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8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43FB21-2F1D-4CD0-91C3-44396503387A}" v="5" dt="2021-09-12T17:55:30.028"/>
    <p1510:client id="{1C1E926D-2C73-403A-B668-6466C47521EF}" v="368" dt="2021-09-12T20:55:42.064"/>
    <p1510:client id="{1FEACDFB-296B-4EE8-8E07-202D0A3B28D6}" v="3" dt="2021-09-12T17:51:53.614"/>
    <p1510:client id="{3CCB815B-1114-4584-AF80-5858F5C3A993}" v="143" dt="2021-09-13T00:18:20.399"/>
    <p1510:client id="{594CD6E7-4A28-416F-A1F2-797BF37B91C6}" v="183" dt="2021-09-12T18:27:45.377"/>
    <p1510:client id="{7290E1BC-FB94-44AE-BB37-576F0D082E8D}" v="83" dt="2021-09-12T17:42:33.155"/>
    <p1510:client id="{8ACBE2C8-133E-4BA1-B68C-7F1D0FDF3923}" v="702" dt="2021-09-12T17:38:03.551"/>
    <p1510:client id="{AD5D294A-A8F8-47BB-A170-EA82E62AA357}" v="13" dt="2021-09-12T21:00:33.196"/>
    <p1510:client id="{D4C5157C-4A16-4B0C-8E7C-D95049DE1DA9}" v="1" dt="2021-09-12T17:54:49.048"/>
    <p1510:client id="{D6C77362-D182-46FE-B127-7B231C9232F6}" v="193" dt="2021-09-12T20:10:10.905"/>
    <p1510:client id="{DF267B5A-B600-4FDA-BD05-ADE6B52402F0}" v="316" dt="2021-09-12T19:54:23.2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ANDRA ESCOLASTICO RUIZ" userId="S::alessandra.escolastico.r0308@alumnocoahuila.gob.mx::5eb6a262-d3c2-4127-8dac-7227f74f11df" providerId="AD" clId="Web-{D6C77362-D182-46FE-B127-7B231C9232F6}"/>
    <pc:docChg chg="modSld">
      <pc:chgData name="ALESSANDRA ESCOLASTICO RUIZ" userId="S::alessandra.escolastico.r0308@alumnocoahuila.gob.mx::5eb6a262-d3c2-4127-8dac-7227f74f11df" providerId="AD" clId="Web-{D6C77362-D182-46FE-B127-7B231C9232F6}" dt="2021-09-12T20:10:10.905" v="123" actId="1076"/>
      <pc:docMkLst>
        <pc:docMk/>
      </pc:docMkLst>
      <pc:sldChg chg="addSp modSp">
        <pc:chgData name="ALESSANDRA ESCOLASTICO RUIZ" userId="S::alessandra.escolastico.r0308@alumnocoahuila.gob.mx::5eb6a262-d3c2-4127-8dac-7227f74f11df" providerId="AD" clId="Web-{D6C77362-D182-46FE-B127-7B231C9232F6}" dt="2021-09-12T20:04:04.209" v="81" actId="1076"/>
        <pc:sldMkLst>
          <pc:docMk/>
          <pc:sldMk cId="1430577345" sldId="256"/>
        </pc:sldMkLst>
        <pc:spChg chg="add mod">
          <ac:chgData name="ALESSANDRA ESCOLASTICO RUIZ" userId="S::alessandra.escolastico.r0308@alumnocoahuila.gob.mx::5eb6a262-d3c2-4127-8dac-7227f74f11df" providerId="AD" clId="Web-{D6C77362-D182-46FE-B127-7B231C9232F6}" dt="2021-09-12T20:04:04.209" v="81" actId="1076"/>
          <ac:spMkLst>
            <pc:docMk/>
            <pc:sldMk cId="1430577345" sldId="256"/>
            <ac:spMk id="6" creationId="{F6489592-B5DA-46E2-8780-F7C1C44EE4FF}"/>
          </ac:spMkLst>
        </pc:spChg>
      </pc:sldChg>
      <pc:sldChg chg="addSp delSp modSp">
        <pc:chgData name="ALESSANDRA ESCOLASTICO RUIZ" userId="S::alessandra.escolastico.r0308@alumnocoahuila.gob.mx::5eb6a262-d3c2-4127-8dac-7227f74f11df" providerId="AD" clId="Web-{D6C77362-D182-46FE-B127-7B231C9232F6}" dt="2021-09-12T20:10:10.905" v="123" actId="1076"/>
        <pc:sldMkLst>
          <pc:docMk/>
          <pc:sldMk cId="3617780533" sldId="258"/>
        </pc:sldMkLst>
        <pc:spChg chg="add">
          <ac:chgData name="ALESSANDRA ESCOLASTICO RUIZ" userId="S::alessandra.escolastico.r0308@alumnocoahuila.gob.mx::5eb6a262-d3c2-4127-8dac-7227f74f11df" providerId="AD" clId="Web-{D6C77362-D182-46FE-B127-7B231C9232F6}" dt="2021-09-12T20:02:48.954" v="40"/>
          <ac:spMkLst>
            <pc:docMk/>
            <pc:sldMk cId="3617780533" sldId="258"/>
            <ac:spMk id="27" creationId="{0DD24D00-7597-4716-B9CA-0783D2339F6C}"/>
          </ac:spMkLst>
        </pc:spChg>
        <pc:spChg chg="add mod">
          <ac:chgData name="ALESSANDRA ESCOLASTICO RUIZ" userId="S::alessandra.escolastico.r0308@alumnocoahuila.gob.mx::5eb6a262-d3c2-4127-8dac-7227f74f11df" providerId="AD" clId="Web-{D6C77362-D182-46FE-B127-7B231C9232F6}" dt="2021-09-12T20:10:10.905" v="123" actId="1076"/>
          <ac:spMkLst>
            <pc:docMk/>
            <pc:sldMk cId="3617780533" sldId="258"/>
            <ac:spMk id="43" creationId="{EBBE8394-2DF1-4B06-9377-804C0CF23EB2}"/>
          </ac:spMkLst>
        </pc:spChg>
        <pc:spChg chg="add del">
          <ac:chgData name="ALESSANDRA ESCOLASTICO RUIZ" userId="S::alessandra.escolastico.r0308@alumnocoahuila.gob.mx::5eb6a262-d3c2-4127-8dac-7227f74f11df" providerId="AD" clId="Web-{D6C77362-D182-46FE-B127-7B231C9232F6}" dt="2021-09-12T20:04:20.069" v="86"/>
          <ac:spMkLst>
            <pc:docMk/>
            <pc:sldMk cId="3617780533" sldId="258"/>
            <ac:spMk id="45" creationId="{2B4CB2BD-1B3B-4876-992C-5ABBD3E4490E}"/>
          </ac:spMkLst>
        </pc:spChg>
        <pc:spChg chg="add del mod">
          <ac:chgData name="ALESSANDRA ESCOLASTICO RUIZ" userId="S::alessandra.escolastico.r0308@alumnocoahuila.gob.mx::5eb6a262-d3c2-4127-8dac-7227f74f11df" providerId="AD" clId="Web-{D6C77362-D182-46FE-B127-7B231C9232F6}" dt="2021-09-12T20:04:16.881" v="85"/>
          <ac:spMkLst>
            <pc:docMk/>
            <pc:sldMk cId="3617780533" sldId="258"/>
            <ac:spMk id="67" creationId="{D46985CE-56EE-48E7-81AE-DAD7917C3684}"/>
          </ac:spMkLst>
        </pc:spChg>
        <pc:spChg chg="add del">
          <ac:chgData name="ALESSANDRA ESCOLASTICO RUIZ" userId="S::alessandra.escolastico.r0308@alumnocoahuila.gob.mx::5eb6a262-d3c2-4127-8dac-7227f74f11df" providerId="AD" clId="Web-{D6C77362-D182-46FE-B127-7B231C9232F6}" dt="2021-09-12T20:04:09.147" v="82"/>
          <ac:spMkLst>
            <pc:docMk/>
            <pc:sldMk cId="3617780533" sldId="258"/>
            <ac:spMk id="68" creationId="{68A998FC-52D6-48A1-B727-663D41A01483}"/>
          </ac:spMkLst>
        </pc:spChg>
        <pc:spChg chg="add del">
          <ac:chgData name="ALESSANDRA ESCOLASTICO RUIZ" userId="S::alessandra.escolastico.r0308@alumnocoahuila.gob.mx::5eb6a262-d3c2-4127-8dac-7227f74f11df" providerId="AD" clId="Web-{D6C77362-D182-46FE-B127-7B231C9232F6}" dt="2021-09-12T20:04:12.037" v="83"/>
          <ac:spMkLst>
            <pc:docMk/>
            <pc:sldMk cId="3617780533" sldId="258"/>
            <ac:spMk id="69" creationId="{62499B93-90A2-4AB8-89AE-F9AD4F9F3441}"/>
          </ac:spMkLst>
        </pc:spChg>
        <pc:spChg chg="del mod">
          <ac:chgData name="ALESSANDRA ESCOLASTICO RUIZ" userId="S::alessandra.escolastico.r0308@alumnocoahuila.gob.mx::5eb6a262-d3c2-4127-8dac-7227f74f11df" providerId="AD" clId="Web-{D6C77362-D182-46FE-B127-7B231C9232F6}" dt="2021-09-12T20:03:46.004" v="75"/>
          <ac:spMkLst>
            <pc:docMk/>
            <pc:sldMk cId="3617780533" sldId="258"/>
            <ac:spMk id="183" creationId="{661C62F2-5322-4023-B709-50D568A8A2E2}"/>
          </ac:spMkLst>
        </pc:spChg>
        <pc:spChg chg="del mod">
          <ac:chgData name="ALESSANDRA ESCOLASTICO RUIZ" userId="S::alessandra.escolastico.r0308@alumnocoahuila.gob.mx::5eb6a262-d3c2-4127-8dac-7227f74f11df" providerId="AD" clId="Web-{D6C77362-D182-46FE-B127-7B231C9232F6}" dt="2021-09-12T20:02:01.732" v="39"/>
          <ac:spMkLst>
            <pc:docMk/>
            <pc:sldMk cId="3617780533" sldId="258"/>
            <ac:spMk id="228" creationId="{954984CB-6779-4AC3-8F30-FF57E4A03865}"/>
          </ac:spMkLst>
        </pc:spChg>
        <pc:picChg chg="mod">
          <ac:chgData name="ALESSANDRA ESCOLASTICO RUIZ" userId="S::alessandra.escolastico.r0308@alumnocoahuila.gob.mx::5eb6a262-d3c2-4127-8dac-7227f74f11df" providerId="AD" clId="Web-{D6C77362-D182-46FE-B127-7B231C9232F6}" dt="2021-09-12T20:01:55.278" v="37" actId="1076"/>
          <ac:picMkLst>
            <pc:docMk/>
            <pc:sldMk cId="3617780533" sldId="258"/>
            <ac:picMk id="16" creationId="{DF993F93-28EA-4786-B5D4-F3A98B4D9A2D}"/>
          </ac:picMkLst>
        </pc:picChg>
      </pc:sldChg>
    </pc:docChg>
  </pc:docChgLst>
  <pc:docChgLst>
    <pc:chgData name="ALESSANDRA ESCOLASTICO RUIZ" userId="S::alessandra.escolastico.r0308@alumnocoahuila.gob.mx::5eb6a262-d3c2-4127-8dac-7227f74f11df" providerId="AD" clId="Web-{AD5D294A-A8F8-47BB-A170-EA82E62AA357}"/>
    <pc:docChg chg="modSld">
      <pc:chgData name="ALESSANDRA ESCOLASTICO RUIZ" userId="S::alessandra.escolastico.r0308@alumnocoahuila.gob.mx::5eb6a262-d3c2-4127-8dac-7227f74f11df" providerId="AD" clId="Web-{AD5D294A-A8F8-47BB-A170-EA82E62AA357}" dt="2021-09-12T21:00:33.196" v="12"/>
      <pc:docMkLst>
        <pc:docMk/>
      </pc:docMkLst>
      <pc:sldChg chg="delSp">
        <pc:chgData name="ALESSANDRA ESCOLASTICO RUIZ" userId="S::alessandra.escolastico.r0308@alumnocoahuila.gob.mx::5eb6a262-d3c2-4127-8dac-7227f74f11df" providerId="AD" clId="Web-{AD5D294A-A8F8-47BB-A170-EA82E62AA357}" dt="2021-09-12T20:16:01.215" v="0"/>
        <pc:sldMkLst>
          <pc:docMk/>
          <pc:sldMk cId="1430577345" sldId="256"/>
        </pc:sldMkLst>
        <pc:spChg chg="del">
          <ac:chgData name="ALESSANDRA ESCOLASTICO RUIZ" userId="S::alessandra.escolastico.r0308@alumnocoahuila.gob.mx::5eb6a262-d3c2-4127-8dac-7227f74f11df" providerId="AD" clId="Web-{AD5D294A-A8F8-47BB-A170-EA82E62AA357}" dt="2021-09-12T20:16:01.215" v="0"/>
          <ac:spMkLst>
            <pc:docMk/>
            <pc:sldMk cId="1430577345" sldId="256"/>
            <ac:spMk id="6" creationId="{F6489592-B5DA-46E2-8780-F7C1C44EE4FF}"/>
          </ac:spMkLst>
        </pc:spChg>
      </pc:sldChg>
      <pc:sldChg chg="addSp delSp modSp">
        <pc:chgData name="ALESSANDRA ESCOLASTICO RUIZ" userId="S::alessandra.escolastico.r0308@alumnocoahuila.gob.mx::5eb6a262-d3c2-4127-8dac-7227f74f11df" providerId="AD" clId="Web-{AD5D294A-A8F8-47BB-A170-EA82E62AA357}" dt="2021-09-12T21:00:33.196" v="12"/>
        <pc:sldMkLst>
          <pc:docMk/>
          <pc:sldMk cId="3617780533" sldId="258"/>
        </pc:sldMkLst>
        <pc:spChg chg="del">
          <ac:chgData name="ALESSANDRA ESCOLASTICO RUIZ" userId="S::alessandra.escolastico.r0308@alumnocoahuila.gob.mx::5eb6a262-d3c2-4127-8dac-7227f74f11df" providerId="AD" clId="Web-{AD5D294A-A8F8-47BB-A170-EA82E62AA357}" dt="2021-09-12T20:16:07.981" v="1"/>
          <ac:spMkLst>
            <pc:docMk/>
            <pc:sldMk cId="3617780533" sldId="258"/>
            <ac:spMk id="27" creationId="{0DD24D00-7597-4716-B9CA-0783D2339F6C}"/>
          </ac:spMkLst>
        </pc:spChg>
        <pc:inkChg chg="add">
          <ac:chgData name="ALESSANDRA ESCOLASTICO RUIZ" userId="S::alessandra.escolastico.r0308@alumnocoahuila.gob.mx::5eb6a262-d3c2-4127-8dac-7227f74f11df" providerId="AD" clId="Web-{AD5D294A-A8F8-47BB-A170-EA82E62AA357}" dt="2021-09-12T20:16:18.935" v="2"/>
          <ac:inkMkLst>
            <pc:docMk/>
            <pc:sldMk cId="3617780533" sldId="258"/>
            <ac:inkMk id="45" creationId="{65FB2B3B-45E3-42D4-88E9-A01B14E9CC36}"/>
          </ac:inkMkLst>
        </pc:inkChg>
        <pc:inkChg chg="add">
          <ac:chgData name="ALESSANDRA ESCOLASTICO RUIZ" userId="S::alessandra.escolastico.r0308@alumnocoahuila.gob.mx::5eb6a262-d3c2-4127-8dac-7227f74f11df" providerId="AD" clId="Web-{AD5D294A-A8F8-47BB-A170-EA82E62AA357}" dt="2021-09-12T20:16:23.248" v="3"/>
          <ac:inkMkLst>
            <pc:docMk/>
            <pc:sldMk cId="3617780533" sldId="258"/>
            <ac:inkMk id="67" creationId="{01587556-61E1-4AA8-8486-F165B406B513}"/>
          </ac:inkMkLst>
        </pc:inkChg>
        <pc:inkChg chg="add">
          <ac:chgData name="ALESSANDRA ESCOLASTICO RUIZ" userId="S::alessandra.escolastico.r0308@alumnocoahuila.gob.mx::5eb6a262-d3c2-4127-8dac-7227f74f11df" providerId="AD" clId="Web-{AD5D294A-A8F8-47BB-A170-EA82E62AA357}" dt="2021-09-12T20:16:27.185" v="4"/>
          <ac:inkMkLst>
            <pc:docMk/>
            <pc:sldMk cId="3617780533" sldId="258"/>
            <ac:inkMk id="68" creationId="{25D1DA1E-B4EF-41FC-B00F-BCAEDA7F5081}"/>
          </ac:inkMkLst>
        </pc:inkChg>
        <pc:inkChg chg="add">
          <ac:chgData name="ALESSANDRA ESCOLASTICO RUIZ" userId="S::alessandra.escolastico.r0308@alumnocoahuila.gob.mx::5eb6a262-d3c2-4127-8dac-7227f74f11df" providerId="AD" clId="Web-{AD5D294A-A8F8-47BB-A170-EA82E62AA357}" dt="2021-09-12T20:16:32.701" v="5"/>
          <ac:inkMkLst>
            <pc:docMk/>
            <pc:sldMk cId="3617780533" sldId="258"/>
            <ac:inkMk id="69" creationId="{90CEDD49-F34B-4B76-8494-BFA067A97BA3}"/>
          </ac:inkMkLst>
        </pc:inkChg>
        <pc:inkChg chg="add">
          <ac:chgData name="ALESSANDRA ESCOLASTICO RUIZ" userId="S::alessandra.escolastico.r0308@alumnocoahuila.gob.mx::5eb6a262-d3c2-4127-8dac-7227f74f11df" providerId="AD" clId="Web-{AD5D294A-A8F8-47BB-A170-EA82E62AA357}" dt="2021-09-12T20:16:42.092" v="6"/>
          <ac:inkMkLst>
            <pc:docMk/>
            <pc:sldMk cId="3617780533" sldId="258"/>
            <ac:inkMk id="74" creationId="{D0F44700-537E-4CE5-A6F1-911B9B0EF671}"/>
          </ac:inkMkLst>
        </pc:inkChg>
        <pc:inkChg chg="add del">
          <ac:chgData name="ALESSANDRA ESCOLASTICO RUIZ" userId="S::alessandra.escolastico.r0308@alumnocoahuila.gob.mx::5eb6a262-d3c2-4127-8dac-7227f74f11df" providerId="AD" clId="Web-{AD5D294A-A8F8-47BB-A170-EA82E62AA357}" dt="2021-09-12T20:16:52.031" v="8"/>
          <ac:inkMkLst>
            <pc:docMk/>
            <pc:sldMk cId="3617780533" sldId="258"/>
            <ac:inkMk id="75" creationId="{E24673BA-6BE4-4D73-BA0B-E65079F50B76}"/>
          </ac:inkMkLst>
        </pc:inkChg>
        <pc:inkChg chg="add">
          <ac:chgData name="ALESSANDRA ESCOLASTICO RUIZ" userId="S::alessandra.escolastico.r0308@alumnocoahuila.gob.mx::5eb6a262-d3c2-4127-8dac-7227f74f11df" providerId="AD" clId="Web-{AD5D294A-A8F8-47BB-A170-EA82E62AA357}" dt="2021-09-12T20:17:05.297" v="9"/>
          <ac:inkMkLst>
            <pc:docMk/>
            <pc:sldMk cId="3617780533" sldId="258"/>
            <ac:inkMk id="76" creationId="{0B9082A3-32E9-424E-B094-1A101BF87313}"/>
          </ac:inkMkLst>
        </pc:inkChg>
        <pc:inkChg chg="add del">
          <ac:chgData name="ALESSANDRA ESCOLASTICO RUIZ" userId="S::alessandra.escolastico.r0308@alumnocoahuila.gob.mx::5eb6a262-d3c2-4127-8dac-7227f74f11df" providerId="AD" clId="Web-{AD5D294A-A8F8-47BB-A170-EA82E62AA357}" dt="2021-09-12T21:00:33.196" v="12"/>
          <ac:inkMkLst>
            <pc:docMk/>
            <pc:sldMk cId="3617780533" sldId="258"/>
            <ac:inkMk id="87" creationId="{760454AF-5420-480D-9B84-75C339DA5A20}"/>
          </ac:inkMkLst>
        </pc:inkChg>
        <pc:cxnChg chg="del mod">
          <ac:chgData name="ALESSANDRA ESCOLASTICO RUIZ" userId="S::alessandra.escolastico.r0308@alumnocoahuila.gob.mx::5eb6a262-d3c2-4127-8dac-7227f74f11df" providerId="AD" clId="Web-{AD5D294A-A8F8-47BB-A170-EA82E62AA357}" dt="2021-09-12T21:00:18.946" v="10"/>
          <ac:cxnSpMkLst>
            <pc:docMk/>
            <pc:sldMk cId="3617780533" sldId="258"/>
            <ac:cxnSpMk id="155" creationId="{EFB70B56-52E4-43C2-8FAC-E698BE88CBF8}"/>
          </ac:cxnSpMkLst>
        </pc:cxnChg>
      </pc:sldChg>
    </pc:docChg>
  </pc:docChgLst>
  <pc:docChgLst>
    <pc:chgData name="PATRICIA CAROLINA CERDA MELACIO" userId="S::patriciacarolina.cerda.m9907@alumnocoahuila.gob.mx::a4a8f29e-71a4-441b-9f80-a572bb2a4fa9" providerId="AD" clId="Web-{1FEACDFB-296B-4EE8-8E07-202D0A3B28D6}"/>
    <pc:docChg chg="modSld addMainMaster delMainMaster">
      <pc:chgData name="PATRICIA CAROLINA CERDA MELACIO" userId="S::patriciacarolina.cerda.m9907@alumnocoahuila.gob.mx::a4a8f29e-71a4-441b-9f80-a572bb2a4fa9" providerId="AD" clId="Web-{1FEACDFB-296B-4EE8-8E07-202D0A3B28D6}" dt="2021-09-12T17:51:53.614" v="2" actId="1076"/>
      <pc:docMkLst>
        <pc:docMk/>
      </pc:docMkLst>
      <pc:sldChg chg="modSp mod modClrScheme chgLayout">
        <pc:chgData name="PATRICIA CAROLINA CERDA MELACIO" userId="S::patriciacarolina.cerda.m9907@alumnocoahuila.gob.mx::a4a8f29e-71a4-441b-9f80-a572bb2a4fa9" providerId="AD" clId="Web-{1FEACDFB-296B-4EE8-8E07-202D0A3B28D6}" dt="2021-09-12T17:51:53.614" v="2" actId="1076"/>
        <pc:sldMkLst>
          <pc:docMk/>
          <pc:sldMk cId="1430577345" sldId="256"/>
        </pc:sldMkLst>
        <pc:spChg chg="mod ord">
          <ac:chgData name="PATRICIA CAROLINA CERDA MELACIO" userId="S::patriciacarolina.cerda.m9907@alumnocoahuila.gob.mx::a4a8f29e-71a4-441b-9f80-a572bb2a4fa9" providerId="AD" clId="Web-{1FEACDFB-296B-4EE8-8E07-202D0A3B28D6}" dt="2021-09-12T17:51:36.785" v="1"/>
          <ac:spMkLst>
            <pc:docMk/>
            <pc:sldMk cId="1430577345" sldId="256"/>
            <ac:spMk id="2" creationId="{892750D7-24A8-49FA-A959-E247A4E3585A}"/>
          </ac:spMkLst>
        </pc:spChg>
        <pc:spChg chg="mod ord">
          <ac:chgData name="PATRICIA CAROLINA CERDA MELACIO" userId="S::patriciacarolina.cerda.m9907@alumnocoahuila.gob.mx::a4a8f29e-71a4-441b-9f80-a572bb2a4fa9" providerId="AD" clId="Web-{1FEACDFB-296B-4EE8-8E07-202D0A3B28D6}" dt="2021-09-12T17:51:53.614" v="2" actId="1076"/>
          <ac:spMkLst>
            <pc:docMk/>
            <pc:sldMk cId="1430577345" sldId="256"/>
            <ac:spMk id="3" creationId="{222436C3-4762-4542-9B41-D8B4CC95F6DE}"/>
          </ac:spMkLst>
        </pc:spChg>
      </pc:sldChg>
      <pc:sldChg chg="mod modClrScheme chgLayout">
        <pc:chgData name="PATRICIA CAROLINA CERDA MELACIO" userId="S::patriciacarolina.cerda.m9907@alumnocoahuila.gob.mx::a4a8f29e-71a4-441b-9f80-a572bb2a4fa9" providerId="AD" clId="Web-{1FEACDFB-296B-4EE8-8E07-202D0A3B28D6}" dt="2021-09-12T17:51:36.785" v="1"/>
        <pc:sldMkLst>
          <pc:docMk/>
          <pc:sldMk cId="3617780533" sldId="258"/>
        </pc:sldMkLst>
      </pc:sldChg>
      <pc:sldMasterChg chg="del delSldLayout">
        <pc:chgData name="PATRICIA CAROLINA CERDA MELACIO" userId="S::patriciacarolina.cerda.m9907@alumnocoahuila.gob.mx::a4a8f29e-71a4-441b-9f80-a572bb2a4fa9" providerId="AD" clId="Web-{1FEACDFB-296B-4EE8-8E07-202D0A3B28D6}" dt="2021-09-12T17:51:25.065" v="0"/>
        <pc:sldMasterMkLst>
          <pc:docMk/>
          <pc:sldMasterMk cId="1037836119" sldId="2147483648"/>
        </pc:sldMasterMkLst>
        <pc:sldLayoutChg chg="del">
          <pc:chgData name="PATRICIA CAROLINA CERDA MELACIO" userId="S::patriciacarolina.cerda.m9907@alumnocoahuila.gob.mx::a4a8f29e-71a4-441b-9f80-a572bb2a4fa9" providerId="AD" clId="Web-{1FEACDFB-296B-4EE8-8E07-202D0A3B28D6}" dt="2021-09-12T17:51:25.065" v="0"/>
          <pc:sldLayoutMkLst>
            <pc:docMk/>
            <pc:sldMasterMk cId="1037836119" sldId="2147483648"/>
            <pc:sldLayoutMk cId="666572584" sldId="2147483649"/>
          </pc:sldLayoutMkLst>
        </pc:sldLayoutChg>
        <pc:sldLayoutChg chg="del">
          <pc:chgData name="PATRICIA CAROLINA CERDA MELACIO" userId="S::patriciacarolina.cerda.m9907@alumnocoahuila.gob.mx::a4a8f29e-71a4-441b-9f80-a572bb2a4fa9" providerId="AD" clId="Web-{1FEACDFB-296B-4EE8-8E07-202D0A3B28D6}" dt="2021-09-12T17:51:25.065" v="0"/>
          <pc:sldLayoutMkLst>
            <pc:docMk/>
            <pc:sldMasterMk cId="1037836119" sldId="2147483648"/>
            <pc:sldLayoutMk cId="1546273086" sldId="2147483650"/>
          </pc:sldLayoutMkLst>
        </pc:sldLayoutChg>
        <pc:sldLayoutChg chg="del">
          <pc:chgData name="PATRICIA CAROLINA CERDA MELACIO" userId="S::patriciacarolina.cerda.m9907@alumnocoahuila.gob.mx::a4a8f29e-71a4-441b-9f80-a572bb2a4fa9" providerId="AD" clId="Web-{1FEACDFB-296B-4EE8-8E07-202D0A3B28D6}" dt="2021-09-12T17:51:25.065" v="0"/>
          <pc:sldLayoutMkLst>
            <pc:docMk/>
            <pc:sldMasterMk cId="1037836119" sldId="2147483648"/>
            <pc:sldLayoutMk cId="3797575280" sldId="2147483651"/>
          </pc:sldLayoutMkLst>
        </pc:sldLayoutChg>
        <pc:sldLayoutChg chg="del">
          <pc:chgData name="PATRICIA CAROLINA CERDA MELACIO" userId="S::patriciacarolina.cerda.m9907@alumnocoahuila.gob.mx::a4a8f29e-71a4-441b-9f80-a572bb2a4fa9" providerId="AD" clId="Web-{1FEACDFB-296B-4EE8-8E07-202D0A3B28D6}" dt="2021-09-12T17:51:25.065" v="0"/>
          <pc:sldLayoutMkLst>
            <pc:docMk/>
            <pc:sldMasterMk cId="1037836119" sldId="2147483648"/>
            <pc:sldLayoutMk cId="2232725900" sldId="2147483652"/>
          </pc:sldLayoutMkLst>
        </pc:sldLayoutChg>
        <pc:sldLayoutChg chg="del">
          <pc:chgData name="PATRICIA CAROLINA CERDA MELACIO" userId="S::patriciacarolina.cerda.m9907@alumnocoahuila.gob.mx::a4a8f29e-71a4-441b-9f80-a572bb2a4fa9" providerId="AD" clId="Web-{1FEACDFB-296B-4EE8-8E07-202D0A3B28D6}" dt="2021-09-12T17:51:25.065" v="0"/>
          <pc:sldLayoutMkLst>
            <pc:docMk/>
            <pc:sldMasterMk cId="1037836119" sldId="2147483648"/>
            <pc:sldLayoutMk cId="92890425" sldId="2147483653"/>
          </pc:sldLayoutMkLst>
        </pc:sldLayoutChg>
        <pc:sldLayoutChg chg="del">
          <pc:chgData name="PATRICIA CAROLINA CERDA MELACIO" userId="S::patriciacarolina.cerda.m9907@alumnocoahuila.gob.mx::a4a8f29e-71a4-441b-9f80-a572bb2a4fa9" providerId="AD" clId="Web-{1FEACDFB-296B-4EE8-8E07-202D0A3B28D6}" dt="2021-09-12T17:51:25.065" v="0"/>
          <pc:sldLayoutMkLst>
            <pc:docMk/>
            <pc:sldMasterMk cId="1037836119" sldId="2147483648"/>
            <pc:sldLayoutMk cId="1282273674" sldId="2147483654"/>
          </pc:sldLayoutMkLst>
        </pc:sldLayoutChg>
        <pc:sldLayoutChg chg="del">
          <pc:chgData name="PATRICIA CAROLINA CERDA MELACIO" userId="S::patriciacarolina.cerda.m9907@alumnocoahuila.gob.mx::a4a8f29e-71a4-441b-9f80-a572bb2a4fa9" providerId="AD" clId="Web-{1FEACDFB-296B-4EE8-8E07-202D0A3B28D6}" dt="2021-09-12T17:51:25.065" v="0"/>
          <pc:sldLayoutMkLst>
            <pc:docMk/>
            <pc:sldMasterMk cId="1037836119" sldId="2147483648"/>
            <pc:sldLayoutMk cId="75163334" sldId="2147483655"/>
          </pc:sldLayoutMkLst>
        </pc:sldLayoutChg>
        <pc:sldLayoutChg chg="del">
          <pc:chgData name="PATRICIA CAROLINA CERDA MELACIO" userId="S::patriciacarolina.cerda.m9907@alumnocoahuila.gob.mx::a4a8f29e-71a4-441b-9f80-a572bb2a4fa9" providerId="AD" clId="Web-{1FEACDFB-296B-4EE8-8E07-202D0A3B28D6}" dt="2021-09-12T17:51:25.065" v="0"/>
          <pc:sldLayoutMkLst>
            <pc:docMk/>
            <pc:sldMasterMk cId="1037836119" sldId="2147483648"/>
            <pc:sldLayoutMk cId="2549233983" sldId="2147483656"/>
          </pc:sldLayoutMkLst>
        </pc:sldLayoutChg>
        <pc:sldLayoutChg chg="del">
          <pc:chgData name="PATRICIA CAROLINA CERDA MELACIO" userId="S::patriciacarolina.cerda.m9907@alumnocoahuila.gob.mx::a4a8f29e-71a4-441b-9f80-a572bb2a4fa9" providerId="AD" clId="Web-{1FEACDFB-296B-4EE8-8E07-202D0A3B28D6}" dt="2021-09-12T17:51:25.065" v="0"/>
          <pc:sldLayoutMkLst>
            <pc:docMk/>
            <pc:sldMasterMk cId="1037836119" sldId="2147483648"/>
            <pc:sldLayoutMk cId="1912587778" sldId="2147483657"/>
          </pc:sldLayoutMkLst>
        </pc:sldLayoutChg>
        <pc:sldLayoutChg chg="del">
          <pc:chgData name="PATRICIA CAROLINA CERDA MELACIO" userId="S::patriciacarolina.cerda.m9907@alumnocoahuila.gob.mx::a4a8f29e-71a4-441b-9f80-a572bb2a4fa9" providerId="AD" clId="Web-{1FEACDFB-296B-4EE8-8E07-202D0A3B28D6}" dt="2021-09-12T17:51:25.065" v="0"/>
          <pc:sldLayoutMkLst>
            <pc:docMk/>
            <pc:sldMasterMk cId="1037836119" sldId="2147483648"/>
            <pc:sldLayoutMk cId="478483964" sldId="2147483658"/>
          </pc:sldLayoutMkLst>
        </pc:sldLayoutChg>
        <pc:sldLayoutChg chg="del">
          <pc:chgData name="PATRICIA CAROLINA CERDA MELACIO" userId="S::patriciacarolina.cerda.m9907@alumnocoahuila.gob.mx::a4a8f29e-71a4-441b-9f80-a572bb2a4fa9" providerId="AD" clId="Web-{1FEACDFB-296B-4EE8-8E07-202D0A3B28D6}" dt="2021-09-12T17:51:25.065" v="0"/>
          <pc:sldLayoutMkLst>
            <pc:docMk/>
            <pc:sldMasterMk cId="1037836119" sldId="2147483648"/>
            <pc:sldLayoutMk cId="650442931" sldId="2147483659"/>
          </pc:sldLayoutMkLst>
        </pc:sldLayoutChg>
      </pc:sldMasterChg>
      <pc:sldMasterChg chg="add del addSldLayout delSldLayout modSldLayout">
        <pc:chgData name="PATRICIA CAROLINA CERDA MELACIO" userId="S::patriciacarolina.cerda.m9907@alumnocoahuila.gob.mx::a4a8f29e-71a4-441b-9f80-a572bb2a4fa9" providerId="AD" clId="Web-{1FEACDFB-296B-4EE8-8E07-202D0A3B28D6}" dt="2021-09-12T17:51:36.785" v="1"/>
        <pc:sldMasterMkLst>
          <pc:docMk/>
          <pc:sldMasterMk cId="4221191914" sldId="2147483660"/>
        </pc:sldMasterMkLst>
        <pc:sldLayoutChg chg="add del mod replId">
          <pc:chgData name="PATRICIA CAROLINA CERDA MELACIO" userId="S::patriciacarolina.cerda.m9907@alumnocoahuila.gob.mx::a4a8f29e-71a4-441b-9f80-a572bb2a4fa9" providerId="AD" clId="Web-{1FEACDFB-296B-4EE8-8E07-202D0A3B28D6}" dt="2021-09-12T17:51:36.785" v="1"/>
          <pc:sldLayoutMkLst>
            <pc:docMk/>
            <pc:sldMasterMk cId="4221191914" sldId="2147483660"/>
            <pc:sldLayoutMk cId="502006291" sldId="2147483661"/>
          </pc:sldLayoutMkLst>
        </pc:sldLayoutChg>
        <pc:sldLayoutChg chg="add del mod replId">
          <pc:chgData name="PATRICIA CAROLINA CERDA MELACIO" userId="S::patriciacarolina.cerda.m9907@alumnocoahuila.gob.mx::a4a8f29e-71a4-441b-9f80-a572bb2a4fa9" providerId="AD" clId="Web-{1FEACDFB-296B-4EE8-8E07-202D0A3B28D6}" dt="2021-09-12T17:51:36.785" v="1"/>
          <pc:sldLayoutMkLst>
            <pc:docMk/>
            <pc:sldMasterMk cId="4221191914" sldId="2147483660"/>
            <pc:sldLayoutMk cId="1405574948" sldId="2147483662"/>
          </pc:sldLayoutMkLst>
        </pc:sldLayoutChg>
        <pc:sldLayoutChg chg="add del mod replId">
          <pc:chgData name="PATRICIA CAROLINA CERDA MELACIO" userId="S::patriciacarolina.cerda.m9907@alumnocoahuila.gob.mx::a4a8f29e-71a4-441b-9f80-a572bb2a4fa9" providerId="AD" clId="Web-{1FEACDFB-296B-4EE8-8E07-202D0A3B28D6}" dt="2021-09-12T17:51:36.785" v="1"/>
          <pc:sldLayoutMkLst>
            <pc:docMk/>
            <pc:sldMasterMk cId="4221191914" sldId="2147483660"/>
            <pc:sldLayoutMk cId="1147346503" sldId="2147483663"/>
          </pc:sldLayoutMkLst>
        </pc:sldLayoutChg>
        <pc:sldLayoutChg chg="add del mod replId">
          <pc:chgData name="PATRICIA CAROLINA CERDA MELACIO" userId="S::patriciacarolina.cerda.m9907@alumnocoahuila.gob.mx::a4a8f29e-71a4-441b-9f80-a572bb2a4fa9" providerId="AD" clId="Web-{1FEACDFB-296B-4EE8-8E07-202D0A3B28D6}" dt="2021-09-12T17:51:36.785" v="1"/>
          <pc:sldLayoutMkLst>
            <pc:docMk/>
            <pc:sldMasterMk cId="4221191914" sldId="2147483660"/>
            <pc:sldLayoutMk cId="956217663" sldId="2147483664"/>
          </pc:sldLayoutMkLst>
        </pc:sldLayoutChg>
        <pc:sldLayoutChg chg="add del mod replId">
          <pc:chgData name="PATRICIA CAROLINA CERDA MELACIO" userId="S::patriciacarolina.cerda.m9907@alumnocoahuila.gob.mx::a4a8f29e-71a4-441b-9f80-a572bb2a4fa9" providerId="AD" clId="Web-{1FEACDFB-296B-4EE8-8E07-202D0A3B28D6}" dt="2021-09-12T17:51:36.785" v="1"/>
          <pc:sldLayoutMkLst>
            <pc:docMk/>
            <pc:sldMasterMk cId="4221191914" sldId="2147483660"/>
            <pc:sldLayoutMk cId="156027130" sldId="2147483665"/>
          </pc:sldLayoutMkLst>
        </pc:sldLayoutChg>
        <pc:sldLayoutChg chg="add del mod replId">
          <pc:chgData name="PATRICIA CAROLINA CERDA MELACIO" userId="S::patriciacarolina.cerda.m9907@alumnocoahuila.gob.mx::a4a8f29e-71a4-441b-9f80-a572bb2a4fa9" providerId="AD" clId="Web-{1FEACDFB-296B-4EE8-8E07-202D0A3B28D6}" dt="2021-09-12T17:51:36.785" v="1"/>
          <pc:sldLayoutMkLst>
            <pc:docMk/>
            <pc:sldMasterMk cId="4221191914" sldId="2147483660"/>
            <pc:sldLayoutMk cId="2800505337" sldId="2147483666"/>
          </pc:sldLayoutMkLst>
        </pc:sldLayoutChg>
        <pc:sldLayoutChg chg="add del mod replId">
          <pc:chgData name="PATRICIA CAROLINA CERDA MELACIO" userId="S::patriciacarolina.cerda.m9907@alumnocoahuila.gob.mx::a4a8f29e-71a4-441b-9f80-a572bb2a4fa9" providerId="AD" clId="Web-{1FEACDFB-296B-4EE8-8E07-202D0A3B28D6}" dt="2021-09-12T17:51:36.785" v="1"/>
          <pc:sldLayoutMkLst>
            <pc:docMk/>
            <pc:sldMasterMk cId="4221191914" sldId="2147483660"/>
            <pc:sldLayoutMk cId="3382928940" sldId="2147483667"/>
          </pc:sldLayoutMkLst>
        </pc:sldLayoutChg>
        <pc:sldLayoutChg chg="add del mod replId">
          <pc:chgData name="PATRICIA CAROLINA CERDA MELACIO" userId="S::patriciacarolina.cerda.m9907@alumnocoahuila.gob.mx::a4a8f29e-71a4-441b-9f80-a572bb2a4fa9" providerId="AD" clId="Web-{1FEACDFB-296B-4EE8-8E07-202D0A3B28D6}" dt="2021-09-12T17:51:36.785" v="1"/>
          <pc:sldLayoutMkLst>
            <pc:docMk/>
            <pc:sldMasterMk cId="4221191914" sldId="2147483660"/>
            <pc:sldLayoutMk cId="619491411" sldId="2147483668"/>
          </pc:sldLayoutMkLst>
        </pc:sldLayoutChg>
        <pc:sldLayoutChg chg="add del mod replId">
          <pc:chgData name="PATRICIA CAROLINA CERDA MELACIO" userId="S::patriciacarolina.cerda.m9907@alumnocoahuila.gob.mx::a4a8f29e-71a4-441b-9f80-a572bb2a4fa9" providerId="AD" clId="Web-{1FEACDFB-296B-4EE8-8E07-202D0A3B28D6}" dt="2021-09-12T17:51:36.785" v="1"/>
          <pc:sldLayoutMkLst>
            <pc:docMk/>
            <pc:sldMasterMk cId="4221191914" sldId="2147483660"/>
            <pc:sldLayoutMk cId="3479309469" sldId="2147483669"/>
          </pc:sldLayoutMkLst>
        </pc:sldLayoutChg>
        <pc:sldLayoutChg chg="add del mod replId">
          <pc:chgData name="PATRICIA CAROLINA CERDA MELACIO" userId="S::patriciacarolina.cerda.m9907@alumnocoahuila.gob.mx::a4a8f29e-71a4-441b-9f80-a572bb2a4fa9" providerId="AD" clId="Web-{1FEACDFB-296B-4EE8-8E07-202D0A3B28D6}" dt="2021-09-12T17:51:36.785" v="1"/>
          <pc:sldLayoutMkLst>
            <pc:docMk/>
            <pc:sldMasterMk cId="4221191914" sldId="2147483660"/>
            <pc:sldLayoutMk cId="1128777999" sldId="2147483670"/>
          </pc:sldLayoutMkLst>
        </pc:sldLayoutChg>
        <pc:sldLayoutChg chg="add del mod replId">
          <pc:chgData name="PATRICIA CAROLINA CERDA MELACIO" userId="S::patriciacarolina.cerda.m9907@alumnocoahuila.gob.mx::a4a8f29e-71a4-441b-9f80-a572bb2a4fa9" providerId="AD" clId="Web-{1FEACDFB-296B-4EE8-8E07-202D0A3B28D6}" dt="2021-09-12T17:51:36.785" v="1"/>
          <pc:sldLayoutMkLst>
            <pc:docMk/>
            <pc:sldMasterMk cId="4221191914" sldId="2147483660"/>
            <pc:sldLayoutMk cId="413473913" sldId="2147483671"/>
          </pc:sldLayoutMkLst>
        </pc:sldLayoutChg>
      </pc:sldMasterChg>
      <pc:sldMasterChg chg="add addSldLayout modSldLayout">
        <pc:chgData name="PATRICIA CAROLINA CERDA MELACIO" userId="S::patriciacarolina.cerda.m9907@alumnocoahuila.gob.mx::a4a8f29e-71a4-441b-9f80-a572bb2a4fa9" providerId="AD" clId="Web-{1FEACDFB-296B-4EE8-8E07-202D0A3B28D6}" dt="2021-09-12T17:51:36.785" v="1"/>
        <pc:sldMasterMkLst>
          <pc:docMk/>
          <pc:sldMasterMk cId="909175244" sldId="2147483672"/>
        </pc:sldMasterMkLst>
        <pc:sldLayoutChg chg="add mod replId">
          <pc:chgData name="PATRICIA CAROLINA CERDA MELACIO" userId="S::patriciacarolina.cerda.m9907@alumnocoahuila.gob.mx::a4a8f29e-71a4-441b-9f80-a572bb2a4fa9" providerId="AD" clId="Web-{1FEACDFB-296B-4EE8-8E07-202D0A3B28D6}" dt="2021-09-12T17:51:36.785" v="1"/>
          <pc:sldLayoutMkLst>
            <pc:docMk/>
            <pc:sldMasterMk cId="909175244" sldId="2147483672"/>
            <pc:sldLayoutMk cId="1055491600" sldId="2147483673"/>
          </pc:sldLayoutMkLst>
        </pc:sldLayoutChg>
        <pc:sldLayoutChg chg="add mod replId">
          <pc:chgData name="PATRICIA CAROLINA CERDA MELACIO" userId="S::patriciacarolina.cerda.m9907@alumnocoahuila.gob.mx::a4a8f29e-71a4-441b-9f80-a572bb2a4fa9" providerId="AD" clId="Web-{1FEACDFB-296B-4EE8-8E07-202D0A3B28D6}" dt="2021-09-12T17:51:36.785" v="1"/>
          <pc:sldLayoutMkLst>
            <pc:docMk/>
            <pc:sldMasterMk cId="909175244" sldId="2147483672"/>
            <pc:sldLayoutMk cId="496821766" sldId="2147483674"/>
          </pc:sldLayoutMkLst>
        </pc:sldLayoutChg>
        <pc:sldLayoutChg chg="add mod replId">
          <pc:chgData name="PATRICIA CAROLINA CERDA MELACIO" userId="S::patriciacarolina.cerda.m9907@alumnocoahuila.gob.mx::a4a8f29e-71a4-441b-9f80-a572bb2a4fa9" providerId="AD" clId="Web-{1FEACDFB-296B-4EE8-8E07-202D0A3B28D6}" dt="2021-09-12T17:51:36.785" v="1"/>
          <pc:sldLayoutMkLst>
            <pc:docMk/>
            <pc:sldMasterMk cId="909175244" sldId="2147483672"/>
            <pc:sldLayoutMk cId="2811982515" sldId="2147483675"/>
          </pc:sldLayoutMkLst>
        </pc:sldLayoutChg>
        <pc:sldLayoutChg chg="add mod replId">
          <pc:chgData name="PATRICIA CAROLINA CERDA MELACIO" userId="S::patriciacarolina.cerda.m9907@alumnocoahuila.gob.mx::a4a8f29e-71a4-441b-9f80-a572bb2a4fa9" providerId="AD" clId="Web-{1FEACDFB-296B-4EE8-8E07-202D0A3B28D6}" dt="2021-09-12T17:51:36.785" v="1"/>
          <pc:sldLayoutMkLst>
            <pc:docMk/>
            <pc:sldMasterMk cId="909175244" sldId="2147483672"/>
            <pc:sldLayoutMk cId="3979312393" sldId="2147483676"/>
          </pc:sldLayoutMkLst>
        </pc:sldLayoutChg>
        <pc:sldLayoutChg chg="add mod replId">
          <pc:chgData name="PATRICIA CAROLINA CERDA MELACIO" userId="S::patriciacarolina.cerda.m9907@alumnocoahuila.gob.mx::a4a8f29e-71a4-441b-9f80-a572bb2a4fa9" providerId="AD" clId="Web-{1FEACDFB-296B-4EE8-8E07-202D0A3B28D6}" dt="2021-09-12T17:51:36.785" v="1"/>
          <pc:sldLayoutMkLst>
            <pc:docMk/>
            <pc:sldMasterMk cId="909175244" sldId="2147483672"/>
            <pc:sldLayoutMk cId="1245262411" sldId="2147483677"/>
          </pc:sldLayoutMkLst>
        </pc:sldLayoutChg>
        <pc:sldLayoutChg chg="add mod replId">
          <pc:chgData name="PATRICIA CAROLINA CERDA MELACIO" userId="S::patriciacarolina.cerda.m9907@alumnocoahuila.gob.mx::a4a8f29e-71a4-441b-9f80-a572bb2a4fa9" providerId="AD" clId="Web-{1FEACDFB-296B-4EE8-8E07-202D0A3B28D6}" dt="2021-09-12T17:51:36.785" v="1"/>
          <pc:sldLayoutMkLst>
            <pc:docMk/>
            <pc:sldMasterMk cId="909175244" sldId="2147483672"/>
            <pc:sldLayoutMk cId="3862303446" sldId="2147483678"/>
          </pc:sldLayoutMkLst>
        </pc:sldLayoutChg>
        <pc:sldLayoutChg chg="add mod replId">
          <pc:chgData name="PATRICIA CAROLINA CERDA MELACIO" userId="S::patriciacarolina.cerda.m9907@alumnocoahuila.gob.mx::a4a8f29e-71a4-441b-9f80-a572bb2a4fa9" providerId="AD" clId="Web-{1FEACDFB-296B-4EE8-8E07-202D0A3B28D6}" dt="2021-09-12T17:51:36.785" v="1"/>
          <pc:sldLayoutMkLst>
            <pc:docMk/>
            <pc:sldMasterMk cId="909175244" sldId="2147483672"/>
            <pc:sldLayoutMk cId="649521681" sldId="2147483679"/>
          </pc:sldLayoutMkLst>
        </pc:sldLayoutChg>
        <pc:sldLayoutChg chg="add mod replId">
          <pc:chgData name="PATRICIA CAROLINA CERDA MELACIO" userId="S::patriciacarolina.cerda.m9907@alumnocoahuila.gob.mx::a4a8f29e-71a4-441b-9f80-a572bb2a4fa9" providerId="AD" clId="Web-{1FEACDFB-296B-4EE8-8E07-202D0A3B28D6}" dt="2021-09-12T17:51:36.785" v="1"/>
          <pc:sldLayoutMkLst>
            <pc:docMk/>
            <pc:sldMasterMk cId="909175244" sldId="2147483672"/>
            <pc:sldLayoutMk cId="2321634850" sldId="2147483680"/>
          </pc:sldLayoutMkLst>
        </pc:sldLayoutChg>
        <pc:sldLayoutChg chg="add mod replId">
          <pc:chgData name="PATRICIA CAROLINA CERDA MELACIO" userId="S::patriciacarolina.cerda.m9907@alumnocoahuila.gob.mx::a4a8f29e-71a4-441b-9f80-a572bb2a4fa9" providerId="AD" clId="Web-{1FEACDFB-296B-4EE8-8E07-202D0A3B28D6}" dt="2021-09-12T17:51:36.785" v="1"/>
          <pc:sldLayoutMkLst>
            <pc:docMk/>
            <pc:sldMasterMk cId="909175244" sldId="2147483672"/>
            <pc:sldLayoutMk cId="38019596" sldId="2147483681"/>
          </pc:sldLayoutMkLst>
        </pc:sldLayoutChg>
        <pc:sldLayoutChg chg="add mod replId">
          <pc:chgData name="PATRICIA CAROLINA CERDA MELACIO" userId="S::patriciacarolina.cerda.m9907@alumnocoahuila.gob.mx::a4a8f29e-71a4-441b-9f80-a572bb2a4fa9" providerId="AD" clId="Web-{1FEACDFB-296B-4EE8-8E07-202D0A3B28D6}" dt="2021-09-12T17:51:36.785" v="1"/>
          <pc:sldLayoutMkLst>
            <pc:docMk/>
            <pc:sldMasterMk cId="909175244" sldId="2147483672"/>
            <pc:sldLayoutMk cId="2079403943" sldId="2147483682"/>
          </pc:sldLayoutMkLst>
        </pc:sldLayoutChg>
        <pc:sldLayoutChg chg="add mod replId">
          <pc:chgData name="PATRICIA CAROLINA CERDA MELACIO" userId="S::patriciacarolina.cerda.m9907@alumnocoahuila.gob.mx::a4a8f29e-71a4-441b-9f80-a572bb2a4fa9" providerId="AD" clId="Web-{1FEACDFB-296B-4EE8-8E07-202D0A3B28D6}" dt="2021-09-12T17:51:36.785" v="1"/>
          <pc:sldLayoutMkLst>
            <pc:docMk/>
            <pc:sldMasterMk cId="909175244" sldId="2147483672"/>
            <pc:sldLayoutMk cId="2967545585" sldId="2147483683"/>
          </pc:sldLayoutMkLst>
        </pc:sldLayoutChg>
      </pc:sldMasterChg>
    </pc:docChg>
  </pc:docChgLst>
  <pc:docChgLst>
    <pc:chgData name="PATRICIA CAROLINA CERDA MELACIO" userId="S::patriciacarolina.cerda.m9907@alumnocoahuila.gob.mx::a4a8f29e-71a4-441b-9f80-a572bb2a4fa9" providerId="AD" clId="Web-{1043FB21-2F1D-4CD0-91C3-44396503387A}"/>
    <pc:docChg chg="modSld">
      <pc:chgData name="PATRICIA CAROLINA CERDA MELACIO" userId="S::patriciacarolina.cerda.m9907@alumnocoahuila.gob.mx::a4a8f29e-71a4-441b-9f80-a572bb2a4fa9" providerId="AD" clId="Web-{1043FB21-2F1D-4CD0-91C3-44396503387A}" dt="2021-09-12T17:55:30.028" v="4"/>
      <pc:docMkLst>
        <pc:docMk/>
      </pc:docMkLst>
      <pc:sldChg chg="modSp">
        <pc:chgData name="PATRICIA CAROLINA CERDA MELACIO" userId="S::patriciacarolina.cerda.m9907@alumnocoahuila.gob.mx::a4a8f29e-71a4-441b-9f80-a572bb2a4fa9" providerId="AD" clId="Web-{1043FB21-2F1D-4CD0-91C3-44396503387A}" dt="2021-09-12T17:55:30.028" v="4"/>
        <pc:sldMkLst>
          <pc:docMk/>
          <pc:sldMk cId="1430577345" sldId="256"/>
        </pc:sldMkLst>
        <pc:spChg chg="mod">
          <ac:chgData name="PATRICIA CAROLINA CERDA MELACIO" userId="S::patriciacarolina.cerda.m9907@alumnocoahuila.gob.mx::a4a8f29e-71a4-441b-9f80-a572bb2a4fa9" providerId="AD" clId="Web-{1043FB21-2F1D-4CD0-91C3-44396503387A}" dt="2021-09-12T17:55:30.028" v="4"/>
          <ac:spMkLst>
            <pc:docMk/>
            <pc:sldMk cId="1430577345" sldId="256"/>
            <ac:spMk id="3" creationId="{222436C3-4762-4542-9B41-D8B4CC95F6DE}"/>
          </ac:spMkLst>
        </pc:spChg>
      </pc:sldChg>
    </pc:docChg>
  </pc:docChgLst>
  <pc:docChgLst>
    <pc:chgData name="ALONDRA LIZBETH RUIZ GALLEGOS" userId="S::alondralizbeth.ruiz.g0304@alumnocoahuila.gob.mx::f35d86ca-b180-45b4-8a76-146f5b3a0311" providerId="AD" clId="Web-{1C1E926D-2C73-403A-B668-6466C47521EF}"/>
    <pc:docChg chg="modSld">
      <pc:chgData name="ALONDRA LIZBETH RUIZ GALLEGOS" userId="S::alondralizbeth.ruiz.g0304@alumnocoahuila.gob.mx::f35d86ca-b180-45b4-8a76-146f5b3a0311" providerId="AD" clId="Web-{1C1E926D-2C73-403A-B668-6466C47521EF}" dt="2021-09-12T20:55:42.064" v="294"/>
      <pc:docMkLst>
        <pc:docMk/>
      </pc:docMkLst>
      <pc:sldChg chg="addSp delSp modSp">
        <pc:chgData name="ALONDRA LIZBETH RUIZ GALLEGOS" userId="S::alondralizbeth.ruiz.g0304@alumnocoahuila.gob.mx::f35d86ca-b180-45b4-8a76-146f5b3a0311" providerId="AD" clId="Web-{1C1E926D-2C73-403A-B668-6466C47521EF}" dt="2021-09-12T20:55:42.064" v="294"/>
        <pc:sldMkLst>
          <pc:docMk/>
          <pc:sldMk cId="3617780533" sldId="258"/>
        </pc:sldMkLst>
        <pc:spChg chg="add del mod">
          <ac:chgData name="ALONDRA LIZBETH RUIZ GALLEGOS" userId="S::alondralizbeth.ruiz.g0304@alumnocoahuila.gob.mx::f35d86ca-b180-45b4-8a76-146f5b3a0311" providerId="AD" clId="Web-{1C1E926D-2C73-403A-B668-6466C47521EF}" dt="2021-09-12T20:55:42.064" v="294"/>
          <ac:spMkLst>
            <pc:docMk/>
            <pc:sldMk cId="3617780533" sldId="258"/>
            <ac:spMk id="27" creationId="{E95E54D4-43E6-4CCC-ABE4-CB72CDD20102}"/>
          </ac:spMkLst>
        </pc:spChg>
        <pc:spChg chg="del mod">
          <ac:chgData name="ALONDRA LIZBETH RUIZ GALLEGOS" userId="S::alondralizbeth.ruiz.g0304@alumnocoahuila.gob.mx::f35d86ca-b180-45b4-8a76-146f5b3a0311" providerId="AD" clId="Web-{1C1E926D-2C73-403A-B668-6466C47521EF}" dt="2021-09-12T20:37:43.667" v="102"/>
          <ac:spMkLst>
            <pc:docMk/>
            <pc:sldMk cId="3617780533" sldId="258"/>
            <ac:spMk id="189" creationId="{16E400E7-E017-4E22-AE6D-F9D04AA5A3FD}"/>
          </ac:spMkLst>
        </pc:spChg>
        <pc:spChg chg="del mod">
          <ac:chgData name="ALONDRA LIZBETH RUIZ GALLEGOS" userId="S::alondralizbeth.ruiz.g0304@alumnocoahuila.gob.mx::f35d86ca-b180-45b4-8a76-146f5b3a0311" providerId="AD" clId="Web-{1C1E926D-2C73-403A-B668-6466C47521EF}" dt="2021-09-12T20:36:51.210" v="79"/>
          <ac:spMkLst>
            <pc:docMk/>
            <pc:sldMk cId="3617780533" sldId="258"/>
            <ac:spMk id="190" creationId="{453259B0-3E94-4627-8381-F701818866FE}"/>
          </ac:spMkLst>
        </pc:spChg>
        <pc:spChg chg="del">
          <ac:chgData name="ALONDRA LIZBETH RUIZ GALLEGOS" userId="S::alondralizbeth.ruiz.g0304@alumnocoahuila.gob.mx::f35d86ca-b180-45b4-8a76-146f5b3a0311" providerId="AD" clId="Web-{1C1E926D-2C73-403A-B668-6466C47521EF}" dt="2021-09-12T20:37:53.589" v="107"/>
          <ac:spMkLst>
            <pc:docMk/>
            <pc:sldMk cId="3617780533" sldId="258"/>
            <ac:spMk id="224" creationId="{02CD9886-3485-40C4-AA77-4BCFED7D4B87}"/>
          </ac:spMkLst>
        </pc:spChg>
        <pc:spChg chg="mod">
          <ac:chgData name="ALONDRA LIZBETH RUIZ GALLEGOS" userId="S::alondralizbeth.ruiz.g0304@alumnocoahuila.gob.mx::f35d86ca-b180-45b4-8a76-146f5b3a0311" providerId="AD" clId="Web-{1C1E926D-2C73-403A-B668-6466C47521EF}" dt="2021-09-12T20:51:51.064" v="272" actId="1076"/>
          <ac:spMkLst>
            <pc:docMk/>
            <pc:sldMk cId="3617780533" sldId="258"/>
            <ac:spMk id="226" creationId="{5532D1B5-B33C-47B2-BDA3-B6A2E258D164}"/>
          </ac:spMkLst>
        </pc:spChg>
        <pc:picChg chg="mod">
          <ac:chgData name="ALONDRA LIZBETH RUIZ GALLEGOS" userId="S::alondralizbeth.ruiz.g0304@alumnocoahuila.gob.mx::f35d86ca-b180-45b4-8a76-146f5b3a0311" providerId="AD" clId="Web-{1C1E926D-2C73-403A-B668-6466C47521EF}" dt="2021-09-12T20:42:00.480" v="217" actId="1076"/>
          <ac:picMkLst>
            <pc:docMk/>
            <pc:sldMk cId="3617780533" sldId="258"/>
            <ac:picMk id="16" creationId="{DF993F93-28EA-4786-B5D4-F3A98B4D9A2D}"/>
          </ac:picMkLst>
        </pc:picChg>
        <pc:picChg chg="mod">
          <ac:chgData name="ALONDRA LIZBETH RUIZ GALLEGOS" userId="S::alondralizbeth.ruiz.g0304@alumnocoahuila.gob.mx::f35d86ca-b180-45b4-8a76-146f5b3a0311" providerId="AD" clId="Web-{1C1E926D-2C73-403A-B668-6466C47521EF}" dt="2021-09-12T20:35:59.488" v="66" actId="1076"/>
          <ac:picMkLst>
            <pc:docMk/>
            <pc:sldMk cId="3617780533" sldId="258"/>
            <ac:picMk id="19" creationId="{E8011087-ABF5-410D-9253-9BBD97EA52DE}"/>
          </ac:picMkLst>
        </pc:picChg>
        <pc:picChg chg="mod">
          <ac:chgData name="ALONDRA LIZBETH RUIZ GALLEGOS" userId="S::alondralizbeth.ruiz.g0304@alumnocoahuila.gob.mx::f35d86ca-b180-45b4-8a76-146f5b3a0311" providerId="AD" clId="Web-{1C1E926D-2C73-403A-B668-6466C47521EF}" dt="2021-09-12T20:39:37.752" v="132" actId="1076"/>
          <ac:picMkLst>
            <pc:docMk/>
            <pc:sldMk cId="3617780533" sldId="258"/>
            <ac:picMk id="40" creationId="{EA3D5CBE-8EFF-4763-9EA7-59BBA2B0AE03}"/>
          </ac:picMkLst>
        </pc:picChg>
        <pc:picChg chg="del mod">
          <ac:chgData name="ALONDRA LIZBETH RUIZ GALLEGOS" userId="S::alondralizbeth.ruiz.g0304@alumnocoahuila.gob.mx::f35d86ca-b180-45b4-8a76-146f5b3a0311" providerId="AD" clId="Web-{1C1E926D-2C73-403A-B668-6466C47521EF}" dt="2021-09-12T20:39:33.033" v="129"/>
          <ac:picMkLst>
            <pc:docMk/>
            <pc:sldMk cId="3617780533" sldId="258"/>
            <ac:picMk id="41" creationId="{558E8EDA-14C0-48B4-A555-1E83898128DE}"/>
          </ac:picMkLst>
        </pc:picChg>
        <pc:picChg chg="mod">
          <ac:chgData name="ALONDRA LIZBETH RUIZ GALLEGOS" userId="S::alondralizbeth.ruiz.g0304@alumnocoahuila.gob.mx::f35d86ca-b180-45b4-8a76-146f5b3a0311" providerId="AD" clId="Web-{1C1E926D-2C73-403A-B668-6466C47521EF}" dt="2021-09-12T20:37:22.587" v="89" actId="1076"/>
          <ac:picMkLst>
            <pc:docMk/>
            <pc:sldMk cId="3617780533" sldId="258"/>
            <ac:picMk id="42" creationId="{403F6473-552E-4A38-9815-D9914D9A864B}"/>
          </ac:picMkLst>
        </pc:picChg>
        <pc:picChg chg="mod">
          <ac:chgData name="ALONDRA LIZBETH RUIZ GALLEGOS" userId="S::alondralizbeth.ruiz.g0304@alumnocoahuila.gob.mx::f35d86ca-b180-45b4-8a76-146f5b3a0311" providerId="AD" clId="Web-{1C1E926D-2C73-403A-B668-6466C47521EF}" dt="2021-09-12T20:38:16.294" v="112" actId="1076"/>
          <ac:picMkLst>
            <pc:docMk/>
            <pc:sldMk cId="3617780533" sldId="258"/>
            <ac:picMk id="56" creationId="{BEE05FBB-ACC1-4D87-90B1-C181B7BA87C1}"/>
          </ac:picMkLst>
        </pc:picChg>
        <pc:picChg chg="add mod">
          <ac:chgData name="ALONDRA LIZBETH RUIZ GALLEGOS" userId="S::alondralizbeth.ruiz.g0304@alumnocoahuila.gob.mx::f35d86ca-b180-45b4-8a76-146f5b3a0311" providerId="AD" clId="Web-{1C1E926D-2C73-403A-B668-6466C47521EF}" dt="2021-09-12T20:45:47.479" v="237" actId="1076"/>
          <ac:picMkLst>
            <pc:docMk/>
            <pc:sldMk cId="3617780533" sldId="258"/>
            <ac:picMk id="75" creationId="{A475518B-B275-48FA-B76E-7594BEF50069}"/>
          </ac:picMkLst>
        </pc:picChg>
        <pc:picChg chg="add mod">
          <ac:chgData name="ALONDRA LIZBETH RUIZ GALLEGOS" userId="S::alondralizbeth.ruiz.g0304@alumnocoahuila.gob.mx::f35d86ca-b180-45b4-8a76-146f5b3a0311" providerId="AD" clId="Web-{1C1E926D-2C73-403A-B668-6466C47521EF}" dt="2021-09-12T20:51:42.298" v="271" actId="14100"/>
          <ac:picMkLst>
            <pc:docMk/>
            <pc:sldMk cId="3617780533" sldId="258"/>
            <ac:picMk id="78" creationId="{D57C7415-F533-469C-BFA2-03BD71A01914}"/>
          </ac:picMkLst>
        </pc:picChg>
        <pc:picChg chg="add del mod">
          <ac:chgData name="ALONDRA LIZBETH RUIZ GALLEGOS" userId="S::alondralizbeth.ruiz.g0304@alumnocoahuila.gob.mx::f35d86ca-b180-45b4-8a76-146f5b3a0311" providerId="AD" clId="Web-{1C1E926D-2C73-403A-B668-6466C47521EF}" dt="2021-09-12T20:46:49.248" v="242"/>
          <ac:picMkLst>
            <pc:docMk/>
            <pc:sldMk cId="3617780533" sldId="258"/>
            <ac:picMk id="79" creationId="{657D8051-E6E7-4EE7-A197-4CC00EA6B011}"/>
          </ac:picMkLst>
        </pc:picChg>
        <pc:picChg chg="add mod">
          <ac:chgData name="ALONDRA LIZBETH RUIZ GALLEGOS" userId="S::alondralizbeth.ruiz.g0304@alumnocoahuila.gob.mx::f35d86ca-b180-45b4-8a76-146f5b3a0311" providerId="AD" clId="Web-{1C1E926D-2C73-403A-B668-6466C47521EF}" dt="2021-09-12T20:51:39.673" v="270" actId="1076"/>
          <ac:picMkLst>
            <pc:docMk/>
            <pc:sldMk cId="3617780533" sldId="258"/>
            <ac:picMk id="80" creationId="{52207F14-C076-4E65-A778-C2C270CA0303}"/>
          </ac:picMkLst>
        </pc:picChg>
        <pc:picChg chg="add mod">
          <ac:chgData name="ALONDRA LIZBETH RUIZ GALLEGOS" userId="S::alondralizbeth.ruiz.g0304@alumnocoahuila.gob.mx::f35d86ca-b180-45b4-8a76-146f5b3a0311" providerId="AD" clId="Web-{1C1E926D-2C73-403A-B668-6466C47521EF}" dt="2021-09-12T20:51:29.922" v="265" actId="1076"/>
          <ac:picMkLst>
            <pc:docMk/>
            <pc:sldMk cId="3617780533" sldId="258"/>
            <ac:picMk id="81" creationId="{DF921A83-FFBA-45FB-95A8-9A4BC176EF70}"/>
          </ac:picMkLst>
        </pc:picChg>
        <pc:picChg chg="add mod">
          <ac:chgData name="ALONDRA LIZBETH RUIZ GALLEGOS" userId="S::alondralizbeth.ruiz.g0304@alumnocoahuila.gob.mx::f35d86ca-b180-45b4-8a76-146f5b3a0311" providerId="AD" clId="Web-{1C1E926D-2C73-403A-B668-6466C47521EF}" dt="2021-09-12T20:51:25.438" v="262" actId="1076"/>
          <ac:picMkLst>
            <pc:docMk/>
            <pc:sldMk cId="3617780533" sldId="258"/>
            <ac:picMk id="82" creationId="{B9292F4C-7563-4EDF-AE7E-7A31642DA5AD}"/>
          </ac:picMkLst>
        </pc:picChg>
        <pc:picChg chg="add del mod">
          <ac:chgData name="ALONDRA LIZBETH RUIZ GALLEGOS" userId="S::alondralizbeth.ruiz.g0304@alumnocoahuila.gob.mx::f35d86ca-b180-45b4-8a76-146f5b3a0311" providerId="AD" clId="Web-{1C1E926D-2C73-403A-B668-6466C47521EF}" dt="2021-09-12T20:29:04.524" v="57"/>
          <ac:picMkLst>
            <pc:docMk/>
            <pc:sldMk cId="3617780533" sldId="258"/>
            <ac:picMk id="109" creationId="{F96F7A17-0FB9-4020-948F-2EC004FD8F3F}"/>
          </ac:picMkLst>
        </pc:picChg>
        <pc:picChg chg="add del mod">
          <ac:chgData name="ALONDRA LIZBETH RUIZ GALLEGOS" userId="S::alondralizbeth.ruiz.g0304@alumnocoahuila.gob.mx::f35d86ca-b180-45b4-8a76-146f5b3a0311" providerId="AD" clId="Web-{1C1E926D-2C73-403A-B668-6466C47521EF}" dt="2021-09-12T20:29:05.665" v="58"/>
          <ac:picMkLst>
            <pc:docMk/>
            <pc:sldMk cId="3617780533" sldId="258"/>
            <ac:picMk id="110" creationId="{E24D0A98-48D9-4B1B-9155-16233F3E79F3}"/>
          </ac:picMkLst>
        </pc:picChg>
        <pc:picChg chg="add del mod">
          <ac:chgData name="ALONDRA LIZBETH RUIZ GALLEGOS" userId="S::alondralizbeth.ruiz.g0304@alumnocoahuila.gob.mx::f35d86ca-b180-45b4-8a76-146f5b3a0311" providerId="AD" clId="Web-{1C1E926D-2C73-403A-B668-6466C47521EF}" dt="2021-09-12T20:29:06.508" v="59"/>
          <ac:picMkLst>
            <pc:docMk/>
            <pc:sldMk cId="3617780533" sldId="258"/>
            <ac:picMk id="111" creationId="{0DBD1CA4-74E9-4D7E-B4FC-1ADD23C8336E}"/>
          </ac:picMkLst>
        </pc:picChg>
        <pc:picChg chg="add del mod">
          <ac:chgData name="ALONDRA LIZBETH RUIZ GALLEGOS" userId="S::alondralizbeth.ruiz.g0304@alumnocoahuila.gob.mx::f35d86ca-b180-45b4-8a76-146f5b3a0311" providerId="AD" clId="Web-{1C1E926D-2C73-403A-B668-6466C47521EF}" dt="2021-09-12T20:39:23.188" v="123"/>
          <ac:picMkLst>
            <pc:docMk/>
            <pc:sldMk cId="3617780533" sldId="258"/>
            <ac:picMk id="112" creationId="{6D22477A-461E-4024-B762-D28127A2CF5F}"/>
          </ac:picMkLst>
        </pc:picChg>
        <pc:picChg chg="add mod">
          <ac:chgData name="ALONDRA LIZBETH RUIZ GALLEGOS" userId="S::alondralizbeth.ruiz.g0304@alumnocoahuila.gob.mx::f35d86ca-b180-45b4-8a76-146f5b3a0311" providerId="AD" clId="Web-{1C1E926D-2C73-403A-B668-6466C47521EF}" dt="2021-09-12T20:39:25.282" v="124" actId="1076"/>
          <ac:picMkLst>
            <pc:docMk/>
            <pc:sldMk cId="3617780533" sldId="258"/>
            <ac:picMk id="113" creationId="{8EEE0823-EF0D-4E2A-931D-6F6E59D00E20}"/>
          </ac:picMkLst>
        </pc:picChg>
        <pc:picChg chg="add del mod">
          <ac:chgData name="ALONDRA LIZBETH RUIZ GALLEGOS" userId="S::alondralizbeth.ruiz.g0304@alumnocoahuila.gob.mx::f35d86ca-b180-45b4-8a76-146f5b3a0311" providerId="AD" clId="Web-{1C1E926D-2C73-403A-B668-6466C47521EF}" dt="2021-09-12T20:39:21.329" v="122"/>
          <ac:picMkLst>
            <pc:docMk/>
            <pc:sldMk cId="3617780533" sldId="258"/>
            <ac:picMk id="114" creationId="{74FC83A3-E9D3-4EB3-85C1-6FFC0CFBAB87}"/>
          </ac:picMkLst>
        </pc:picChg>
        <pc:picChg chg="add mod">
          <ac:chgData name="ALONDRA LIZBETH RUIZ GALLEGOS" userId="S::alondralizbeth.ruiz.g0304@alumnocoahuila.gob.mx::f35d86ca-b180-45b4-8a76-146f5b3a0311" providerId="AD" clId="Web-{1C1E926D-2C73-403A-B668-6466C47521EF}" dt="2021-09-12T20:39:36.455" v="131" actId="1076"/>
          <ac:picMkLst>
            <pc:docMk/>
            <pc:sldMk cId="3617780533" sldId="258"/>
            <ac:picMk id="115" creationId="{F39D3FB8-2152-42CE-A176-3FE4051957B9}"/>
          </ac:picMkLst>
        </pc:picChg>
        <pc:picChg chg="add mod">
          <ac:chgData name="ALONDRA LIZBETH RUIZ GALLEGOS" userId="S::alondralizbeth.ruiz.g0304@alumnocoahuila.gob.mx::f35d86ca-b180-45b4-8a76-146f5b3a0311" providerId="AD" clId="Web-{1C1E926D-2C73-403A-B668-6466C47521EF}" dt="2021-09-12T20:39:35.174" v="130" actId="1076"/>
          <ac:picMkLst>
            <pc:docMk/>
            <pc:sldMk cId="3617780533" sldId="258"/>
            <ac:picMk id="116" creationId="{23EDF056-81D7-422E-A92B-F6F0537C7726}"/>
          </ac:picMkLst>
        </pc:picChg>
        <pc:inkChg chg="add del">
          <ac:chgData name="ALONDRA LIZBETH RUIZ GALLEGOS" userId="S::alondralizbeth.ruiz.g0304@alumnocoahuila.gob.mx::f35d86ca-b180-45b4-8a76-146f5b3a0311" providerId="AD" clId="Web-{1C1E926D-2C73-403A-B668-6466C47521EF}" dt="2021-09-12T20:53:41.962" v="277"/>
          <ac:inkMkLst>
            <pc:docMk/>
            <pc:sldMk cId="3617780533" sldId="258"/>
            <ac:inkMk id="83" creationId="{0AF05873-8301-405F-92D7-F984A1796BB1}"/>
          </ac:inkMkLst>
        </pc:inkChg>
        <pc:inkChg chg="add del">
          <ac:chgData name="ALONDRA LIZBETH RUIZ GALLEGOS" userId="S::alondralizbeth.ruiz.g0304@alumnocoahuila.gob.mx::f35d86ca-b180-45b4-8a76-146f5b3a0311" providerId="AD" clId="Web-{1C1E926D-2C73-403A-B668-6466C47521EF}" dt="2021-09-12T20:53:42.931" v="278"/>
          <ac:inkMkLst>
            <pc:docMk/>
            <pc:sldMk cId="3617780533" sldId="258"/>
            <ac:inkMk id="84" creationId="{FE7AD36C-A3A4-4C18-889A-3ABD4706E98B}"/>
          </ac:inkMkLst>
        </pc:inkChg>
        <pc:inkChg chg="add del">
          <ac:chgData name="ALONDRA LIZBETH RUIZ GALLEGOS" userId="S::alondralizbeth.ruiz.g0304@alumnocoahuila.gob.mx::f35d86ca-b180-45b4-8a76-146f5b3a0311" providerId="AD" clId="Web-{1C1E926D-2C73-403A-B668-6466C47521EF}" dt="2021-09-12T20:53:39.103" v="276"/>
          <ac:inkMkLst>
            <pc:docMk/>
            <pc:sldMk cId="3617780533" sldId="258"/>
            <ac:inkMk id="85" creationId="{2FAEFB73-8B0D-40D9-9361-56110A621C2B}"/>
          </ac:inkMkLst>
        </pc:inkChg>
        <pc:inkChg chg="add">
          <ac:chgData name="ALONDRA LIZBETH RUIZ GALLEGOS" userId="S::alondralizbeth.ruiz.g0304@alumnocoahuila.gob.mx::f35d86ca-b180-45b4-8a76-146f5b3a0311" providerId="AD" clId="Web-{1C1E926D-2C73-403A-B668-6466C47521EF}" dt="2021-09-12T20:53:48.447" v="279"/>
          <ac:inkMkLst>
            <pc:docMk/>
            <pc:sldMk cId="3617780533" sldId="258"/>
            <ac:inkMk id="86" creationId="{A802D95E-A3B0-4062-BF31-0FAF81F66B83}"/>
          </ac:inkMkLst>
        </pc:inkChg>
        <pc:inkChg chg="add">
          <ac:chgData name="ALONDRA LIZBETH RUIZ GALLEGOS" userId="S::alondralizbeth.ruiz.g0304@alumnocoahuila.gob.mx::f35d86ca-b180-45b4-8a76-146f5b3a0311" providerId="AD" clId="Web-{1C1E926D-2C73-403A-B668-6466C47521EF}" dt="2021-09-12T20:53:50.806" v="280"/>
          <ac:inkMkLst>
            <pc:docMk/>
            <pc:sldMk cId="3617780533" sldId="258"/>
            <ac:inkMk id="87" creationId="{760454AF-5420-480D-9B84-75C339DA5A20}"/>
          </ac:inkMkLst>
        </pc:inkChg>
        <pc:inkChg chg="add">
          <ac:chgData name="ALONDRA LIZBETH RUIZ GALLEGOS" userId="S::alondralizbeth.ruiz.g0304@alumnocoahuila.gob.mx::f35d86ca-b180-45b4-8a76-146f5b3a0311" providerId="AD" clId="Web-{1C1E926D-2C73-403A-B668-6466C47521EF}" dt="2021-09-12T20:53:53.603" v="281"/>
          <ac:inkMkLst>
            <pc:docMk/>
            <pc:sldMk cId="3617780533" sldId="258"/>
            <ac:inkMk id="88" creationId="{DC28F015-F0F0-4E83-8E6B-184F5DA717BA}"/>
          </ac:inkMkLst>
        </pc:inkChg>
        <pc:inkChg chg="add">
          <ac:chgData name="ALONDRA LIZBETH RUIZ GALLEGOS" userId="S::alondralizbeth.ruiz.g0304@alumnocoahuila.gob.mx::f35d86ca-b180-45b4-8a76-146f5b3a0311" providerId="AD" clId="Web-{1C1E926D-2C73-403A-B668-6466C47521EF}" dt="2021-09-12T20:53:55.807" v="282"/>
          <ac:inkMkLst>
            <pc:docMk/>
            <pc:sldMk cId="3617780533" sldId="258"/>
            <ac:inkMk id="89" creationId="{71F7B58E-F63A-42BE-B7C3-F529ED84A1DA}"/>
          </ac:inkMkLst>
        </pc:inkChg>
        <pc:inkChg chg="add">
          <ac:chgData name="ALONDRA LIZBETH RUIZ GALLEGOS" userId="S::alondralizbeth.ruiz.g0304@alumnocoahuila.gob.mx::f35d86ca-b180-45b4-8a76-146f5b3a0311" providerId="AD" clId="Web-{1C1E926D-2C73-403A-B668-6466C47521EF}" dt="2021-09-12T20:53:57.948" v="283"/>
          <ac:inkMkLst>
            <pc:docMk/>
            <pc:sldMk cId="3617780533" sldId="258"/>
            <ac:inkMk id="90" creationId="{4BF0FBE8-736F-48F2-9CF2-0D4016628BE0}"/>
          </ac:inkMkLst>
        </pc:inkChg>
        <pc:inkChg chg="add">
          <ac:chgData name="ALONDRA LIZBETH RUIZ GALLEGOS" userId="S::alondralizbeth.ruiz.g0304@alumnocoahuila.gob.mx::f35d86ca-b180-45b4-8a76-146f5b3a0311" providerId="AD" clId="Web-{1C1E926D-2C73-403A-B668-6466C47521EF}" dt="2021-09-12T20:54:00.916" v="284"/>
          <ac:inkMkLst>
            <pc:docMk/>
            <pc:sldMk cId="3617780533" sldId="258"/>
            <ac:inkMk id="91" creationId="{CA4391D1-800A-440B-AF9A-993F827E0A44}"/>
          </ac:inkMkLst>
        </pc:inkChg>
        <pc:inkChg chg="add">
          <ac:chgData name="ALONDRA LIZBETH RUIZ GALLEGOS" userId="S::alondralizbeth.ruiz.g0304@alumnocoahuila.gob.mx::f35d86ca-b180-45b4-8a76-146f5b3a0311" providerId="AD" clId="Web-{1C1E926D-2C73-403A-B668-6466C47521EF}" dt="2021-09-12T20:54:01.682" v="285"/>
          <ac:inkMkLst>
            <pc:docMk/>
            <pc:sldMk cId="3617780533" sldId="258"/>
            <ac:inkMk id="92" creationId="{797F3F0C-7F65-40FB-AB6B-7FC39E52F219}"/>
          </ac:inkMkLst>
        </pc:inkChg>
        <pc:inkChg chg="add">
          <ac:chgData name="ALONDRA LIZBETH RUIZ GALLEGOS" userId="S::alondralizbeth.ruiz.g0304@alumnocoahuila.gob.mx::f35d86ca-b180-45b4-8a76-146f5b3a0311" providerId="AD" clId="Web-{1C1E926D-2C73-403A-B668-6466C47521EF}" dt="2021-09-12T20:54:03.385" v="286"/>
          <ac:inkMkLst>
            <pc:docMk/>
            <pc:sldMk cId="3617780533" sldId="258"/>
            <ac:inkMk id="93" creationId="{7858F95D-0B87-4FA9-8DA5-EAF2CC068E26}"/>
          </ac:inkMkLst>
        </pc:inkChg>
        <pc:inkChg chg="add">
          <ac:chgData name="ALONDRA LIZBETH RUIZ GALLEGOS" userId="S::alondralizbeth.ruiz.g0304@alumnocoahuila.gob.mx::f35d86ca-b180-45b4-8a76-146f5b3a0311" providerId="AD" clId="Web-{1C1E926D-2C73-403A-B668-6466C47521EF}" dt="2021-09-12T20:54:05.276" v="287"/>
          <ac:inkMkLst>
            <pc:docMk/>
            <pc:sldMk cId="3617780533" sldId="258"/>
            <ac:inkMk id="94" creationId="{052F29B1-E9A8-4CC1-A177-800AF2109E21}"/>
          </ac:inkMkLst>
        </pc:inkChg>
        <pc:inkChg chg="add del">
          <ac:chgData name="ALONDRA LIZBETH RUIZ GALLEGOS" userId="S::alondralizbeth.ruiz.g0304@alumnocoahuila.gob.mx::f35d86ca-b180-45b4-8a76-146f5b3a0311" providerId="AD" clId="Web-{1C1E926D-2C73-403A-B668-6466C47521EF}" dt="2021-09-12T20:54:50.201" v="289"/>
          <ac:inkMkLst>
            <pc:docMk/>
            <pc:sldMk cId="3617780533" sldId="258"/>
            <ac:inkMk id="95" creationId="{8EBA284F-2C9F-4117-820B-B5040A329C66}"/>
          </ac:inkMkLst>
        </pc:inkChg>
        <pc:inkChg chg="add del">
          <ac:chgData name="ALONDRA LIZBETH RUIZ GALLEGOS" userId="S::alondralizbeth.ruiz.g0304@alumnocoahuila.gob.mx::f35d86ca-b180-45b4-8a76-146f5b3a0311" providerId="AD" clId="Web-{1C1E926D-2C73-403A-B668-6466C47521EF}" dt="2021-09-12T20:55:27.328" v="293"/>
          <ac:inkMkLst>
            <pc:docMk/>
            <pc:sldMk cId="3617780533" sldId="258"/>
            <ac:inkMk id="96" creationId="{1173538B-B9E5-4F8F-92C1-60718C489C81}"/>
          </ac:inkMkLst>
        </pc:inkChg>
        <pc:inkChg chg="add del">
          <ac:chgData name="ALONDRA LIZBETH RUIZ GALLEGOS" userId="S::alondralizbeth.ruiz.g0304@alumnocoahuila.gob.mx::f35d86ca-b180-45b4-8a76-146f5b3a0311" providerId="AD" clId="Web-{1C1E926D-2C73-403A-B668-6466C47521EF}" dt="2021-09-12T20:55:23.578" v="292"/>
          <ac:inkMkLst>
            <pc:docMk/>
            <pc:sldMk cId="3617780533" sldId="258"/>
            <ac:inkMk id="97" creationId="{FBE6C02E-3721-42CD-B820-992B55CC10D9}"/>
          </ac:inkMkLst>
        </pc:inkChg>
        <pc:inkChg chg="add del mod">
          <ac:chgData name="ALONDRA LIZBETH RUIZ GALLEGOS" userId="S::alondralizbeth.ruiz.g0304@alumnocoahuila.gob.mx::f35d86ca-b180-45b4-8a76-146f5b3a0311" providerId="AD" clId="Web-{1C1E926D-2C73-403A-B668-6466C47521EF}" dt="2021-09-12T20:39:03.781" v="121"/>
          <ac:inkMkLst>
            <pc:docMk/>
            <pc:sldMk cId="3617780533" sldId="258"/>
            <ac:inkMk id="117" creationId="{D83895D5-A59D-4EA5-BDF7-62AFF8CA6881}"/>
          </ac:inkMkLst>
        </pc:inkChg>
        <pc:cxnChg chg="add mod">
          <ac:chgData name="ALONDRA LIZBETH RUIZ GALLEGOS" userId="S::alondralizbeth.ruiz.g0304@alumnocoahuila.gob.mx::f35d86ca-b180-45b4-8a76-146f5b3a0311" providerId="AD" clId="Web-{1C1E926D-2C73-403A-B668-6466C47521EF}" dt="2021-09-12T20:42:03.761" v="218" actId="1076"/>
          <ac:cxnSpMkLst>
            <pc:docMk/>
            <pc:sldMk cId="3617780533" sldId="258"/>
            <ac:cxnSpMk id="118" creationId="{B88AF716-4B1E-422D-8A6C-30E0784B67D1}"/>
          </ac:cxnSpMkLst>
        </pc:cxnChg>
        <pc:cxnChg chg="add mod">
          <ac:chgData name="ALONDRA LIZBETH RUIZ GALLEGOS" userId="S::alondralizbeth.ruiz.g0304@alumnocoahuila.gob.mx::f35d86ca-b180-45b4-8a76-146f5b3a0311" providerId="AD" clId="Web-{1C1E926D-2C73-403A-B668-6466C47521EF}" dt="2021-09-12T20:41:49.651" v="214" actId="1076"/>
          <ac:cxnSpMkLst>
            <pc:docMk/>
            <pc:sldMk cId="3617780533" sldId="258"/>
            <ac:cxnSpMk id="119" creationId="{B470017F-21FB-4189-9D89-D3CE2C183C12}"/>
          </ac:cxnSpMkLst>
        </pc:cxnChg>
        <pc:cxnChg chg="mod">
          <ac:chgData name="ALONDRA LIZBETH RUIZ GALLEGOS" userId="S::alondralizbeth.ruiz.g0304@alumnocoahuila.gob.mx::f35d86ca-b180-45b4-8a76-146f5b3a0311" providerId="AD" clId="Web-{1C1E926D-2C73-403A-B668-6466C47521EF}" dt="2021-09-12T20:35:59.488" v="66" actId="1076"/>
          <ac:cxnSpMkLst>
            <pc:docMk/>
            <pc:sldMk cId="3617780533" sldId="258"/>
            <ac:cxnSpMk id="152" creationId="{95CDC6C1-0045-418F-AFE4-44E0F8695DF7}"/>
          </ac:cxnSpMkLst>
        </pc:cxnChg>
        <pc:cxnChg chg="mod">
          <ac:chgData name="ALONDRA LIZBETH RUIZ GALLEGOS" userId="S::alondralizbeth.ruiz.g0304@alumnocoahuila.gob.mx::f35d86ca-b180-45b4-8a76-146f5b3a0311" providerId="AD" clId="Web-{1C1E926D-2C73-403A-B668-6466C47521EF}" dt="2021-09-12T20:37:22.587" v="89" actId="1076"/>
          <ac:cxnSpMkLst>
            <pc:docMk/>
            <pc:sldMk cId="3617780533" sldId="258"/>
            <ac:cxnSpMk id="155" creationId="{EFB70B56-52E4-43C2-8FAC-E698BE88CBF8}"/>
          </ac:cxnSpMkLst>
        </pc:cxnChg>
        <pc:cxnChg chg="mod">
          <ac:chgData name="ALONDRA LIZBETH RUIZ GALLEGOS" userId="S::alondralizbeth.ruiz.g0304@alumnocoahuila.gob.mx::f35d86ca-b180-45b4-8a76-146f5b3a0311" providerId="AD" clId="Web-{1C1E926D-2C73-403A-B668-6466C47521EF}" dt="2021-09-12T20:36:40.866" v="76" actId="1076"/>
          <ac:cxnSpMkLst>
            <pc:docMk/>
            <pc:sldMk cId="3617780533" sldId="258"/>
            <ac:cxnSpMk id="158" creationId="{87887C4E-18BA-4BD3-ADDD-399BAB02641B}"/>
          </ac:cxnSpMkLst>
        </pc:cxnChg>
        <pc:cxnChg chg="mod">
          <ac:chgData name="ALONDRA LIZBETH RUIZ GALLEGOS" userId="S::alondralizbeth.ruiz.g0304@alumnocoahuila.gob.mx::f35d86ca-b180-45b4-8a76-146f5b3a0311" providerId="AD" clId="Web-{1C1E926D-2C73-403A-B668-6466C47521EF}" dt="2021-09-12T20:36:20.552" v="70" actId="1076"/>
          <ac:cxnSpMkLst>
            <pc:docMk/>
            <pc:sldMk cId="3617780533" sldId="258"/>
            <ac:cxnSpMk id="161" creationId="{185BC4DB-A722-4690-970F-6793A95C7CC2}"/>
          </ac:cxnSpMkLst>
        </pc:cxnChg>
      </pc:sldChg>
    </pc:docChg>
  </pc:docChgLst>
  <pc:docChgLst>
    <pc:chgData name="PATRICIA CAROLINA CERDA MELACIO" userId="S::patriciacarolina.cerda.m9907@alumnocoahuila.gob.mx::a4a8f29e-71a4-441b-9f80-a572bb2a4fa9" providerId="AD" clId="Web-{594CD6E7-4A28-416F-A1F2-797BF37B91C6}"/>
    <pc:docChg chg="modSld">
      <pc:chgData name="PATRICIA CAROLINA CERDA MELACIO" userId="S::patriciacarolina.cerda.m9907@alumnocoahuila.gob.mx::a4a8f29e-71a4-441b-9f80-a572bb2a4fa9" providerId="AD" clId="Web-{594CD6E7-4A28-416F-A1F2-797BF37B91C6}" dt="2021-09-12T18:27:45.377" v="135"/>
      <pc:docMkLst>
        <pc:docMk/>
      </pc:docMkLst>
      <pc:sldChg chg="addSp delSp modSp">
        <pc:chgData name="PATRICIA CAROLINA CERDA MELACIO" userId="S::patriciacarolina.cerda.m9907@alumnocoahuila.gob.mx::a4a8f29e-71a4-441b-9f80-a572bb2a4fa9" providerId="AD" clId="Web-{594CD6E7-4A28-416F-A1F2-797BF37B91C6}" dt="2021-09-12T18:27:45.377" v="135"/>
        <pc:sldMkLst>
          <pc:docMk/>
          <pc:sldMk cId="3617780533" sldId="258"/>
        </pc:sldMkLst>
        <pc:spChg chg="add del mod">
          <ac:chgData name="PATRICIA CAROLINA CERDA MELACIO" userId="S::patriciacarolina.cerda.m9907@alumnocoahuila.gob.mx::a4a8f29e-71a4-441b-9f80-a572bb2a4fa9" providerId="AD" clId="Web-{594CD6E7-4A28-416F-A1F2-797BF37B91C6}" dt="2021-09-12T18:18:38.471" v="118" actId="20577"/>
          <ac:spMkLst>
            <pc:docMk/>
            <pc:sldMk cId="3617780533" sldId="258"/>
            <ac:spMk id="166" creationId="{B081117E-E8D3-4FC3-906B-C0B954BDC5BF}"/>
          </ac:spMkLst>
        </pc:spChg>
        <pc:spChg chg="del">
          <ac:chgData name="PATRICIA CAROLINA CERDA MELACIO" userId="S::patriciacarolina.cerda.m9907@alumnocoahuila.gob.mx::a4a8f29e-71a4-441b-9f80-a572bb2a4fa9" providerId="AD" clId="Web-{594CD6E7-4A28-416F-A1F2-797BF37B91C6}" dt="2021-09-12T18:22:38.125" v="123"/>
          <ac:spMkLst>
            <pc:docMk/>
            <pc:sldMk cId="3617780533" sldId="258"/>
            <ac:spMk id="168" creationId="{58487990-768C-4A4C-81D9-2CC6B858E9C6}"/>
          </ac:spMkLst>
        </pc:spChg>
        <pc:spChg chg="del">
          <ac:chgData name="PATRICIA CAROLINA CERDA MELACIO" userId="S::patriciacarolina.cerda.m9907@alumnocoahuila.gob.mx::a4a8f29e-71a4-441b-9f80-a572bb2a4fa9" providerId="AD" clId="Web-{594CD6E7-4A28-416F-A1F2-797BF37B91C6}" dt="2021-09-12T18:09:03.450" v="54"/>
          <ac:spMkLst>
            <pc:docMk/>
            <pc:sldMk cId="3617780533" sldId="258"/>
            <ac:spMk id="169" creationId="{8C5E3FE3-3761-4335-BD38-6DF9F7CEC9D5}"/>
          </ac:spMkLst>
        </pc:spChg>
        <pc:picChg chg="add mod">
          <ac:chgData name="PATRICIA CAROLINA CERDA MELACIO" userId="S::patriciacarolina.cerda.m9907@alumnocoahuila.gob.mx::a4a8f29e-71a4-441b-9f80-a572bb2a4fa9" providerId="AD" clId="Web-{594CD6E7-4A28-416F-A1F2-797BF37B91C6}" dt="2021-09-12T18:12:37.215" v="59" actId="1076"/>
          <ac:picMkLst>
            <pc:docMk/>
            <pc:sldMk cId="3617780533" sldId="258"/>
            <ac:picMk id="3" creationId="{8FBB072D-1D06-44A3-83AD-B8261882F303}"/>
          </ac:picMkLst>
        </pc:picChg>
        <pc:picChg chg="add mod modCrop">
          <ac:chgData name="PATRICIA CAROLINA CERDA MELACIO" userId="S::patriciacarolina.cerda.m9907@alumnocoahuila.gob.mx::a4a8f29e-71a4-441b-9f80-a572bb2a4fa9" providerId="AD" clId="Web-{594CD6E7-4A28-416F-A1F2-797BF37B91C6}" dt="2021-09-12T18:17:15.575" v="107" actId="1076"/>
          <ac:picMkLst>
            <pc:docMk/>
            <pc:sldMk cId="3617780533" sldId="258"/>
            <ac:picMk id="4" creationId="{1E9F8A33-601B-46BB-896C-43D47F321989}"/>
          </ac:picMkLst>
        </pc:picChg>
        <pc:picChg chg="add del mod modCrop">
          <ac:chgData name="PATRICIA CAROLINA CERDA MELACIO" userId="S::patriciacarolina.cerda.m9907@alumnocoahuila.gob.mx::a4a8f29e-71a4-441b-9f80-a572bb2a4fa9" providerId="AD" clId="Web-{594CD6E7-4A28-416F-A1F2-797BF37B91C6}" dt="2021-09-12T18:18:09.141" v="113"/>
          <ac:picMkLst>
            <pc:docMk/>
            <pc:sldMk cId="3617780533" sldId="258"/>
            <ac:picMk id="5" creationId="{ADC44DC7-49A4-40DD-B813-84A53357328E}"/>
          </ac:picMkLst>
        </pc:picChg>
        <pc:picChg chg="add mod">
          <ac:chgData name="PATRICIA CAROLINA CERDA MELACIO" userId="S::patriciacarolina.cerda.m9907@alumnocoahuila.gob.mx::a4a8f29e-71a4-441b-9f80-a572bb2a4fa9" providerId="AD" clId="Web-{594CD6E7-4A28-416F-A1F2-797BF37B91C6}" dt="2021-09-12T18:18:25.048" v="115" actId="1076"/>
          <ac:picMkLst>
            <pc:docMk/>
            <pc:sldMk cId="3617780533" sldId="258"/>
            <ac:picMk id="5" creationId="{E00616B9-4DAC-495B-A25B-7EA3F930FE62}"/>
          </ac:picMkLst>
        </pc:picChg>
        <pc:picChg chg="add mod">
          <ac:chgData name="PATRICIA CAROLINA CERDA MELACIO" userId="S::patriciacarolina.cerda.m9907@alumnocoahuila.gob.mx::a4a8f29e-71a4-441b-9f80-a572bb2a4fa9" providerId="AD" clId="Web-{594CD6E7-4A28-416F-A1F2-797BF37B91C6}" dt="2021-09-12T18:22:42.235" v="124" actId="1076"/>
          <ac:picMkLst>
            <pc:docMk/>
            <pc:sldMk cId="3617780533" sldId="258"/>
            <ac:picMk id="7" creationId="{CF196E60-4FF0-4E22-BB64-E51E4037048D}"/>
          </ac:picMkLst>
        </pc:picChg>
        <pc:picChg chg="add mod modCrop">
          <ac:chgData name="PATRICIA CAROLINA CERDA MELACIO" userId="S::patriciacarolina.cerda.m9907@alumnocoahuila.gob.mx::a4a8f29e-71a4-441b-9f80-a572bb2a4fa9" providerId="AD" clId="Web-{594CD6E7-4A28-416F-A1F2-797BF37B91C6}" dt="2021-09-12T18:27:45.377" v="135"/>
          <ac:picMkLst>
            <pc:docMk/>
            <pc:sldMk cId="3617780533" sldId="258"/>
            <ac:picMk id="8" creationId="{9623A0E1-18E7-4DF6-8956-015A7879016C}"/>
          </ac:picMkLst>
        </pc:picChg>
        <pc:picChg chg="add mod">
          <ac:chgData name="PATRICIA CAROLINA CERDA MELACIO" userId="S::patriciacarolina.cerda.m9907@alumnocoahuila.gob.mx::a4a8f29e-71a4-441b-9f80-a572bb2a4fa9" providerId="AD" clId="Web-{594CD6E7-4A28-416F-A1F2-797BF37B91C6}" dt="2021-09-12T18:23:12.455" v="129" actId="1076"/>
          <ac:picMkLst>
            <pc:docMk/>
            <pc:sldMk cId="3617780533" sldId="258"/>
            <ac:picMk id="73" creationId="{B4AE95E4-8E85-4EEA-9E2B-33BD7B37DBAE}"/>
          </ac:picMkLst>
        </pc:picChg>
        <pc:cxnChg chg="add mod">
          <ac:chgData name="PATRICIA CAROLINA CERDA MELACIO" userId="S::patriciacarolina.cerda.m9907@alumnocoahuila.gob.mx::a4a8f29e-71a4-441b-9f80-a572bb2a4fa9" providerId="AD" clId="Web-{594CD6E7-4A28-416F-A1F2-797BF37B91C6}" dt="2021-09-12T18:23:02.658" v="127" actId="1076"/>
          <ac:cxnSpMkLst>
            <pc:docMk/>
            <pc:sldMk cId="3617780533" sldId="258"/>
            <ac:cxnSpMk id="72" creationId="{2A6FF5F3-C2B5-4035-BB25-28FC53530288}"/>
          </ac:cxnSpMkLst>
        </pc:cxnChg>
      </pc:sldChg>
    </pc:docChg>
  </pc:docChgLst>
  <pc:docChgLst>
    <pc:chgData name="TANIA MELISA GUTIERREZ FONSECA" userId="S::taniamelisa.gutierrez.f0308@alumnocoahuila.gob.mx::e2b2db53-7b37-43fc-b73d-890be076874c" providerId="AD" clId="Web-{3CCB815B-1114-4584-AF80-5858F5C3A993}"/>
    <pc:docChg chg="modSld">
      <pc:chgData name="TANIA MELISA GUTIERREZ FONSECA" userId="S::taniamelisa.gutierrez.f0308@alumnocoahuila.gob.mx::e2b2db53-7b37-43fc-b73d-890be076874c" providerId="AD" clId="Web-{3CCB815B-1114-4584-AF80-5858F5C3A993}" dt="2021-09-13T00:18:20.399" v="117" actId="1076"/>
      <pc:docMkLst>
        <pc:docMk/>
      </pc:docMkLst>
      <pc:sldChg chg="addSp delSp modSp">
        <pc:chgData name="TANIA MELISA GUTIERREZ FONSECA" userId="S::taniamelisa.gutierrez.f0308@alumnocoahuila.gob.mx::e2b2db53-7b37-43fc-b73d-890be076874c" providerId="AD" clId="Web-{3CCB815B-1114-4584-AF80-5858F5C3A993}" dt="2021-09-13T00:18:20.399" v="117" actId="1076"/>
        <pc:sldMkLst>
          <pc:docMk/>
          <pc:sldMk cId="3617780533" sldId="258"/>
        </pc:sldMkLst>
        <pc:spChg chg="mod">
          <ac:chgData name="TANIA MELISA GUTIERREZ FONSECA" userId="S::taniamelisa.gutierrez.f0308@alumnocoahuila.gob.mx::e2b2db53-7b37-43fc-b73d-890be076874c" providerId="AD" clId="Web-{3CCB815B-1114-4584-AF80-5858F5C3A993}" dt="2021-09-13T00:07:55.596" v="76" actId="20577"/>
          <ac:spMkLst>
            <pc:docMk/>
            <pc:sldMk cId="3617780533" sldId="258"/>
            <ac:spMk id="43" creationId="{EBBE8394-2DF1-4B06-9377-804C0CF23EB2}"/>
          </ac:spMkLst>
        </pc:spChg>
        <pc:spChg chg="del">
          <ac:chgData name="TANIA MELISA GUTIERREZ FONSECA" userId="S::taniamelisa.gutierrez.f0308@alumnocoahuila.gob.mx::e2b2db53-7b37-43fc-b73d-890be076874c" providerId="AD" clId="Web-{3CCB815B-1114-4584-AF80-5858F5C3A993}" dt="2021-09-12T23:54:18.494" v="38"/>
          <ac:spMkLst>
            <pc:docMk/>
            <pc:sldMk cId="3617780533" sldId="258"/>
            <ac:spMk id="181" creationId="{1B6C0E8C-9075-40EB-AA5E-0D101DC2BACA}"/>
          </ac:spMkLst>
        </pc:spChg>
        <pc:spChg chg="del">
          <ac:chgData name="TANIA MELISA GUTIERREZ FONSECA" userId="S::taniamelisa.gutierrez.f0308@alumnocoahuila.gob.mx::e2b2db53-7b37-43fc-b73d-890be076874c" providerId="AD" clId="Web-{3CCB815B-1114-4584-AF80-5858F5C3A993}" dt="2021-09-12T23:54:13.790" v="37"/>
          <ac:spMkLst>
            <pc:docMk/>
            <pc:sldMk cId="3617780533" sldId="258"/>
            <ac:spMk id="184" creationId="{8DA4AF4D-0403-4CE9-A1E3-CBA7CD82ED06}"/>
          </ac:spMkLst>
        </pc:spChg>
        <pc:spChg chg="del">
          <ac:chgData name="TANIA MELISA GUTIERREZ FONSECA" userId="S::taniamelisa.gutierrez.f0308@alumnocoahuila.gob.mx::e2b2db53-7b37-43fc-b73d-890be076874c" providerId="AD" clId="Web-{3CCB815B-1114-4584-AF80-5858F5C3A993}" dt="2021-09-12T23:54:08.384" v="36"/>
          <ac:spMkLst>
            <pc:docMk/>
            <pc:sldMk cId="3617780533" sldId="258"/>
            <ac:spMk id="185" creationId="{7CFC58C5-D0F1-4A49-9A5E-7ECE82005A93}"/>
          </ac:spMkLst>
        </pc:spChg>
        <pc:spChg chg="del">
          <ac:chgData name="TANIA MELISA GUTIERREZ FONSECA" userId="S::taniamelisa.gutierrez.f0308@alumnocoahuila.gob.mx::e2b2db53-7b37-43fc-b73d-890be076874c" providerId="AD" clId="Web-{3CCB815B-1114-4584-AF80-5858F5C3A993}" dt="2021-09-12T23:54:04.259" v="35"/>
          <ac:spMkLst>
            <pc:docMk/>
            <pc:sldMk cId="3617780533" sldId="258"/>
            <ac:spMk id="186" creationId="{C3340FDE-59DF-46CA-A4B5-76B93131AF02}"/>
          </ac:spMkLst>
        </pc:spChg>
        <pc:spChg chg="del">
          <ac:chgData name="TANIA MELISA GUTIERREZ FONSECA" userId="S::taniamelisa.gutierrez.f0308@alumnocoahuila.gob.mx::e2b2db53-7b37-43fc-b73d-890be076874c" providerId="AD" clId="Web-{3CCB815B-1114-4584-AF80-5858F5C3A993}" dt="2021-09-12T23:53:53.649" v="34"/>
          <ac:spMkLst>
            <pc:docMk/>
            <pc:sldMk cId="3617780533" sldId="258"/>
            <ac:spMk id="187" creationId="{A49895B6-7663-4C20-9D4C-3BEBB39E54E1}"/>
          </ac:spMkLst>
        </pc:spChg>
        <pc:spChg chg="mod">
          <ac:chgData name="TANIA MELISA GUTIERREZ FONSECA" userId="S::taniamelisa.gutierrez.f0308@alumnocoahuila.gob.mx::e2b2db53-7b37-43fc-b73d-890be076874c" providerId="AD" clId="Web-{3CCB815B-1114-4584-AF80-5858F5C3A993}" dt="2021-09-13T00:09:42.677" v="101" actId="1076"/>
          <ac:spMkLst>
            <pc:docMk/>
            <pc:sldMk cId="3617780533" sldId="258"/>
            <ac:spMk id="230" creationId="{29309F79-98F9-487E-9320-CC3D7BDA36A9}"/>
          </ac:spMkLst>
        </pc:spChg>
        <pc:picChg chg="add del mod">
          <ac:chgData name="TANIA MELISA GUTIERREZ FONSECA" userId="S::taniamelisa.gutierrez.f0308@alumnocoahuila.gob.mx::e2b2db53-7b37-43fc-b73d-890be076874c" providerId="AD" clId="Web-{3CCB815B-1114-4584-AF80-5858F5C3A993}" dt="2021-09-13T00:00:28.676" v="55"/>
          <ac:picMkLst>
            <pc:docMk/>
            <pc:sldMk cId="3617780533" sldId="258"/>
            <ac:picMk id="97" creationId="{ABC4255A-6344-4E5A-AC8B-1A39491961B8}"/>
          </ac:picMkLst>
        </pc:picChg>
        <pc:picChg chg="add mod">
          <ac:chgData name="TANIA MELISA GUTIERREZ FONSECA" userId="S::taniamelisa.gutierrez.f0308@alumnocoahuila.gob.mx::e2b2db53-7b37-43fc-b73d-890be076874c" providerId="AD" clId="Web-{3CCB815B-1114-4584-AF80-5858F5C3A993}" dt="2021-09-12T23:59:17.346" v="54" actId="1076"/>
          <ac:picMkLst>
            <pc:docMk/>
            <pc:sldMk cId="3617780533" sldId="258"/>
            <ac:picMk id="98" creationId="{86927D5D-C889-47E2-B68C-86DFF6D23951}"/>
          </ac:picMkLst>
        </pc:picChg>
        <pc:picChg chg="add mod">
          <ac:chgData name="TANIA MELISA GUTIERREZ FONSECA" userId="S::taniamelisa.gutierrez.f0308@alumnocoahuila.gob.mx::e2b2db53-7b37-43fc-b73d-890be076874c" providerId="AD" clId="Web-{3CCB815B-1114-4584-AF80-5858F5C3A993}" dt="2021-09-13T00:01:47.147" v="62" actId="1076"/>
          <ac:picMkLst>
            <pc:docMk/>
            <pc:sldMk cId="3617780533" sldId="258"/>
            <ac:picMk id="100" creationId="{584868B0-9CE5-4165-8C1A-9C9D938316D4}"/>
          </ac:picMkLst>
        </pc:picChg>
        <pc:picChg chg="add mod">
          <ac:chgData name="TANIA MELISA GUTIERREZ FONSECA" userId="S::taniamelisa.gutierrez.f0308@alumnocoahuila.gob.mx::e2b2db53-7b37-43fc-b73d-890be076874c" providerId="AD" clId="Web-{3CCB815B-1114-4584-AF80-5858F5C3A993}" dt="2021-09-13T00:01:59.757" v="64" actId="1076"/>
          <ac:picMkLst>
            <pc:docMk/>
            <pc:sldMk cId="3617780533" sldId="258"/>
            <ac:picMk id="101" creationId="{94501AB7-2901-4D03-8F36-CDED689B0C14}"/>
          </ac:picMkLst>
        </pc:picChg>
        <pc:picChg chg="add mod">
          <ac:chgData name="TANIA MELISA GUTIERREZ FONSECA" userId="S::taniamelisa.gutierrez.f0308@alumnocoahuila.gob.mx::e2b2db53-7b37-43fc-b73d-890be076874c" providerId="AD" clId="Web-{3CCB815B-1114-4584-AF80-5858F5C3A993}" dt="2021-09-13T00:16:18.396" v="112" actId="1076"/>
          <ac:picMkLst>
            <pc:docMk/>
            <pc:sldMk cId="3617780533" sldId="258"/>
            <ac:picMk id="102" creationId="{246C9938-7762-41C2-BC40-89BEB2BB61E5}"/>
          </ac:picMkLst>
        </pc:picChg>
        <pc:picChg chg="add mod">
          <ac:chgData name="TANIA MELISA GUTIERREZ FONSECA" userId="S::taniamelisa.gutierrez.f0308@alumnocoahuila.gob.mx::e2b2db53-7b37-43fc-b73d-890be076874c" providerId="AD" clId="Web-{3CCB815B-1114-4584-AF80-5858F5C3A993}" dt="2021-09-13T00:18:20.399" v="117" actId="1076"/>
          <ac:picMkLst>
            <pc:docMk/>
            <pc:sldMk cId="3617780533" sldId="258"/>
            <ac:picMk id="103" creationId="{BF480EBF-AFFE-42F4-BAEE-73C5A259D91C}"/>
          </ac:picMkLst>
        </pc:picChg>
        <pc:picChg chg="add mod">
          <ac:chgData name="TANIA MELISA GUTIERREZ FONSECA" userId="S::taniamelisa.gutierrez.f0308@alumnocoahuila.gob.mx::e2b2db53-7b37-43fc-b73d-890be076874c" providerId="AD" clId="Web-{3CCB815B-1114-4584-AF80-5858F5C3A993}" dt="2021-09-13T00:18:08.539" v="115" actId="1076"/>
          <ac:picMkLst>
            <pc:docMk/>
            <pc:sldMk cId="3617780533" sldId="258"/>
            <ac:picMk id="104" creationId="{DF2EFC87-C918-40BE-B4AE-0CE610F1FC19}"/>
          </ac:picMkLst>
        </pc:picChg>
        <pc:inkChg chg="add">
          <ac:chgData name="TANIA MELISA GUTIERREZ FONSECA" userId="S::taniamelisa.gutierrez.f0308@alumnocoahuila.gob.mx::e2b2db53-7b37-43fc-b73d-890be076874c" providerId="AD" clId="Web-{3CCB815B-1114-4584-AF80-5858F5C3A993}" dt="2021-09-12T23:55:53.996" v="40"/>
          <ac:inkMkLst>
            <pc:docMk/>
            <pc:sldMk cId="3617780533" sldId="258"/>
            <ac:inkMk id="27" creationId="{339EE2CC-515D-43CF-8170-BFB95CFD789C}"/>
          </ac:inkMkLst>
        </pc:inkChg>
        <pc:inkChg chg="add">
          <ac:chgData name="TANIA MELISA GUTIERREZ FONSECA" userId="S::taniamelisa.gutierrez.f0308@alumnocoahuila.gob.mx::e2b2db53-7b37-43fc-b73d-890be076874c" providerId="AD" clId="Web-{3CCB815B-1114-4584-AF80-5858F5C3A993}" dt="2021-09-12T23:55:56.950" v="41"/>
          <ac:inkMkLst>
            <pc:docMk/>
            <pc:sldMk cId="3617780533" sldId="258"/>
            <ac:inkMk id="41" creationId="{5DE98831-9D61-4A3A-AA25-3276785140C4}"/>
          </ac:inkMkLst>
        </pc:inkChg>
        <pc:inkChg chg="add">
          <ac:chgData name="TANIA MELISA GUTIERREZ FONSECA" userId="S::taniamelisa.gutierrez.f0308@alumnocoahuila.gob.mx::e2b2db53-7b37-43fc-b73d-890be076874c" providerId="AD" clId="Web-{3CCB815B-1114-4584-AF80-5858F5C3A993}" dt="2021-09-12T23:56:02.465" v="42"/>
          <ac:inkMkLst>
            <pc:docMk/>
            <pc:sldMk cId="3617780533" sldId="258"/>
            <ac:inkMk id="79" creationId="{FCDB158E-9293-4E14-A724-C9C8E3968B8D}"/>
          </ac:inkMkLst>
        </pc:inkChg>
        <pc:inkChg chg="add">
          <ac:chgData name="TANIA MELISA GUTIERREZ FONSECA" userId="S::taniamelisa.gutierrez.f0308@alumnocoahuila.gob.mx::e2b2db53-7b37-43fc-b73d-890be076874c" providerId="AD" clId="Web-{3CCB815B-1114-4584-AF80-5858F5C3A993}" dt="2021-09-12T23:56:07.356" v="43"/>
          <ac:inkMkLst>
            <pc:docMk/>
            <pc:sldMk cId="3617780533" sldId="258"/>
            <ac:inkMk id="83" creationId="{6B62AA06-DF42-47EE-9DDC-1D7D46E6B523}"/>
          </ac:inkMkLst>
        </pc:inkChg>
        <pc:inkChg chg="add">
          <ac:chgData name="TANIA MELISA GUTIERREZ FONSECA" userId="S::taniamelisa.gutierrez.f0308@alumnocoahuila.gob.mx::e2b2db53-7b37-43fc-b73d-890be076874c" providerId="AD" clId="Web-{3CCB815B-1114-4584-AF80-5858F5C3A993}" dt="2021-09-12T23:56:25.341" v="44"/>
          <ac:inkMkLst>
            <pc:docMk/>
            <pc:sldMk cId="3617780533" sldId="258"/>
            <ac:inkMk id="84" creationId="{40D8F916-1EDE-45CE-9122-A9490A25516D}"/>
          </ac:inkMkLst>
        </pc:inkChg>
        <pc:inkChg chg="add">
          <ac:chgData name="TANIA MELISA GUTIERREZ FONSECA" userId="S::taniamelisa.gutierrez.f0308@alumnocoahuila.gob.mx::e2b2db53-7b37-43fc-b73d-890be076874c" providerId="AD" clId="Web-{3CCB815B-1114-4584-AF80-5858F5C3A993}" dt="2021-09-12T23:56:29.388" v="45"/>
          <ac:inkMkLst>
            <pc:docMk/>
            <pc:sldMk cId="3617780533" sldId="258"/>
            <ac:inkMk id="85" creationId="{43FF59A0-5981-4A5C-B0F0-0CED95C7239C}"/>
          </ac:inkMkLst>
        </pc:inkChg>
        <pc:inkChg chg="mod">
          <ac:chgData name="TANIA MELISA GUTIERREZ FONSECA" userId="S::taniamelisa.gutierrez.f0308@alumnocoahuila.gob.mx::e2b2db53-7b37-43fc-b73d-890be076874c" providerId="AD" clId="Web-{3CCB815B-1114-4584-AF80-5858F5C3A993}" dt="2021-09-12T23:55:26.433" v="39" actId="1076"/>
          <ac:inkMkLst>
            <pc:docMk/>
            <pc:sldMk cId="3617780533" sldId="258"/>
            <ac:inkMk id="87" creationId="{760454AF-5420-480D-9B84-75C339DA5A20}"/>
          </ac:inkMkLst>
        </pc:inkChg>
        <pc:inkChg chg="add">
          <ac:chgData name="TANIA MELISA GUTIERREZ FONSECA" userId="S::taniamelisa.gutierrez.f0308@alumnocoahuila.gob.mx::e2b2db53-7b37-43fc-b73d-890be076874c" providerId="AD" clId="Web-{3CCB815B-1114-4584-AF80-5858F5C3A993}" dt="2021-09-12T23:56:35.779" v="46"/>
          <ac:inkMkLst>
            <pc:docMk/>
            <pc:sldMk cId="3617780533" sldId="258"/>
            <ac:inkMk id="95" creationId="{95130164-0906-4004-BE46-62D1818D4A31}"/>
          </ac:inkMkLst>
        </pc:inkChg>
        <pc:inkChg chg="add">
          <ac:chgData name="TANIA MELISA GUTIERREZ FONSECA" userId="S::taniamelisa.gutierrez.f0308@alumnocoahuila.gob.mx::e2b2db53-7b37-43fc-b73d-890be076874c" providerId="AD" clId="Web-{3CCB815B-1114-4584-AF80-5858F5C3A993}" dt="2021-09-12T23:58:24.266" v="47"/>
          <ac:inkMkLst>
            <pc:docMk/>
            <pc:sldMk cId="3617780533" sldId="258"/>
            <ac:inkMk id="96" creationId="{39586B12-3525-450B-945E-428BAE09547B}"/>
          </ac:inkMkLst>
        </pc:inkChg>
        <pc:inkChg chg="add del">
          <ac:chgData name="TANIA MELISA GUTIERREZ FONSECA" userId="S::taniamelisa.gutierrez.f0308@alumnocoahuila.gob.mx::e2b2db53-7b37-43fc-b73d-890be076874c" providerId="AD" clId="Web-{3CCB815B-1114-4584-AF80-5858F5C3A993}" dt="2021-09-12T23:58:55.502" v="51"/>
          <ac:inkMkLst>
            <pc:docMk/>
            <pc:sldMk cId="3617780533" sldId="258"/>
            <ac:inkMk id="99" creationId="{C119F565-4F13-4C9B-B9BB-90C12D57C5BF}"/>
          </ac:inkMkLst>
        </pc:inkChg>
      </pc:sldChg>
    </pc:docChg>
  </pc:docChgLst>
  <pc:docChgLst>
    <pc:chgData name="ALESSANDRA ESCOLASTICO RUIZ" userId="S::alessandra.escolastico.r0308@alumnocoahuila.gob.mx::5eb6a262-d3c2-4127-8dac-7227f74f11df" providerId="AD" clId="Web-{DF267B5A-B600-4FDA-BD05-ADE6B52402F0}"/>
    <pc:docChg chg="modSld">
      <pc:chgData name="ALESSANDRA ESCOLASTICO RUIZ" userId="S::alessandra.escolastico.r0308@alumnocoahuila.gob.mx::5eb6a262-d3c2-4127-8dac-7227f74f11df" providerId="AD" clId="Web-{DF267B5A-B600-4FDA-BD05-ADE6B52402F0}" dt="2021-09-12T19:54:23.264" v="276"/>
      <pc:docMkLst>
        <pc:docMk/>
      </pc:docMkLst>
      <pc:sldChg chg="modSp">
        <pc:chgData name="ALESSANDRA ESCOLASTICO RUIZ" userId="S::alessandra.escolastico.r0308@alumnocoahuila.gob.mx::5eb6a262-d3c2-4127-8dac-7227f74f11df" providerId="AD" clId="Web-{DF267B5A-B600-4FDA-BD05-ADE6B52402F0}" dt="2021-09-12T18:19:40.163" v="138" actId="1076"/>
        <pc:sldMkLst>
          <pc:docMk/>
          <pc:sldMk cId="1430577345" sldId="256"/>
        </pc:sldMkLst>
        <pc:spChg chg="mod">
          <ac:chgData name="ALESSANDRA ESCOLASTICO RUIZ" userId="S::alessandra.escolastico.r0308@alumnocoahuila.gob.mx::5eb6a262-d3c2-4127-8dac-7227f74f11df" providerId="AD" clId="Web-{DF267B5A-B600-4FDA-BD05-ADE6B52402F0}" dt="2021-09-12T18:19:40.163" v="138" actId="1076"/>
          <ac:spMkLst>
            <pc:docMk/>
            <pc:sldMk cId="1430577345" sldId="256"/>
            <ac:spMk id="2" creationId="{892750D7-24A8-49FA-A959-E247A4E3585A}"/>
          </ac:spMkLst>
        </pc:spChg>
      </pc:sldChg>
      <pc:sldChg chg="addSp delSp modSp">
        <pc:chgData name="ALESSANDRA ESCOLASTICO RUIZ" userId="S::alessandra.escolastico.r0308@alumnocoahuila.gob.mx::5eb6a262-d3c2-4127-8dac-7227f74f11df" providerId="AD" clId="Web-{DF267B5A-B600-4FDA-BD05-ADE6B52402F0}" dt="2021-09-12T19:54:23.264" v="276"/>
        <pc:sldMkLst>
          <pc:docMk/>
          <pc:sldMk cId="3617780533" sldId="258"/>
        </pc:sldMkLst>
        <pc:spChg chg="add del">
          <ac:chgData name="ALESSANDRA ESCOLASTICO RUIZ" userId="S::alessandra.escolastico.r0308@alumnocoahuila.gob.mx::5eb6a262-d3c2-4127-8dac-7227f74f11df" providerId="AD" clId="Web-{DF267B5A-B600-4FDA-BD05-ADE6B52402F0}" dt="2021-09-12T18:02:55.087" v="46"/>
          <ac:spMkLst>
            <pc:docMk/>
            <pc:sldMk cId="3617780533" sldId="258"/>
            <ac:spMk id="3" creationId="{F53F7041-D229-460F-A035-D6C112217BAF}"/>
          </ac:spMkLst>
        </pc:spChg>
        <pc:spChg chg="add mod">
          <ac:chgData name="ALESSANDRA ESCOLASTICO RUIZ" userId="S::alessandra.escolastico.r0308@alumnocoahuila.gob.mx::5eb6a262-d3c2-4127-8dac-7227f74f11df" providerId="AD" clId="Web-{DF267B5A-B600-4FDA-BD05-ADE6B52402F0}" dt="2021-09-12T19:41:00.495" v="213" actId="1076"/>
          <ac:spMkLst>
            <pc:docMk/>
            <pc:sldMk cId="3617780533" sldId="258"/>
            <ac:spMk id="30" creationId="{3402C82B-7B82-4177-BFA0-47765F04EF6E}"/>
          </ac:spMkLst>
        </pc:spChg>
        <pc:spChg chg="add mod">
          <ac:chgData name="ALESSANDRA ESCOLASTICO RUIZ" userId="S::alessandra.escolastico.r0308@alumnocoahuila.gob.mx::5eb6a262-d3c2-4127-8dac-7227f74f11df" providerId="AD" clId="Web-{DF267B5A-B600-4FDA-BD05-ADE6B52402F0}" dt="2021-09-12T19:41:52.871" v="233" actId="14100"/>
          <ac:spMkLst>
            <pc:docMk/>
            <pc:sldMk cId="3617780533" sldId="258"/>
            <ac:spMk id="46" creationId="{C33E9C22-D367-4FAF-93B1-6005A5E8577F}"/>
          </ac:spMkLst>
        </pc:spChg>
        <pc:spChg chg="add mod">
          <ac:chgData name="ALESSANDRA ESCOLASTICO RUIZ" userId="S::alessandra.escolastico.r0308@alumnocoahuila.gob.mx::5eb6a262-d3c2-4127-8dac-7227f74f11df" providerId="AD" clId="Web-{DF267B5A-B600-4FDA-BD05-ADE6B52402F0}" dt="2021-09-12T19:44:21.828" v="244" actId="1076"/>
          <ac:spMkLst>
            <pc:docMk/>
            <pc:sldMk cId="3617780533" sldId="258"/>
            <ac:spMk id="47" creationId="{72D70764-D625-4410-AC51-800D04A0EEB8}"/>
          </ac:spMkLst>
        </pc:spChg>
        <pc:spChg chg="add mod">
          <ac:chgData name="ALESSANDRA ESCOLASTICO RUIZ" userId="S::alessandra.escolastico.r0308@alumnocoahuila.gob.mx::5eb6a262-d3c2-4127-8dac-7227f74f11df" providerId="AD" clId="Web-{DF267B5A-B600-4FDA-BD05-ADE6B52402F0}" dt="2021-09-12T19:44:52.344" v="252" actId="1076"/>
          <ac:spMkLst>
            <pc:docMk/>
            <pc:sldMk cId="3617780533" sldId="258"/>
            <ac:spMk id="48" creationId="{325B4B98-7258-4DF7-AC5D-45D972D9DA69}"/>
          </ac:spMkLst>
        </pc:spChg>
        <pc:spChg chg="add mod">
          <ac:chgData name="ALESSANDRA ESCOLASTICO RUIZ" userId="S::alessandra.escolastico.r0308@alumnocoahuila.gob.mx::5eb6a262-d3c2-4127-8dac-7227f74f11df" providerId="AD" clId="Web-{DF267B5A-B600-4FDA-BD05-ADE6B52402F0}" dt="2021-09-12T19:50:48.852" v="259" actId="1076"/>
          <ac:spMkLst>
            <pc:docMk/>
            <pc:sldMk cId="3617780533" sldId="258"/>
            <ac:spMk id="49" creationId="{90A23D83-08E7-4D9D-A605-8F1FF76B928B}"/>
          </ac:spMkLst>
        </pc:spChg>
        <pc:spChg chg="add mod">
          <ac:chgData name="ALESSANDRA ESCOLASTICO RUIZ" userId="S::alessandra.escolastico.r0308@alumnocoahuila.gob.mx::5eb6a262-d3c2-4127-8dac-7227f74f11df" providerId="AD" clId="Web-{DF267B5A-B600-4FDA-BD05-ADE6B52402F0}" dt="2021-09-12T19:51:46.229" v="266" actId="1076"/>
          <ac:spMkLst>
            <pc:docMk/>
            <pc:sldMk cId="3617780533" sldId="258"/>
            <ac:spMk id="50" creationId="{930BBAD9-E67F-4B5F-94D3-A1E59ACCA9B3}"/>
          </ac:spMkLst>
        </pc:spChg>
        <pc:spChg chg="mod">
          <ac:chgData name="ALESSANDRA ESCOLASTICO RUIZ" userId="S::alessandra.escolastico.r0308@alumnocoahuila.gob.mx::5eb6a262-d3c2-4127-8dac-7227f74f11df" providerId="AD" clId="Web-{DF267B5A-B600-4FDA-BD05-ADE6B52402F0}" dt="2021-09-12T18:03:04.369" v="49"/>
          <ac:spMkLst>
            <pc:docMk/>
            <pc:sldMk cId="3617780533" sldId="258"/>
            <ac:spMk id="165" creationId="{A1D23896-0855-480C-8B8C-52F09872B5F7}"/>
          </ac:spMkLst>
        </pc:spChg>
        <pc:spChg chg="mod">
          <ac:chgData name="ALESSANDRA ESCOLASTICO RUIZ" userId="S::alessandra.escolastico.r0308@alumnocoahuila.gob.mx::5eb6a262-d3c2-4127-8dac-7227f74f11df" providerId="AD" clId="Web-{DF267B5A-B600-4FDA-BD05-ADE6B52402F0}" dt="2021-09-12T18:14:34.530" v="59" actId="1076"/>
          <ac:spMkLst>
            <pc:docMk/>
            <pc:sldMk cId="3617780533" sldId="258"/>
            <ac:spMk id="166" creationId="{B081117E-E8D3-4FC3-906B-C0B954BDC5BF}"/>
          </ac:spMkLst>
        </pc:spChg>
        <pc:spChg chg="del mod">
          <ac:chgData name="ALESSANDRA ESCOLASTICO RUIZ" userId="S::alessandra.escolastico.r0308@alumnocoahuila.gob.mx::5eb6a262-d3c2-4127-8dac-7227f74f11df" providerId="AD" clId="Web-{DF267B5A-B600-4FDA-BD05-ADE6B52402F0}" dt="2021-09-12T18:17:59.660" v="131"/>
          <ac:spMkLst>
            <pc:docMk/>
            <pc:sldMk cId="3617780533" sldId="258"/>
            <ac:spMk id="172" creationId="{1C519CF3-2E1A-4926-9BC0-681655B99453}"/>
          </ac:spMkLst>
        </pc:spChg>
        <pc:spChg chg="mod">
          <ac:chgData name="ALESSANDRA ESCOLASTICO RUIZ" userId="S::alessandra.escolastico.r0308@alumnocoahuila.gob.mx::5eb6a262-d3c2-4127-8dac-7227f74f11df" providerId="AD" clId="Web-{DF267B5A-B600-4FDA-BD05-ADE6B52402F0}" dt="2021-09-12T18:17:26.910" v="125" actId="1076"/>
          <ac:spMkLst>
            <pc:docMk/>
            <pc:sldMk cId="3617780533" sldId="258"/>
            <ac:spMk id="177" creationId="{1F9E4B5B-7C4C-4D28-88D3-6AF7C0F40B04}"/>
          </ac:spMkLst>
        </pc:spChg>
        <pc:spChg chg="del mod">
          <ac:chgData name="ALESSANDRA ESCOLASTICO RUIZ" userId="S::alessandra.escolastico.r0308@alumnocoahuila.gob.mx::5eb6a262-d3c2-4127-8dac-7227f74f11df" providerId="AD" clId="Web-{DF267B5A-B600-4FDA-BD05-ADE6B52402F0}" dt="2021-09-12T18:18:22.474" v="135"/>
          <ac:spMkLst>
            <pc:docMk/>
            <pc:sldMk cId="3617780533" sldId="258"/>
            <ac:spMk id="178" creationId="{41B0D28E-64D9-4B49-8120-BDE758BCE153}"/>
          </ac:spMkLst>
        </pc:spChg>
        <pc:spChg chg="del">
          <ac:chgData name="ALESSANDRA ESCOLASTICO RUIZ" userId="S::alessandra.escolastico.r0308@alumnocoahuila.gob.mx::5eb6a262-d3c2-4127-8dac-7227f74f11df" providerId="AD" clId="Web-{DF267B5A-B600-4FDA-BD05-ADE6B52402F0}" dt="2021-09-12T19:35:45.082" v="171"/>
          <ac:spMkLst>
            <pc:docMk/>
            <pc:sldMk cId="3617780533" sldId="258"/>
            <ac:spMk id="180" creationId="{B75734E8-E1AB-447B-B99E-016728DB5FED}"/>
          </ac:spMkLst>
        </pc:spChg>
        <pc:picChg chg="add mod ord">
          <ac:chgData name="ALESSANDRA ESCOLASTICO RUIZ" userId="S::alessandra.escolastico.r0308@alumnocoahuila.gob.mx::5eb6a262-d3c2-4127-8dac-7227f74f11df" providerId="AD" clId="Web-{DF267B5A-B600-4FDA-BD05-ADE6B52402F0}" dt="2021-09-12T18:02:49.931" v="43"/>
          <ac:picMkLst>
            <pc:docMk/>
            <pc:sldMk cId="3617780533" sldId="258"/>
            <ac:picMk id="2" creationId="{42314FD2-EED7-4F65-B5A7-47807D13C713}"/>
          </ac:picMkLst>
        </pc:picChg>
        <pc:picChg chg="add mod">
          <ac:chgData name="ALESSANDRA ESCOLASTICO RUIZ" userId="S::alessandra.escolastico.r0308@alumnocoahuila.gob.mx::5eb6a262-d3c2-4127-8dac-7227f74f11df" providerId="AD" clId="Web-{DF267B5A-B600-4FDA-BD05-ADE6B52402F0}" dt="2021-09-12T18:21:25.666" v="147" actId="1076"/>
          <ac:picMkLst>
            <pc:docMk/>
            <pc:sldMk cId="3617780533" sldId="258"/>
            <ac:picMk id="6" creationId="{92F4BC22-1581-4AF0-A1E9-297C265CCFDA}"/>
          </ac:picMkLst>
        </pc:picChg>
        <pc:picChg chg="add mod">
          <ac:chgData name="ALESSANDRA ESCOLASTICO RUIZ" userId="S::alessandra.escolastico.r0308@alumnocoahuila.gob.mx::5eb6a262-d3c2-4127-8dac-7227f74f11df" providerId="AD" clId="Web-{DF267B5A-B600-4FDA-BD05-ADE6B52402F0}" dt="2021-09-12T19:27:57.493" v="153" actId="1076"/>
          <ac:picMkLst>
            <pc:docMk/>
            <pc:sldMk cId="3617780533" sldId="258"/>
            <ac:picMk id="9" creationId="{20DDC439-B038-494C-8FF9-41A6B741B25D}"/>
          </ac:picMkLst>
        </pc:picChg>
        <pc:picChg chg="add mod">
          <ac:chgData name="ALESSANDRA ESCOLASTICO RUIZ" userId="S::alessandra.escolastico.r0308@alumnocoahuila.gob.mx::5eb6a262-d3c2-4127-8dac-7227f74f11df" providerId="AD" clId="Web-{DF267B5A-B600-4FDA-BD05-ADE6B52402F0}" dt="2021-09-12T19:32:45.906" v="159" actId="1076"/>
          <ac:picMkLst>
            <pc:docMk/>
            <pc:sldMk cId="3617780533" sldId="258"/>
            <ac:picMk id="10" creationId="{9EFE8A6E-E585-48BF-8F95-B148E1E31875}"/>
          </ac:picMkLst>
        </pc:picChg>
        <pc:picChg chg="add mod">
          <ac:chgData name="ALESSANDRA ESCOLASTICO RUIZ" userId="S::alessandra.escolastico.r0308@alumnocoahuila.gob.mx::5eb6a262-d3c2-4127-8dac-7227f74f11df" providerId="AD" clId="Web-{DF267B5A-B600-4FDA-BD05-ADE6B52402F0}" dt="2021-09-12T19:33:54.423" v="165" actId="1076"/>
          <ac:picMkLst>
            <pc:docMk/>
            <pc:sldMk cId="3617780533" sldId="258"/>
            <ac:picMk id="11" creationId="{6A6719BE-0CCB-4839-8EBA-8E00781C5168}"/>
          </ac:picMkLst>
        </pc:picChg>
        <pc:picChg chg="add mod">
          <ac:chgData name="ALESSANDRA ESCOLASTICO RUIZ" userId="S::alessandra.escolastico.r0308@alumnocoahuila.gob.mx::5eb6a262-d3c2-4127-8dac-7227f74f11df" providerId="AD" clId="Web-{DF267B5A-B600-4FDA-BD05-ADE6B52402F0}" dt="2021-09-12T19:36:26.692" v="184" actId="1076"/>
          <ac:picMkLst>
            <pc:docMk/>
            <pc:sldMk cId="3617780533" sldId="258"/>
            <ac:picMk id="12" creationId="{1543F2C2-9718-4988-8F8E-881C7BA50ACA}"/>
          </ac:picMkLst>
        </pc:picChg>
        <pc:picChg chg="add mod">
          <ac:chgData name="ALESSANDRA ESCOLASTICO RUIZ" userId="S::alessandra.escolastico.r0308@alumnocoahuila.gob.mx::5eb6a262-d3c2-4127-8dac-7227f74f11df" providerId="AD" clId="Web-{DF267B5A-B600-4FDA-BD05-ADE6B52402F0}" dt="2021-09-12T19:38:15.226" v="187" actId="1076"/>
          <ac:picMkLst>
            <pc:docMk/>
            <pc:sldMk cId="3617780533" sldId="258"/>
            <ac:picMk id="13" creationId="{E3BE860A-5404-47B3-91E1-05D54B4D618B}"/>
          </ac:picMkLst>
        </pc:picChg>
        <pc:picChg chg="mod">
          <ac:chgData name="ALESSANDRA ESCOLASTICO RUIZ" userId="S::alessandra.escolastico.r0308@alumnocoahuila.gob.mx::5eb6a262-d3c2-4127-8dac-7227f74f11df" providerId="AD" clId="Web-{DF267B5A-B600-4FDA-BD05-ADE6B52402F0}" dt="2021-09-12T18:01:28.397" v="27" actId="1076"/>
          <ac:picMkLst>
            <pc:docMk/>
            <pc:sldMk cId="3617780533" sldId="258"/>
            <ac:picMk id="18" creationId="{51C114D0-A560-4377-8D9D-DF4AA37FE4DB}"/>
          </ac:picMkLst>
        </pc:picChg>
        <pc:picChg chg="mod">
          <ac:chgData name="ALESSANDRA ESCOLASTICO RUIZ" userId="S::alessandra.escolastico.r0308@alumnocoahuila.gob.mx::5eb6a262-d3c2-4127-8dac-7227f74f11df" providerId="AD" clId="Web-{DF267B5A-B600-4FDA-BD05-ADE6B52402F0}" dt="2021-09-12T18:18:19.442" v="133" actId="1076"/>
          <ac:picMkLst>
            <pc:docMk/>
            <pc:sldMk cId="3617780533" sldId="258"/>
            <ac:picMk id="54" creationId="{BD190FF8-1ABF-45DC-8D42-251A6CD6A91E}"/>
          </ac:picMkLst>
        </pc:picChg>
        <pc:picChg chg="mod">
          <ac:chgData name="ALESSANDRA ESCOLASTICO RUIZ" userId="S::alessandra.escolastico.r0308@alumnocoahuila.gob.mx::5eb6a262-d3c2-4127-8dac-7227f74f11df" providerId="AD" clId="Web-{DF267B5A-B600-4FDA-BD05-ADE6B52402F0}" dt="2021-09-12T18:18:25.396" v="136" actId="1076"/>
          <ac:picMkLst>
            <pc:docMk/>
            <pc:sldMk cId="3617780533" sldId="258"/>
            <ac:picMk id="55" creationId="{FDB7A29C-E75D-4FF1-83B3-3A9085F07926}"/>
          </ac:picMkLst>
        </pc:picChg>
        <pc:picChg chg="mod">
          <ac:chgData name="ALESSANDRA ESCOLASTICO RUIZ" userId="S::alessandra.escolastico.r0308@alumnocoahuila.gob.mx::5eb6a262-d3c2-4127-8dac-7227f74f11df" providerId="AD" clId="Web-{DF267B5A-B600-4FDA-BD05-ADE6B52402F0}" dt="2021-09-12T19:43:15.373" v="237" actId="1076"/>
          <ac:picMkLst>
            <pc:docMk/>
            <pc:sldMk cId="3617780533" sldId="258"/>
            <ac:picMk id="57" creationId="{4F6A1C04-3AF8-40A9-821E-74F58997E88B}"/>
          </ac:picMkLst>
        </pc:picChg>
        <pc:picChg chg="add mod">
          <ac:chgData name="ALESSANDRA ESCOLASTICO RUIZ" userId="S::alessandra.escolastico.r0308@alumnocoahuila.gob.mx::5eb6a262-d3c2-4127-8dac-7227f74f11df" providerId="AD" clId="Web-{DF267B5A-B600-4FDA-BD05-ADE6B52402F0}" dt="2021-09-12T18:17:55.754" v="129" actId="1076"/>
          <ac:picMkLst>
            <pc:docMk/>
            <pc:sldMk cId="3617780533" sldId="258"/>
            <ac:picMk id="70" creationId="{CDA100F3-9D7D-4615-BF13-694AC4FDC7B4}"/>
          </ac:picMkLst>
        </pc:picChg>
        <pc:picChg chg="add mod">
          <ac:chgData name="ALESSANDRA ESCOLASTICO RUIZ" userId="S::alessandra.escolastico.r0308@alumnocoahuila.gob.mx::5eb6a262-d3c2-4127-8dac-7227f74f11df" providerId="AD" clId="Web-{DF267B5A-B600-4FDA-BD05-ADE6B52402F0}" dt="2021-09-12T18:17:53.145" v="128" actId="1076"/>
          <ac:picMkLst>
            <pc:docMk/>
            <pc:sldMk cId="3617780533" sldId="258"/>
            <ac:picMk id="71" creationId="{7DDC813C-13C9-4D1B-BC2E-5A5A173B9D08}"/>
          </ac:picMkLst>
        </pc:picChg>
        <pc:picChg chg="add mod ord">
          <ac:chgData name="ALESSANDRA ESCOLASTICO RUIZ" userId="S::alessandra.escolastico.r0308@alumnocoahuila.gob.mx::5eb6a262-d3c2-4127-8dac-7227f74f11df" providerId="AD" clId="Web-{DF267B5A-B600-4FDA-BD05-ADE6B52402F0}" dt="2021-09-12T19:36:23.239" v="182" actId="1076"/>
          <ac:picMkLst>
            <pc:docMk/>
            <pc:sldMk cId="3617780533" sldId="258"/>
            <ac:picMk id="77" creationId="{A50638A4-02AD-4355-B0CB-3C7F75132F9D}"/>
          </ac:picMkLst>
        </pc:picChg>
        <pc:inkChg chg="add">
          <ac:chgData name="ALESSANDRA ESCOLASTICO RUIZ" userId="S::alessandra.escolastico.r0308@alumnocoahuila.gob.mx::5eb6a262-d3c2-4127-8dac-7227f74f11df" providerId="AD" clId="Web-{DF267B5A-B600-4FDA-BD05-ADE6B52402F0}" dt="2021-09-12T19:38:40.336" v="188"/>
          <ac:inkMkLst>
            <pc:docMk/>
            <pc:sldMk cId="3617780533" sldId="258"/>
            <ac:inkMk id="15" creationId="{4E5A291F-89C4-465B-AC4C-FB330995F428}"/>
          </ac:inkMkLst>
        </pc:inkChg>
        <pc:inkChg chg="add">
          <ac:chgData name="ALESSANDRA ESCOLASTICO RUIZ" userId="S::alessandra.escolastico.r0308@alumnocoahuila.gob.mx::5eb6a262-d3c2-4127-8dac-7227f74f11df" providerId="AD" clId="Web-{DF267B5A-B600-4FDA-BD05-ADE6B52402F0}" dt="2021-09-12T19:38:45.742" v="189"/>
          <ac:inkMkLst>
            <pc:docMk/>
            <pc:sldMk cId="3617780533" sldId="258"/>
            <ac:inkMk id="17" creationId="{04CA9483-BD99-4C5E-911C-62126B546995}"/>
          </ac:inkMkLst>
        </pc:inkChg>
        <pc:inkChg chg="add">
          <ac:chgData name="ALESSANDRA ESCOLASTICO RUIZ" userId="S::alessandra.escolastico.r0308@alumnocoahuila.gob.mx::5eb6a262-d3c2-4127-8dac-7227f74f11df" providerId="AD" clId="Web-{DF267B5A-B600-4FDA-BD05-ADE6B52402F0}" dt="2021-09-12T19:38:50.430" v="190"/>
          <ac:inkMkLst>
            <pc:docMk/>
            <pc:sldMk cId="3617780533" sldId="258"/>
            <ac:inkMk id="22" creationId="{5B65AAFC-9C67-4C4B-8FF7-38A5CDCCA3A4}"/>
          </ac:inkMkLst>
        </pc:inkChg>
        <pc:inkChg chg="add">
          <ac:chgData name="ALESSANDRA ESCOLASTICO RUIZ" userId="S::alessandra.escolastico.r0308@alumnocoahuila.gob.mx::5eb6a262-d3c2-4127-8dac-7227f74f11df" providerId="AD" clId="Web-{DF267B5A-B600-4FDA-BD05-ADE6B52402F0}" dt="2021-09-12T19:38:56.305" v="191"/>
          <ac:inkMkLst>
            <pc:docMk/>
            <pc:sldMk cId="3617780533" sldId="258"/>
            <ac:inkMk id="23" creationId="{806E5F08-BC9F-4287-AE4F-93AC3EF50BBE}"/>
          </ac:inkMkLst>
        </pc:inkChg>
        <pc:inkChg chg="add">
          <ac:chgData name="ALESSANDRA ESCOLASTICO RUIZ" userId="S::alessandra.escolastico.r0308@alumnocoahuila.gob.mx::5eb6a262-d3c2-4127-8dac-7227f74f11df" providerId="AD" clId="Web-{DF267B5A-B600-4FDA-BD05-ADE6B52402F0}" dt="2021-09-12T19:38:56.320" v="192"/>
          <ac:inkMkLst>
            <pc:docMk/>
            <pc:sldMk cId="3617780533" sldId="258"/>
            <ac:inkMk id="24" creationId="{B080DDB4-E75F-49D8-8181-EC8990701772}"/>
          </ac:inkMkLst>
        </pc:inkChg>
        <pc:inkChg chg="add">
          <ac:chgData name="ALESSANDRA ESCOLASTICO RUIZ" userId="S::alessandra.escolastico.r0308@alumnocoahuila.gob.mx::5eb6a262-d3c2-4127-8dac-7227f74f11df" providerId="AD" clId="Web-{DF267B5A-B600-4FDA-BD05-ADE6B52402F0}" dt="2021-09-12T19:39:02.867" v="193"/>
          <ac:inkMkLst>
            <pc:docMk/>
            <pc:sldMk cId="3617780533" sldId="258"/>
            <ac:inkMk id="25" creationId="{7DB24A02-AEDB-4221-AC87-AFCF7E56B5F4}"/>
          </ac:inkMkLst>
        </pc:inkChg>
        <pc:inkChg chg="add">
          <ac:chgData name="ALESSANDRA ESCOLASTICO RUIZ" userId="S::alessandra.escolastico.r0308@alumnocoahuila.gob.mx::5eb6a262-d3c2-4127-8dac-7227f74f11df" providerId="AD" clId="Web-{DF267B5A-B600-4FDA-BD05-ADE6B52402F0}" dt="2021-09-12T19:39:08.024" v="194"/>
          <ac:inkMkLst>
            <pc:docMk/>
            <pc:sldMk cId="3617780533" sldId="258"/>
            <ac:inkMk id="26" creationId="{D7095436-F0F2-4D5A-86E7-C6B59FC47D3E}"/>
          </ac:inkMkLst>
        </pc:inkChg>
        <pc:inkChg chg="add del">
          <ac:chgData name="ALESSANDRA ESCOLASTICO RUIZ" userId="S::alessandra.escolastico.r0308@alumnocoahuila.gob.mx::5eb6a262-d3c2-4127-8dac-7227f74f11df" providerId="AD" clId="Web-{DF267B5A-B600-4FDA-BD05-ADE6B52402F0}" dt="2021-09-12T19:39:21.274" v="196"/>
          <ac:inkMkLst>
            <pc:docMk/>
            <pc:sldMk cId="3617780533" sldId="258"/>
            <ac:inkMk id="27" creationId="{5E8F9BDE-29C1-4B74-8305-3129243BF21D}"/>
          </ac:inkMkLst>
        </pc:inkChg>
        <pc:inkChg chg="add">
          <ac:chgData name="ALESSANDRA ESCOLASTICO RUIZ" userId="S::alessandra.escolastico.r0308@alumnocoahuila.gob.mx::5eb6a262-d3c2-4127-8dac-7227f74f11df" providerId="AD" clId="Web-{DF267B5A-B600-4FDA-BD05-ADE6B52402F0}" dt="2021-09-12T19:39:39.384" v="197"/>
          <ac:inkMkLst>
            <pc:docMk/>
            <pc:sldMk cId="3617780533" sldId="258"/>
            <ac:inkMk id="28" creationId="{93631963-4768-49BB-93A5-D374C633C00C}"/>
          </ac:inkMkLst>
        </pc:inkChg>
        <pc:inkChg chg="add">
          <ac:chgData name="ALESSANDRA ESCOLASTICO RUIZ" userId="S::alessandra.escolastico.r0308@alumnocoahuila.gob.mx::5eb6a262-d3c2-4127-8dac-7227f74f11df" providerId="AD" clId="Web-{DF267B5A-B600-4FDA-BD05-ADE6B52402F0}" dt="2021-09-12T19:39:44.040" v="198"/>
          <ac:inkMkLst>
            <pc:docMk/>
            <pc:sldMk cId="3617780533" sldId="258"/>
            <ac:inkMk id="29" creationId="{6B04B034-1F5C-4A1B-BA76-A3D45CF4D05C}"/>
          </ac:inkMkLst>
        </pc:inkChg>
        <pc:inkChg chg="add">
          <ac:chgData name="ALESSANDRA ESCOLASTICO RUIZ" userId="S::alessandra.escolastico.r0308@alumnocoahuila.gob.mx::5eb6a262-d3c2-4127-8dac-7227f74f11df" providerId="AD" clId="Web-{DF267B5A-B600-4FDA-BD05-ADE6B52402F0}" dt="2021-09-12T19:40:03.134" v="200"/>
          <ac:inkMkLst>
            <pc:docMk/>
            <pc:sldMk cId="3617780533" sldId="258"/>
            <ac:inkMk id="31" creationId="{55DFE81E-16CB-47F5-9D5F-3D0583A80AF0}"/>
          </ac:inkMkLst>
        </pc:inkChg>
        <pc:inkChg chg="add">
          <ac:chgData name="ALESSANDRA ESCOLASTICO RUIZ" userId="S::alessandra.escolastico.r0308@alumnocoahuila.gob.mx::5eb6a262-d3c2-4127-8dac-7227f74f11df" providerId="AD" clId="Web-{DF267B5A-B600-4FDA-BD05-ADE6B52402F0}" dt="2021-09-12T19:40:04.275" v="201"/>
          <ac:inkMkLst>
            <pc:docMk/>
            <pc:sldMk cId="3617780533" sldId="258"/>
            <ac:inkMk id="34" creationId="{42EB27CC-E15A-43AD-A941-8A96BFA11581}"/>
          </ac:inkMkLst>
        </pc:inkChg>
        <pc:inkChg chg="add del">
          <ac:chgData name="ALESSANDRA ESCOLASTICO RUIZ" userId="S::alessandra.escolastico.r0308@alumnocoahuila.gob.mx::5eb6a262-d3c2-4127-8dac-7227f74f11df" providerId="AD" clId="Web-{DF267B5A-B600-4FDA-BD05-ADE6B52402F0}" dt="2021-09-12T19:40:12.447" v="205"/>
          <ac:inkMkLst>
            <pc:docMk/>
            <pc:sldMk cId="3617780533" sldId="258"/>
            <ac:inkMk id="43" creationId="{900B03FA-6E02-40D6-A94B-68959223FBC6}"/>
          </ac:inkMkLst>
        </pc:inkChg>
        <pc:inkChg chg="add del">
          <ac:chgData name="ALESSANDRA ESCOLASTICO RUIZ" userId="S::alessandra.escolastico.r0308@alumnocoahuila.gob.mx::5eb6a262-d3c2-4127-8dac-7227f74f11df" providerId="AD" clId="Web-{DF267B5A-B600-4FDA-BD05-ADE6B52402F0}" dt="2021-09-12T19:40:09.291" v="204"/>
          <ac:inkMkLst>
            <pc:docMk/>
            <pc:sldMk cId="3617780533" sldId="258"/>
            <ac:inkMk id="45" creationId="{BB7DEBBB-6F1A-45B3-8574-C81353E8ECA6}"/>
          </ac:inkMkLst>
        </pc:inkChg>
        <pc:inkChg chg="add">
          <ac:chgData name="ALESSANDRA ESCOLASTICO RUIZ" userId="S::alessandra.escolastico.r0308@alumnocoahuila.gob.mx::5eb6a262-d3c2-4127-8dac-7227f74f11df" providerId="AD" clId="Web-{DF267B5A-B600-4FDA-BD05-ADE6B52402F0}" dt="2021-09-12T19:53:12.356" v="267"/>
          <ac:inkMkLst>
            <pc:docMk/>
            <pc:sldMk cId="3617780533" sldId="258"/>
            <ac:inkMk id="51" creationId="{AD1ADB25-FFE9-4586-BFBB-D1EC07818CE0}"/>
          </ac:inkMkLst>
        </pc:inkChg>
        <pc:inkChg chg="add">
          <ac:chgData name="ALESSANDRA ESCOLASTICO RUIZ" userId="S::alessandra.escolastico.r0308@alumnocoahuila.gob.mx::5eb6a262-d3c2-4127-8dac-7227f74f11df" providerId="AD" clId="Web-{DF267B5A-B600-4FDA-BD05-ADE6B52402F0}" dt="2021-09-12T19:53:18.559" v="268"/>
          <ac:inkMkLst>
            <pc:docMk/>
            <pc:sldMk cId="3617780533" sldId="258"/>
            <ac:inkMk id="58" creationId="{8B860094-477B-4C5A-95BD-C34EA2F9F7A8}"/>
          </ac:inkMkLst>
        </pc:inkChg>
        <pc:inkChg chg="add">
          <ac:chgData name="ALESSANDRA ESCOLASTICO RUIZ" userId="S::alessandra.escolastico.r0308@alumnocoahuila.gob.mx::5eb6a262-d3c2-4127-8dac-7227f74f11df" providerId="AD" clId="Web-{DF267B5A-B600-4FDA-BD05-ADE6B52402F0}" dt="2021-09-12T19:53:21.184" v="269"/>
          <ac:inkMkLst>
            <pc:docMk/>
            <pc:sldMk cId="3617780533" sldId="258"/>
            <ac:inkMk id="59" creationId="{3F392AA9-A17A-4015-9703-DA35425A67DD}"/>
          </ac:inkMkLst>
        </pc:inkChg>
        <pc:inkChg chg="add">
          <ac:chgData name="ALESSANDRA ESCOLASTICO RUIZ" userId="S::alessandra.escolastico.r0308@alumnocoahuila.gob.mx::5eb6a262-d3c2-4127-8dac-7227f74f11df" providerId="AD" clId="Web-{DF267B5A-B600-4FDA-BD05-ADE6B52402F0}" dt="2021-09-12T19:53:38.106" v="270"/>
          <ac:inkMkLst>
            <pc:docMk/>
            <pc:sldMk cId="3617780533" sldId="258"/>
            <ac:inkMk id="60" creationId="{2526A268-6732-4BCA-9390-FC59C64475FB}"/>
          </ac:inkMkLst>
        </pc:inkChg>
        <pc:inkChg chg="add">
          <ac:chgData name="ALESSANDRA ESCOLASTICO RUIZ" userId="S::alessandra.escolastico.r0308@alumnocoahuila.gob.mx::5eb6a262-d3c2-4127-8dac-7227f74f11df" providerId="AD" clId="Web-{DF267B5A-B600-4FDA-BD05-ADE6B52402F0}" dt="2021-09-12T19:53:41.872" v="271"/>
          <ac:inkMkLst>
            <pc:docMk/>
            <pc:sldMk cId="3617780533" sldId="258"/>
            <ac:inkMk id="61" creationId="{201BC0E5-1114-4F33-A71F-B199D6F64EE4}"/>
          </ac:inkMkLst>
        </pc:inkChg>
        <pc:inkChg chg="add">
          <ac:chgData name="ALESSANDRA ESCOLASTICO RUIZ" userId="S::alessandra.escolastico.r0308@alumnocoahuila.gob.mx::5eb6a262-d3c2-4127-8dac-7227f74f11df" providerId="AD" clId="Web-{DF267B5A-B600-4FDA-BD05-ADE6B52402F0}" dt="2021-09-12T19:53:44.138" v="272"/>
          <ac:inkMkLst>
            <pc:docMk/>
            <pc:sldMk cId="3617780533" sldId="258"/>
            <ac:inkMk id="62" creationId="{836378B6-5C40-4B47-B4E9-EF0231EA371F}"/>
          </ac:inkMkLst>
        </pc:inkChg>
        <pc:inkChg chg="add">
          <ac:chgData name="ALESSANDRA ESCOLASTICO RUIZ" userId="S::alessandra.escolastico.r0308@alumnocoahuila.gob.mx::5eb6a262-d3c2-4127-8dac-7227f74f11df" providerId="AD" clId="Web-{DF267B5A-B600-4FDA-BD05-ADE6B52402F0}" dt="2021-09-12T19:54:09.638" v="273"/>
          <ac:inkMkLst>
            <pc:docMk/>
            <pc:sldMk cId="3617780533" sldId="258"/>
            <ac:inkMk id="63" creationId="{D3B5347C-6AF8-4395-A98E-99AC7E4F9C79}"/>
          </ac:inkMkLst>
        </pc:inkChg>
        <pc:inkChg chg="add">
          <ac:chgData name="ALESSANDRA ESCOLASTICO RUIZ" userId="S::alessandra.escolastico.r0308@alumnocoahuila.gob.mx::5eb6a262-d3c2-4127-8dac-7227f74f11df" providerId="AD" clId="Web-{DF267B5A-B600-4FDA-BD05-ADE6B52402F0}" dt="2021-09-12T19:54:14.451" v="274"/>
          <ac:inkMkLst>
            <pc:docMk/>
            <pc:sldMk cId="3617780533" sldId="258"/>
            <ac:inkMk id="64" creationId="{849EB6EF-F574-4563-8BBC-EE5592914844}"/>
          </ac:inkMkLst>
        </pc:inkChg>
        <pc:inkChg chg="add">
          <ac:chgData name="ALESSANDRA ESCOLASTICO RUIZ" userId="S::alessandra.escolastico.r0308@alumnocoahuila.gob.mx::5eb6a262-d3c2-4127-8dac-7227f74f11df" providerId="AD" clId="Web-{DF267B5A-B600-4FDA-BD05-ADE6B52402F0}" dt="2021-09-12T19:54:18.904" v="275"/>
          <ac:inkMkLst>
            <pc:docMk/>
            <pc:sldMk cId="3617780533" sldId="258"/>
            <ac:inkMk id="65" creationId="{5B04FDF2-975D-4D49-A113-DD946636C588}"/>
          </ac:inkMkLst>
        </pc:inkChg>
        <pc:inkChg chg="add">
          <ac:chgData name="ALESSANDRA ESCOLASTICO RUIZ" userId="S::alessandra.escolastico.r0308@alumnocoahuila.gob.mx::5eb6a262-d3c2-4127-8dac-7227f74f11df" providerId="AD" clId="Web-{DF267B5A-B600-4FDA-BD05-ADE6B52402F0}" dt="2021-09-12T19:54:23.264" v="276"/>
          <ac:inkMkLst>
            <pc:docMk/>
            <pc:sldMk cId="3617780533" sldId="258"/>
            <ac:inkMk id="66" creationId="{8786AF84-4AAA-4CE1-ABAA-6A8BA3C87CEC}"/>
          </ac:inkMkLst>
        </pc:inkChg>
        <pc:cxnChg chg="del mod">
          <ac:chgData name="ALESSANDRA ESCOLASTICO RUIZ" userId="S::alessandra.escolastico.r0308@alumnocoahuila.gob.mx::5eb6a262-d3c2-4127-8dac-7227f74f11df" providerId="AD" clId="Web-{DF267B5A-B600-4FDA-BD05-ADE6B52402F0}" dt="2021-09-12T19:43:10.936" v="236"/>
          <ac:cxnSpMkLst>
            <pc:docMk/>
            <pc:sldMk cId="3617780533" sldId="258"/>
            <ac:cxnSpMk id="176" creationId="{BA635926-1E9D-4D54-B6C8-A4431DE07DDF}"/>
          </ac:cxnSpMkLst>
        </pc:cxnChg>
        <pc:cxnChg chg="mod">
          <ac:chgData name="ALESSANDRA ESCOLASTICO RUIZ" userId="S::alessandra.escolastico.r0308@alumnocoahuila.gob.mx::5eb6a262-d3c2-4127-8dac-7227f74f11df" providerId="AD" clId="Web-{DF267B5A-B600-4FDA-BD05-ADE6B52402F0}" dt="2021-09-12T18:18:25.396" v="136" actId="1076"/>
          <ac:cxnSpMkLst>
            <pc:docMk/>
            <pc:sldMk cId="3617780533" sldId="258"/>
            <ac:cxnSpMk id="179" creationId="{53516A74-AA6C-4163-97C2-568B6647EF32}"/>
          </ac:cxnSpMkLst>
        </pc:cxnChg>
        <pc:cxnChg chg="del mod">
          <ac:chgData name="ALESSANDRA ESCOLASTICO RUIZ" userId="S::alessandra.escolastico.r0308@alumnocoahuila.gob.mx::5eb6a262-d3c2-4127-8dac-7227f74f11df" providerId="AD" clId="Web-{DF267B5A-B600-4FDA-BD05-ADE6B52402F0}" dt="2021-09-12T19:43:04.076" v="234"/>
          <ac:cxnSpMkLst>
            <pc:docMk/>
            <pc:sldMk cId="3617780533" sldId="258"/>
            <ac:cxnSpMk id="182" creationId="{1E9C25F4-9350-4408-B49E-09AB0B329253}"/>
          </ac:cxnSpMkLst>
        </pc:cxnChg>
      </pc:sldChg>
    </pc:docChg>
  </pc:docChgLst>
  <pc:docChgLst>
    <pc:chgData name="PATRICIA CAROLINA CERDA MELACIO" userId="S::patriciacarolina.cerda.m9907@alumnocoahuila.gob.mx::a4a8f29e-71a4-441b-9f80-a572bb2a4fa9" providerId="AD" clId="Web-{D4C5157C-4A16-4B0C-8E7C-D95049DE1DA9}"/>
    <pc:docChg chg="modSld">
      <pc:chgData name="PATRICIA CAROLINA CERDA MELACIO" userId="S::patriciacarolina.cerda.m9907@alumnocoahuila.gob.mx::a4a8f29e-71a4-441b-9f80-a572bb2a4fa9" providerId="AD" clId="Web-{D4C5157C-4A16-4B0C-8E7C-D95049DE1DA9}" dt="2021-09-12T17:54:49.048" v="0" actId="1076"/>
      <pc:docMkLst>
        <pc:docMk/>
      </pc:docMkLst>
      <pc:sldChg chg="modSp">
        <pc:chgData name="PATRICIA CAROLINA CERDA MELACIO" userId="S::patriciacarolina.cerda.m9907@alumnocoahuila.gob.mx::a4a8f29e-71a4-441b-9f80-a572bb2a4fa9" providerId="AD" clId="Web-{D4C5157C-4A16-4B0C-8E7C-D95049DE1DA9}" dt="2021-09-12T17:54:49.048" v="0" actId="1076"/>
        <pc:sldMkLst>
          <pc:docMk/>
          <pc:sldMk cId="1430577345" sldId="256"/>
        </pc:sldMkLst>
        <pc:spChg chg="mod">
          <ac:chgData name="PATRICIA CAROLINA CERDA MELACIO" userId="S::patriciacarolina.cerda.m9907@alumnocoahuila.gob.mx::a4a8f29e-71a4-441b-9f80-a572bb2a4fa9" providerId="AD" clId="Web-{D4C5157C-4A16-4B0C-8E7C-D95049DE1DA9}" dt="2021-09-12T17:54:49.048" v="0" actId="1076"/>
          <ac:spMkLst>
            <pc:docMk/>
            <pc:sldMk cId="1430577345" sldId="256"/>
            <ac:spMk id="3" creationId="{222436C3-4762-4542-9B41-D8B4CC95F6DE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19:54:46.9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16345 3912 16383 0 0,'-1'0'0'0'0,"-2"0"0"0"0,-2 0 0 0 0,0 0 0 0 0,-2 0 0 0 0,0 0 0 0 0,0 0 0 0 0,0 0 0 0 0,-2 0 0 0 0,0 0 0 0 0,-1 0 0 0 0,-1 0 0 0 0,-4 0 0 0 0,-2 0 0 0 0,2 0 0 0 0,0 0 0 0 0,1-1 0 0 0,3 0 0 0 0,0-2 0 0 0,0 0 0 0 0,2 1 0 0 0,1 0 0 0 0,0-1 0 0 0,1 1 0 0 0,0 0 0 0 0,0 1 0 0 0,-1 0 0 0 0,-1 1 0 0 0,1 0 0 0 0,0 0 0 0 0,-2 0 0 0 0,1 0 0 0 0,-1 0 0 0 0,-1 0 0 0 0,-2 0 0 0 0,0 0 0 0 0,-2-1 0 0 0,1-1 0 0 0,-1 0 0 0 0,0-2 0 0 0,0-1 0 0 0,3 1 0 0 0,1 0 0 0 0,1 1 0 0 0,2 1 0 0 0,0 1 0 0 0,0-1 0 0 0,0-1 0 0 0,0 0 0 0 0,-2-1 0 0 0,1 0 0 0 0,0 2 0 0 0,0 0 0 0 0,1 0 0 0 0,2 1 0 0 0,-1-1 0 0 0,0 0 0 0 0,-1 1 0 0 0,1-1 0 0 0,0 0 0 0 0,-2-1 0 0 0,0 0 0 0 0,-1 1 0 0 0,-1 0 0 0 0,-1 1 0 0 0,-2-1 0 0 0,1-1 0 0 0,-2-1 0 0 0,1 0 0 0 0,-1-1 0 0 0,1 1 0 0 0,0-1 0 0 0,0 2 0 0 0,2-1 0 0 0,-1 0 0 0 0,1 1 0 0 0,0-1 0 0 0,0 1 0 0 0,0-1 0 0 0,0 2 0 0 0,0-1 0 0 0,0 0 0 0 0,0 1 0 0 0,-1 0 0 0 0,2-1 0 0 0,1 0 0 0 0,0 0 0 0 0,0 1 0 0 0,1 0 0 0 0,1 1 0 0 0,0-1 0 0 0,1 0 0 0 0,0 1 0 0 0,-1 0 0 0 0,1 0 0 0 0,0 0 0 0 0,0 1 0 0 0,0 0 0 0 0,-1 0 0 0 0,-1 0 0 0 0,0 0 0 0 0,-1 0 0 0 0,-1 1 0 0 0,0-1 0 0 0,2 0 0 0 0,-2 0 0 0 0,1 0 0 0 0,0 0 0 0 0,0 0 0 0 0,0 0 0 0 0,0 0 0 0 0,1 0 0 0 0,-1 0 0 0 0,1 0 0 0 0,-2 0 0 0 0,-1 0 0 0 0,0 0 0 0 0,0 0 0 0 0,-1 0 0 0 0,-2 0 0 0 0,0 0 0 0 0,1 0 0 0 0,1 0 0 0 0,1 0 0 0 0,1 0 0 0 0,2 0 0 0 0,1 0 0 0 0,-1 0 0 0 0,0 0 0 0 0,1 0 0 0 0,0 0 0 0 0,0 0 0 0 0,0 0 0 0 0,1 0 0 0 0,0 0 0 0 0,0 0 0 0 0,0 0 0 0 0,0 0 0 0 0,-1 0 0 0 0,-1 0 0 0 0,0 1 0 0 0,0 0 0 0 0,-2 1 0 0 0,-1-1 0 0 0,-1 0 0 0 0,-1 0 0 0 0,0-1 0 0 0,0 0 0 0 0,-3 0 0 0 0,0 0 0 0 0,-3 0 0 0 0,1 0 0 0 0,-2 0 0 0 0,0 0 0 0 0,2 0 0 0 0,1 0 0 0 0,0 0 0 0 0,0 0 0 0 0,1 0 0 0 0,2 0 0 0 0,3 0 0 0 0,0 0 0 0 0,1 0 0 0 0,1 0 0 0 0,1 0 0 0 0,2 0 0 0 0,-1 0 0 0 0,1 0 0 0 0,1 0 0 0 0,-1 0 0 0 0,0 1 0 0 0,1 2 0 0 0,1 0 0 0 0,-1 1 0 0 0,0 1 0 0 0,0-1 0 0 0,-1 1 0 0 0,1 1 0 0 0,-1-2 0 0 0,-1 0 0 0 0,1-2 0 0 0,-1 1 0 0 0,-1-1 0 0 0,0 1 0 0 0,1 0 0 0 0,0-1 0 0 0,0 0 0 0 0,0 0 0 0 0,-2 0 0 0 0,-1 1 0 0 0,2 0 0 0 0,1 0 0 0 0,1 2 0 0 0,0-1 0 0 0,1-1 0 0 0,1 1 0 0 0,0-1 0 0 0,1 0 0 0 0,0 0 0 0 0,0 1 0 0 0,-2-1 0 0 0,0 1 0 0 0,0-1 0 0 0,-1 1 0 0 0,0 1 0 0 0,0-1 0 0 0,-1-1 0 0 0,2 1 0 0 0,1-1 0 0 0,-1 0 0 0 0,0 1 0 0 0,0 0 0 0 0,-1-1 0 0 0,2 1 0 0 0,-1-1 0 0 0,2 0 0 0 0,0 0 0 0 0,0 1 0 0 0,0-1 0 0 0,0 0 0 0 0,-1-2 0 0 0,0 2 0 0 0,0 0 0 0 0,1 2 0 0 0,0-1 0 0 0,-1-1 0 0 0,0 1 0 0 0,1-1 0 0 0,0 1 0 0 0,0-1 0 0 0,-1 0 0 0 0,0-2 0 0 0,0 1 0 0 0,0 0 0 0 0,1 1 0 0 0,0 0 0 0 0,-1-1 0 0 0,-1 1 0 0 0,0 0 0 0 0,1 0 0 0 0,0 0 0 0 0,0 1 0 0 0,1-1 0 0 0,-1 0 0 0 0,0-1 0 0 0,0 0 0 0 0,0 0 0 0 0,0 0 0 0 0,-1 0 0 0 0,-1 2 0 0 0,1-1 0 0 0,0 1 0 0 0,1 0 0 0 0,-1 0 0 0 0,1 1 0 0 0,0-1 0 0 0,0 0 0 0 0,0-1 0 0 0,0 1 0 0 0,1 1 0 0 0,0 0 0 0 0,1 0 0 0 0,0-1 0 0 0,0 0 0 0 0,-1 0 0 0 0,1 0 0 0 0,-1-1 0 0 0,1 1 0 0 0,0-1 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19:54:47.0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15546 8438 16383 0 0,'0'0'0'0'0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19:54:47.0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15631 8638 16383 0 0,'1'0'0'0'0,"1"0"0"0"0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19:54:47.0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11086 6765 16383 0 0,'-1'0'0'0'0,"-2"0"0"0"0,-1-1 0 0 0,-1-2 0 0 0,-2-1 0 0 0,0-2 0 0 0,0 1 0 0 0,-1 0 0 0 0,0-2 0 0 0,-1 0 0 0 0,0 0 0 0 0,1 2 0 0 0,-1 0 0 0 0,2 0 0 0 0,-1-1 0 0 0,1 1 0 0 0,0 2 0 0 0,0-1 0 0 0,0 1 0 0 0,0-1 0 0 0,-3-2 0 0 0,0-1 0 0 0,0-1 0 0 0,-1 0 0 0 0,-1-1 0 0 0,1 0 0 0 0,1 0 0 0 0,0 1 0 0 0,2 0 0 0 0,0 1 0 0 0,0-2 0 0 0,1 1 0 0 0,2-2 0 0 0,-2 0 0 0 0,0-2 0 0 0,-1 0 0 0 0,0 0 0 0 0,-1-1 0 0 0,1 0 0 0 0,-2 2 0 0 0,0 1 0 0 0,0 2 0 0 0,-1-1 0 0 0,2 1 0 0 0,0 1 0 0 0,0 0 0 0 0,2 1 0 0 0,-1-2 0 0 0,1 1 0 0 0,0 0 0 0 0,1 1 0 0 0,1-1 0 0 0,0 2 0 0 0,0-1 0 0 0,0 2 0 0 0,0 0 0 0 0,0-1 0 0 0,-1 0 0 0 0,-1-1 0 0 0,0-1 0 0 0,-1 1 0 0 0,-1-1 0 0 0,0-1 0 0 0,1 0 0 0 0,-1-1 0 0 0,-1 0 0 0 0,1 0 0 0 0,0-2 0 0 0,-2 0 0 0 0,-1 0 0 0 0,0 0 0 0 0,1 1 0 0 0,2 0 0 0 0,0 2 0 0 0,2-1 0 0 0,1-1 0 0 0,1 0 0 0 0,-1 0 0 0 0,1 1 0 0 0,0 1 0 0 0,-1-3 0 0 0,0 1 0 0 0,0 0 0 0 0,0 0 0 0 0,0 1 0 0 0,1 1 0 0 0,0 2 0 0 0,-1 0 0 0 0,1 1 0 0 0,1-1 0 0 0,1 1 0 0 0,-1 0 0 0 0,1 1 0 0 0,-1 1 0 0 0,0 0 0 0 0,1-1 0 0 0,1 0 0 0 0,0-2 0 0 0,0 0 0 0 0,1-1 0 0 0,-2 1 0 0 0,-1 0 0 0 0,-1-1 0 0 0,0 0 0 0 0,0-1 0 0 0,0 0 0 0 0,0 0 0 0 0,1 1 0 0 0,1 0 0 0 0,-1 2 0 0 0,1 0 0 0 0,-1 1 0 0 0,0-1 0 0 0,0 0 0 0 0,0-1 0 0 0,0 0 0 0 0,-1-1 0 0 0,1 0 0 0 0,0 0 0 0 0,2-1 0 0 0,1 1 0 0 0,-1 0 0 0 0,0 0 0 0 0,-1 0 0 0 0,1-1 0 0 0,0 0 0 0 0,0-1 0 0 0,1 1 0 0 0,-1-1 0 0 0,0 1 0 0 0,1 1 0 0 0,0-1 0 0 0,0 1 0 0 0,-1 0 0 0 0,-1 0 0 0 0,0-1 0 0 0,0-1 0 0 0,1 0 0 0 0,0 0 0 0 0,-1-1 0 0 0,1-1 0 0 0,1-1 0 0 0,-1 2 0 0 0,0 1 0 0 0,-1 3 0 0 0,0 1 0 0 0,1-1 0 0 0,0 1 0 0 0,0-1 0 0 0,0-1 0 0 0,0-2 0 0 0,-2 0 0 0 0,-1-1 0 0 0,-1-1 0 0 0,-2-1 0 0 0,0 1 0 0 0,0 0 0 0 0,1 2 0 0 0,0 0 0 0 0,0 2 0 0 0,0 0 0 0 0,-1-1 0 0 0,-1-2 0 0 0,-1-2 0 0 0,0 2 0 0 0,1 0 0 0 0,0 2 0 0 0,2 1 0 0 0,1-1 0 0 0,1 1 0 0 0,2 0 0 0 0,0 1 0 0 0,-1-1 0 0 0,1 0 0 0 0,-1 0 0 0 0,1 0 0 0 0,0-1 0 0 0,0 1 0 0 0,0 0 0 0 0,0 0 0 0 0,-1 0 0 0 0,0 0 0 0 0,-1 0 0 0 0,2 0 0 0 0,0 0 0 0 0,-1-1 0 0 0,2 1 0 0 0,-2 0 0 0 0,-1-1 0 0 0,-3-1 0 0 0,-1-1 0 0 0,-2-1 0 0 0,1 0 0 0 0,1 1 0 0 0,1 0 0 0 0,0 0 0 0 0,-1-1 0 0 0,0 1 0 0 0,1 0 0 0 0,0 1 0 0 0,1 2 0 0 0,1 0 0 0 0,2 2 0 0 0,1 0 0 0 0,0 0 0 0 0,0 2 0 0 0,-1 0 0 0 0,0 0 0 0 0,0 0 0 0 0,-1-1 0 0 0,-1 1 0 0 0,1 0 0 0 0,0 0 0 0 0,-1 1 0 0 0,2-1 0 0 0,-1 1 0 0 0,1-1 0 0 0,0 0 0 0 0,-1-1 0 0 0,0 1 0 0 0,-1 0 0 0 0,-1 1 0 0 0,0 0 0 0 0,1-1 0 0 0,1 0 0 0 0,-1 0 0 0 0,0 1 0 0 0,0-1 0 0 0,-1 0 0 0 0,0-1 0 0 0,1 0 0 0 0,1 1 0 0 0,-1 0 0 0 0,0 1 0 0 0,0 1 0 0 0,-1 0 0 0 0,1 0 0 0 0,0-2 0 0 0,0 0 0 0 0,1 0 0 0 0,-1 1 0 0 0,-1 1 0 0 0,1 0 0 0 0,-1 1 0 0 0,0 0 0 0 0,0 0 0 0 0,0 0 0 0 0,-1 0 0 0 0,1 0 0 0 0,0 0 0 0 0,0 1 0 0 0,0-1 0 0 0,0 0 0 0 0,-1 0 0 0 0,1 0 0 0 0,0 0 0 0 0,0 0 0 0 0,0 0 0 0 0,0 0 0 0 0,0 0 0 0 0,0 0 0 0 0,0 0 0 0 0,1 0 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19:54:47.0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9814 5053 16383 0 0,'-1'0'0'0'0,"-1"-1"0"0"0,-1-2 0 0 0,-1 0 0 0 0,-1 0 0 0 0,-1 1 0 0 0,0 1 0 0 0,-1-1 0 0 0,0 0 0 0 0,-1 0 0 0 0,1 1 0 0 0,0 0 0 0 0,-1 1 0 0 0,2-2 0 0 0,2-1 0 0 0,0 0 0 0 0,0 1 0 0 0,-1 0 0 0 0,-1 0 0 0 0,0 1 0 0 0,-1 1 0 0 0,0 0 0 0 0,0 0 0 0 0,0 0 0 0 0,1 2 0 0 0,1 0 0 0 0,1 2 0 0 0,0-1 0 0 0,-1-1 0 0 0,-1-1 0 0 0,0 1 0 0 0,-1 0 0 0 0,0 1 0 0 0,0 1 0 0 0,0 0 0 0 0,-1-1 0 0 0,1-1 0 0 0,0 0 0 0 0,0-1 0 0 0,1 0 0 0 0,0 1 0 0 0,1-1 0 0 0,-1 0 0 0 0,0 0 0 0 0,-1-1 0 0 0,0 1 0 0 0,1 0 0 0 0,2 2 0 0 0,0 0 0 0 0,0-2 0 0 0,-4-2 0 0 0,-1 0 0 0 0,0-1 0 0 0,0 0 0 0 0,0 1 0 0 0,2 1 0 0 0,3 1 0 0 0,3 2 0 0 0,2-1 0 0 0,1 2 0 0 0,1-1 0 0 0,1 1 0 0 0,0 0 0 0 0,2 0 0 0 0,-2 1 0 0 0,1-1 0 0 0,-1 1 0 0 0,-1 0 0 0 0,0 0 0 0 0,1 2 0 0 0,0-1 0 0 0,0 0 0 0 0,0 0 0 0 0,0-1 0 0 0,0 1 0 0 0,1 1 0 0 0,-1-1 0 0 0,0 1 0 0 0,0 0 0 0 0,0 0 0 0 0,-2 1 0 0 0,1-2 0 0 0,0-1 0 0 0,0 0 0 0 0,1-2 0 0 0,0 0 0 0 0,-1 1 0 0 0,1-1 0 0 0,-1 1 0 0 0,-1 1 0 0 0,1-1 0 0 0,0 1 0 0 0,1 0 0 0 0,-1 1 0 0 0,0-1 0 0 0,0 0 0 0 0,0-1 0 0 0,1 0 0 0 0,-1 0 0 0 0,0 0 0 0 0,0 0 0 0 0,0 2 0 0 0,0 0 0 0 0,0-1 0 0 0,1 0 0 0 0,0 1 0 0 0,-1 0 0 0 0,1-1 0 0 0,-1 0 0 0 0,0 0 0 0 0,2 0 0 0 0,-1 0 0 0 0,0 0 0 0 0,0 1 0 0 0,-1-3 0 0 0,-1-2 0 0 0,-1-3 0 0 0,-2 0 0 0 0,0-3 0 0 0,-1 0 0 0 0,1-1 0 0 0,0-1 0 0 0,1-1 0 0 0,2-1 0 0 0,3 0 0 0 0,-1 1 0 0 0,0-1 0 0 0,-2 2 0 0 0,0-1 0 0 0,-1 1 0 0 0,1 1 0 0 0,-1 0 0 0 0,2 2 0 0 0,0 0 0 0 0,-1-1 0 0 0,0 0 0 0 0,-1-1 0 0 0,-1-2 0 0 0,2 0 0 0 0,-1-1 0 0 0,1 1 0 0 0,-1 0 0 0 0,0 0 0 0 0,-1 1 0 0 0,0-1 0 0 0,0 1 0 0 0,2 0 0 0 0,0 1 0 0 0,1 1 0 0 0,0-1 0 0 0,-1 0 0 0 0,1 1 0 0 0,-1 0 0 0 0,0 0 0 0 0,0-1 0 0 0,-2 0 0 0 0,1 0 0 0 0,0 0 0 0 0,2 0 0 0 0,0 1 0 0 0,0-1 0 0 0,-1-1 0 0 0,-1 1 0 0 0,0-1 0 0 0,-1 0 0 0 0,2 1 0 0 0,-1 0 0 0 0,0 1 0 0 0,1-1 0 0 0,-2 0 0 0 0,1-1 0 0 0,-1 0 0 0 0,0 0 0 0 0,1 1 0 0 0,2 2 0 0 0,0 0 0 0 0,0-1 0 0 0,-1 0 0 0 0,-1 0 0 0 0,-1-1 0 0 0,-2 4 0 0 0,-4 2 0 0 0,0 3 0 0 0,0 2 0 0 0,-1 0 0 0 0,1 0 0 0 0,0 1 0 0 0,1-1 0 0 0,-1 0 0 0 0,-1 1 0 0 0,1 0 0 0 0,-1-1 0 0 0,0-1 0 0 0,1 0 0 0 0,0-1 0 0 0,1 0 0 0 0,0 1 0 0 0,0 0 0 0 0,0-1 0 0 0,-1-1 0 0 0,0 0 0 0 0,0-2 0 0 0,-1 2 0 0 0,0-1 0 0 0,0 1 0 0 0,-1 0 0 0 0,1 2 0 0 0,0-1 0 0 0,0 0 0 0 0,0-1 0 0 0,0 0 0 0 0,-1-1 0 0 0,1-1 0 0 0,0 0 0 0 0,-1 0 0 0 0,-1 0 0 0 0,0 0 0 0 0,1-1 0 0 0,0 1 0 0 0,0 0 0 0 0,1 0 0 0 0,0 0 0 0 0,0 0 0 0 0,0 0 0 0 0,2-1 0 0 0,4-2 0 0 0,1-1 0 0 0,3-1 0 0 0,1 1 0 0 0,3-2 0 0 0,1 1 0 0 0,3 0 0 0 0,1 1 0 0 0,1 0 0 0 0,-1-1 0 0 0,0 1 0 0 0,-1-1 0 0 0,1 0 0 0 0,-1 0 0 0 0,-2 0 0 0 0,0 0 0 0 0,-1 1 0 0 0,0 0 0 0 0,-2 1 0 0 0,-1 1 0 0 0,1-2 0 0 0,-2 0 0 0 0,1 0 0 0 0,-2 0 0 0 0,1 0 0 0 0,0 0 0 0 0,-1 1 0 0 0,2 0 0 0 0,0 1 0 0 0,1 0 0 0 0,1 0 0 0 0,-1 0 0 0 0,2 1 0 0 0,-1 0 0 0 0,0 0 0 0 0,0-2 0 0 0,1 0 0 0 0,-1 0 0 0 0,0 1 0 0 0,0 0 0 0 0,-1 1 0 0 0,1-1 0 0 0,0 0 0 0 0,0 1 0 0 0,1 0 0 0 0,-1 1 0 0 0,-1 1 0 0 0,-1 1 0 0 0,-3 3 0 0 0,-2 1 0 0 0,-1 0 0 0 0,0 1 0 0 0,-2 1 0 0 0,1-1 0 0 0,-2-1 0 0 0,1 0 0 0 0,1 0 0 0 0,0 0 0 0 0,-1 0 0 0 0,1 1 0 0 0,0 1 0 0 0,1 0 0 0 0,-1 1 0 0 0,-1-1 0 0 0,0 0 0 0 0,-1 0 0 0 0,0 0 0 0 0,1-1 0 0 0,1 0 0 0 0,1 0 0 0 0,-1-1 0 0 0,-1 1 0 0 0,0 0 0 0 0,0 0 0 0 0,1 0 0 0 0,1 1 0 0 0,-1-1 0 0 0,0 1 0 0 0,1-1 0 0 0,-1 0 0 0 0,2 0 0 0 0,-1-1 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19:54:47.0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9661 5090 16383 0 0,'-1'0'0'0'0,"-1"2"0"0"0,0-1 0 0 0,-1 2 0 0 0,-1 0 0 0 0,1 1 0 0 0,-1-1 0 0 0,1 1 0 0 0,-1-1 0 0 0,-1 0 0 0 0,-1 0 0 0 0,0 1 0 0 0,0 1 0 0 0,0 1 0 0 0,0-1 0 0 0,1 0 0 0 0,0 0 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19:54:47.0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9877 4887 16383 0 0,'0'1'0'0'0,"1"2"0"0"0,-1 1 0 0 0,0 2 0 0 0,0 1 0 0 0,0 0 0 0 0,-2-1 0 0 0,1-1 0 0 0,-1 1 0 0 0,1 1 0 0 0,-1-2 0 0 0,0 0 0 0 0,-1-1 0 0 0,-1 0 0 0 0,0 1 0 0 0,-1 0 0 0 0,0 2 0 0 0,0 2 0 0 0,1-1 0 0 0,0 0 0 0 0,-1-1 0 0 0,2-1 0 0 0,-1 0 0 0 0,1 0 0 0 0,0 1 0 0 0,0-1 0 0 0,-1 1 0 0 0,0 0 0 0 0,-1 0 0 0 0,0-1 0 0 0,1 0 0 0 0,0-2 0 0 0,0 0 0 0 0,0 0 0 0 0,1 0 0 0 0,0 0 0 0 0,2 1 0 0 0,-1 0 0 0 0,-2 0 0 0 0,0-1 0 0 0,0 0 0 0 0,0 1 0 0 0,2 1 0 0 0,-1 0 0 0 0,-1 0 0 0 0,1 1 0 0 0,-1 0 0 0 0,0 0 0 0 0,0 1 0 0 0,1-1 0 0 0,-1-1 0 0 0,0-1 0 0 0,2 1 0 0 0,-1-1 0 0 0,0-1 0 0 0,0 0 0 0 0,0 0 0 0 0,1 1 0 0 0,-1-1 0 0 0,0 0 0 0 0,1 1 0 0 0,-1 0 0 0 0,1-1 0 0 0,-1 0 0 0 0,-1 0 0 0 0,0 1 0 0 0,0 1 0 0 0,1-2 0 0 0,-1 0 0 0 0,0 0 0 0 0,1 0 0 0 0,-1 0 0 0 0,1 0 0 0 0,1 1 0 0 0,1 1 0 0 0,-1-1 0 0 0,-2-1 0 0 0,1 0 0 0 0,0 0 0 0 0,0 0 0 0 0,0 0 0 0 0,1 1 0 0 0,1 0 0 0 0,0 2 0 0 0,0-1 0 0 0,1 1 0 0 0,-1-1 0 0 0,-1 0 0 0 0,0-2 0 0 0,-1 0 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19:54:47.0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9835 4906 16383 0 0,'1'0'0'0'0,"2"0"0"0"0,1 0 0 0 0,2 0 0 0 0,0 0 0 0 0,2 0 0 0 0,-1 0 0 0 0,0 0 0 0 0,1 0 0 0 0,-1 0 0 0 0,0 0 0 0 0,1 0 0 0 0,-2 0 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19:54:47.0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9894 4931 16383 0 0,'-2'0'0'0'0,"0"0"0"0"0,-3 0 0 0 0,0 0 0 0 0,-3 0 0 0 0,0 2 0 0 0,-1 1 0 0 0,0 0 0 0 0,1 0 0 0 0,1 0 0 0 0,1 0 0 0 0,0 0 0 0 0,0 2 0 0 0,0-1 0 0 0,0-1 0 0 0,0 1 0 0 0,1-1 0 0 0,-1 0 0 0 0,0 0 0 0 0,0 1 0 0 0,-1 0 0 0 0,1 1 0 0 0,-2 0 0 0 0,1 1 0 0 0,0-2 0 0 0,0-1 0 0 0,0 1 0 0 0,1 0 0 0 0,0-1 0 0 0,1 0 0 0 0,-1-1 0 0 0,1 0 0 0 0,0 0 0 0 0,0 1 0 0 0,0 1 0 0 0,0 0 0 0 0,1-1 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19:54:47.0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2986 3712 16383 0 0,'1'0'0'0'0,"2"1"0"0"0,1 0 0 0 0,2 0 0 0 0,0 2 0 0 0,1 1 0 0 0,0 0 0 0 0,1 0 0 0 0,-1-2 0 0 0,-1 1 0 0 0,0-1 0 0 0,-1 1 0 0 0,-1 0 0 0 0,1 0 0 0 0,-1-1 0 0 0,0 1 0 0 0,0 0 0 0 0,0 3 0 0 0,0-1 0 0 0,1 1 0 0 0,-1-1 0 0 0,1 0 0 0 0,1 0 0 0 0,0-1 0 0 0,1-1 0 0 0,0 1 0 0 0,0 1 0 0 0,0 0 0 0 0,2 0 0 0 0,-1 0 0 0 0,1-1 0 0 0,0 0 0 0 0,1 1 0 0 0,1 0 0 0 0,1 1 0 0 0,-2 1 0 0 0,-2-1 0 0 0,0-1 0 0 0,0 1 0 0 0,-1-1 0 0 0,-1-2 0 0 0,0 1 0 0 0,-1-1 0 0 0,-1 0 0 0 0,0 0 0 0 0,1-1 0 0 0,-1 1 0 0 0,0-1 0 0 0,0 2 0 0 0,-1 0 0 0 0,0 0 0 0 0,0 0 0 0 0,0 0 0 0 0,1-1 0 0 0,1-1 0 0 0,0 0 0 0 0,0 1 0 0 0,0-2 0 0 0,1 2 0 0 0,1 0 0 0 0,0 1 0 0 0,0 0 0 0 0,-2 1 0 0 0,1-1 0 0 0,0 0 0 0 0,0-1 0 0 0,0 2 0 0 0,1 0 0 0 0,-1-1 0 0 0,1 1 0 0 0,1-1 0 0 0,-2 1 0 0 0,-1-1 0 0 0,1 1 0 0 0,0-2 0 0 0,0-1 0 0 0,-1 1 0 0 0,1 0 0 0 0,-1 0 0 0 0,1 0 0 0 0,-1 0 0 0 0,0 0 0 0 0,-1 1 0 0 0,0-1 0 0 0,1-1 0 0 0,1 1 0 0 0,0 0 0 0 0,1 0 0 0 0,2 1 0 0 0,-2 1 0 0 0,1 0 0 0 0,0-1 0 0 0,0 0 0 0 0,0-1 0 0 0,-1 1 0 0 0,-1-1 0 0 0,-2 0 0 0 0,0 0 0 0 0,1 0 0 0 0,0-1 0 0 0,0 0 0 0 0,-1 1 0 0 0,-1 0 0 0 0,2 1 0 0 0,0 0 0 0 0,0-1 0 0 0,2 0 0 0 0,0 1 0 0 0,0 0 0 0 0,0-1 0 0 0,-1 0 0 0 0,0 0 0 0 0,-2 0 0 0 0,1 0 0 0 0,-1 0 0 0 0,0 0 0 0 0,1-1 0 0 0,0 0 0 0 0,0 0 0 0 0,1-1 0 0 0,1-1 0 0 0,0 1 0 0 0,0 1 0 0 0,-1 1 0 0 0,0-1 0 0 0,-1 1 0 0 0,1-2 0 0 0,1 0 0 0 0,-1 0 0 0 0,1 0 0 0 0,0 1 0 0 0,0 0 0 0 0,1-1 0 0 0,-1-1 0 0 0,0 1 0 0 0,0 0 0 0 0,-1 2 0 0 0,-1 0 0 0 0,1 0 0 0 0,0 0 0 0 0,0 0 0 0 0,1 0 0 0 0,0-2 0 0 0,0 0 0 0 0,0 0 0 0 0,0-1 0 0 0,0 0 0 0 0,0 0 0 0 0,-1 1 0 0 0,0 0 0 0 0,-1 2 0 0 0,1 0 0 0 0,0-1 0 0 0,1 0 0 0 0,0-1 0 0 0,0-2 0 0 0,0 0 0 0 0,0 0 0 0 0,-1 1 0 0 0,0 0 0 0 0,-1 1 0 0 0,1 0 0 0 0,0 0 0 0 0,1 0 0 0 0,1 2 0 0 0,1 1 0 0 0,-1-1 0 0 0,1-1 0 0 0,-1 0 0 0 0,0 1 0 0 0,-1-1 0 0 0,0-1 0 0 0,0 0 0 0 0,0-1 0 0 0,1 2 0 0 0,-1-1 0 0 0,0 2 0 0 0,1-1 0 0 0,1 1 0 0 0,0-1 0 0 0,1-1 0 0 0,0-1 0 0 0,-1 1 0 0 0,-1-1 0 0 0,-1 1 0 0 0,-1 0 0 0 0,-1 1 0 0 0,1 0 0 0 0,-1 2 0 0 0,0-1 0 0 0,0 0 0 0 0,1-1 0 0 0,0 0 0 0 0,0 0 0 0 0,1 0 0 0 0,0-1 0 0 0,0 1 0 0 0,2-2 0 0 0,0 2 0 0 0,-1 0 0 0 0,1 0 0 0 0,-1 1 0 0 0,0 0 0 0 0,-1-2 0 0 0,0 0 0 0 0,0 0 0 0 0,0-1 0 0 0,0 0 0 0 0,-1 1 0 0 0,0 1 0 0 0,0-1 0 0 0,2 0 0 0 0,0 0 0 0 0,0 0 0 0 0,-2 0 0 0 0,1 1 0 0 0,-1 1 0 0 0,0-1 0 0 0,0 1 0 0 0,-1 0 0 0 0,0-1 0 0 0,0 1 0 0 0,1-2 0 0 0,0 0 0 0 0,1 0 0 0 0,0-1 0 0 0,0 1 0 0 0,0 0 0 0 0,0 1 0 0 0,0-1 0 0 0,1 0 0 0 0,-2 0 0 0 0,-1 1 0 0 0,1 0 0 0 0,0-1 0 0 0,2 2 0 0 0,2 2 0 0 0,1 0 0 0 0,0-1 0 0 0,-2 0 0 0 0,-1 0 0 0 0,-2 0 0 0 0,-1-1 0 0 0,0 0 0 0 0,1-2 0 0 0,0 0 0 0 0,0 0 0 0 0,0-1 0 0 0,1 0 0 0 0,0 0 0 0 0,1-1 0 0 0,-1 2 0 0 0,0 1 0 0 0,0-1 0 0 0,-1 2 0 0 0,0-1 0 0 0,-2 2 0 0 0,0-1 0 0 0,1-1 0 0 0,0 0 0 0 0,1-1 0 0 0,1 0 0 0 0,-2 0 0 0 0,1 1 0 0 0,-1-1 0 0 0,1 0 0 0 0,1 0 0 0 0,-2 1 0 0 0,1 0 0 0 0,-1 0 0 0 0,1 1 0 0 0,0-1 0 0 0,1 0 0 0 0,0-1 0 0 0,0 0 0 0 0,0-1 0 0 0,0 0 0 0 0,0 0 0 0 0,1 0 0 0 0,-1 0 0 0 0,0 0 0 0 0,0 1 0 0 0,0 2 0 0 0,0 0 0 0 0,0 1 0 0 0,1 1 0 0 0,-1-1 0 0 0,-1 1 0 0 0,-1-1 0 0 0,1-1 0 0 0,0-1 0 0 0,0 0 0 0 0,0-2 0 0 0,1 1 0 0 0,0 1 0 0 0,0-1 0 0 0,0 0 0 0 0,1 0 0 0 0,-1-1 0 0 0,0 2 0 0 0,0 1 0 0 0,0 0 0 0 0,0 0 0 0 0,1-1 0 0 0,-1 0 0 0 0,0 1 0 0 0,0-2 0 0 0,0 1 0 0 0,0-1 0 0 0,0-1 0 0 0,0 0 0 0 0,0 0 0 0 0,1 0 0 0 0,-1 0 0 0 0,0 0 0 0 0,0 0 0 0 0,0 0 0 0 0,0 0 0 0 0,0 0 0 0 0,0 0 0 0 0,0 0 0 0 0,-1 1 0 0 0,0 1 0 0 0,-1 0 0 0 0,1 1 0 0 0,1 0 0 0 0,-1 0 0 0 0,1-1 0 0 0,0 0 0 0 0,0 0 0 0 0,0-1 0 0 0,0-1 0 0 0,1 1 0 0 0,0-1 0 0 0,1 0 0 0 0,1-1 0 0 0,0 1 0 0 0,-1 0 0 0 0,0 0 0 0 0,-1 0 0 0 0,0 0 0 0 0,-1 0 0 0 0,1 0 0 0 0,-1 0 0 0 0,0 0 0 0 0,0 0 0 0 0,0 0 0 0 0,0 0 0 0 0,1 0 0 0 0,1 0 0 0 0,-1 0 0 0 0,2 0 0 0 0,0 0 0 0 0,-1 0 0 0 0,-1 0 0 0 0,0 0 0 0 0,0 0 0 0 0,0 0 0 0 0,-1 0 0 0 0,0 1 0 0 0,0 1 0 0 0,-1 1 0 0 0,0-1 0 0 0,1 1 0 0 0,1 0 0 0 0,-1 0 0 0 0,1-1 0 0 0,-1-1 0 0 0,0 0 0 0 0,0 1 0 0 0,2 1 0 0 0,0 0 0 0 0,0 0 0 0 0,1-1 0 0 0,0-1 0 0 0,0 1 0 0 0,0 0 0 0 0,-1 0 0 0 0,0-1 0 0 0,-1 0 0 0 0,-1-1 0 0 0,1 0 0 0 0,-1 0 0 0 0,0 0 0 0 0,0 0 0 0 0,0 0 0 0 0,0 0 0 0 0,0 0 0 0 0,0 0 0 0 0,0 0 0 0 0,0 0 0 0 0,0 0 0 0 0,0 0 0 0 0,1 0 0 0 0,-1 0 0 0 0,0 0 0 0 0,0 0 0 0 0,0 0 0 0 0,0 0 0 0 0,0 0 0 0 0,2 0 0 0 0,-1 0 0 0 0,2 0 0 0 0,0 0 0 0 0,0 0 0 0 0,-1 0 0 0 0,-1 0 0 0 0,0 0 0 0 0,-1 0 0 0 0,0 0 0 0 0,0 0 0 0 0,1 0 0 0 0,1 0 0 0 0,0 0 0 0 0,-1 0 0 0 0,0 0 0 0 0,-1 0 0 0 0,1 0 0 0 0,-1 0 0 0 0,0 0 0 0 0,0 0 0 0 0,0 0 0 0 0,0 0 0 0 0,0 0 0 0 0,0 0 0 0 0,1 0 0 0 0,-1 0 0 0 0,0 0 0 0 0,0 0 0 0 0,0 0 0 0 0,0 0 0 0 0,0 0 0 0 0,0 0 0 0 0,0 0 0 0 0,1 0 0 0 0,-1 0 0 0 0,0 0 0 0 0,0 0 0 0 0,-1 1 0 0 0,-1 1 0 0 0,0 0 0 0 0,-1 1 0 0 0,1 0 0 0 0,0-2 0 0 0,1 1 0 0 0,0-2 0 0 0,1 0 0 0 0,0 1 0 0 0,0-2 0 0 0,1 1 0 0 0,-1 0 0 0 0,0 0 0 0 0,0 0 0 0 0,1 1 0 0 0,-1 1 0 0 0,0-1 0 0 0,0 1 0 0 0,-1 0 0 0 0,1 0 0 0 0,-1 1 0 0 0,-1 0 0 0 0,2-1 0 0 0,1 0 0 0 0,2-1 0 0 0,-1 1 0 0 0,0 0 0 0 0,0 0 0 0 0,0 1 0 0 0,-2 1 0 0 0,2-1 0 0 0,0 0 0 0 0,0-2 0 0 0,-1 1 0 0 0,0-2 0 0 0,-2 2 0 0 0,0-1 0 0 0,-1 1 0 0 0,1-1 0 0 0,-1 1 0 0 0,-1 1 0 0 0,0 0 0 0 0,0 0 0 0 0,1-1 0 0 0,0-1 0 0 0,2 0 0 0 0,-1 0 0 0 0,2-1 0 0 0,-1 1 0 0 0,0 0 0 0 0,1 1 0 0 0,1-1 0 0 0,0 0 0 0 0,1 0 0 0 0,-1 2 0 0 0,1 1 0 0 0,-2-2 0 0 0,0 0 0 0 0,0 0 0 0 0,-1-1 0 0 0,0-1 0 0 0,2 0 0 0 0,-1 0 0 0 0,1 0 0 0 0,-1 0 0 0 0,0 0 0 0 0,0 1 0 0 0,-1 0 0 0 0,0 1 0 0 0,0-1 0 0 0,0 0 0 0 0,1-1 0 0 0,-1 1 0 0 0,-2-1 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19:54:47.0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4620 6513 16383 0 0,'2'0'0'0'0,"0"0"0"0"0,3 0 0 0 0,1 0 0 0 0,1 0 0 0 0,3 0 0 0 0,2 0 0 0 0,0 0 0 0 0,0 0 0 0 0,0 0 0 0 0,-1 0 0 0 0,0 0 0 0 0,-1 0 0 0 0,-1 0 0 0 0,-1 0 0 0 0,0 0 0 0 0,-1 0 0 0 0,0 0 0 0 0,0 0 0 0 0,0 0 0 0 0,0 0 0 0 0,0 0 0 0 0,0 0 0 0 0,0 0 0 0 0,0 0 0 0 0,0 0 0 0 0,0 0 0 0 0,1 0 0 0 0,-2-1 0 0 0,0-3 0 0 0,1-2 0 0 0,1-1 0 0 0,-1-1 0 0 0,1 0 0 0 0,-1 1 0 0 0,0-1 0 0 0,2 0 0 0 0,1 0 0 0 0,1-1 0 0 0,1-1 0 0 0,-1 0 0 0 0,-2 0 0 0 0,0 2 0 0 0,-1-1 0 0 0,0 0 0 0 0,-1 0 0 0 0,0 1 0 0 0,0 1 0 0 0,-1 0 0 0 0,0 1 0 0 0,1 0 0 0 0,1 0 0 0 0,-1-3 0 0 0,0-1 0 0 0,0 0 0 0 0,-2 1 0 0 0,0 0 0 0 0,-1 0 0 0 0,0 2 0 0 0,-1-1 0 0 0,2 1 0 0 0,-1 0 0 0 0,0 0 0 0 0,1 1 0 0 0,-1 1 0 0 0,0-1 0 0 0,-1 1 0 0 0,0-2 0 0 0,0 1 0 0 0,-2-1 0 0 0,0 0 0 0 0,-1 0 0 0 0,0 0 0 0 0,1 1 0 0 0,2 0 0 0 0,0 1 0 0 0,1 0 0 0 0,0 0 0 0 0,-2 0 0 0 0,0 0 0 0 0,0-2 0 0 0,-2 0 0 0 0,1-2 0 0 0,0 1 0 0 0,2 0 0 0 0,0 2 0 0 0,-1 0 0 0 0,0-1 0 0 0,-1 1 0 0 0,0-1 0 0 0,0 1 0 0 0,0 0 0 0 0,1 0 0 0 0,-1 1 0 0 0,0-1 0 0 0,1 0 0 0 0,1-1 0 0 0,1 0 0 0 0,-1-1 0 0 0,-1-1 0 0 0,-1 1 0 0 0,0-1 0 0 0,-1 1 0 0 0,0 0 0 0 0,0 1 0 0 0,0 0 0 0 0,0-1 0 0 0,1 3 0 0 0,2-1 0 0 0,0-1 0 0 0,-1 0 0 0 0,1-1 0 0 0,-2 1 0 0 0,0-1 0 0 0,-1 0 0 0 0,0 1 0 0 0,2 0 0 0 0,-1-1 0 0 0,0 1 0 0 0,1 0 0 0 0,-2 0 0 0 0,1 0 0 0 0,-1 0 0 0 0,1 0 0 0 0,2 0 0 0 0,0-2 0 0 0,0 1 0 0 0,-1-2 0 0 0,-1 0 0 0 0,0 0 0 0 0,0 1 0 0 0,-1 1 0 0 0,0 0 0 0 0,0 1 0 0 0,-1 0 0 0 0,1 0 0 0 0,0 0 0 0 0,0 0 0 0 0,1 0 0 0 0,1 0 0 0 0,-1 0 0 0 0,1 0 0 0 0,-1-1 0 0 0,-1 0 0 0 0,0-1 0 0 0,0 1 0 0 0,0-1 0 0 0,0 1 0 0 0,0 1 0 0 0,0-1 0 0 0,0 1 0 0 0,0 0 0 0 0,0 0 0 0 0,0 0 0 0 0,0 0 0 0 0,0 0 0 0 0,0 0 0 0 0,0 0 0 0 0,0 0 0 0 0,0-1 0 0 0,0 1 0 0 0,0 0 0 0 0,0 0 0 0 0,1 1 0 0 0,2 1 0 0 0,0-1 0 0 0,0 0 0 0 0,-1 0 0 0 0,1-1 0 0 0,-1 1 0 0 0,0-1 0 0 0,0-1 0 0 0,0 1 0 0 0,1 0 0 0 0,0 0 0 0 0,0 0 0 0 0,-1 0 0 0 0,1 1 0 0 0,-1 0 0 0 0,0 1 0 0 0,0-1 0 0 0,1-1 0 0 0,0 2 0 0 0,1 0 0 0 0,1-1 0 0 0,0 1 0 0 0,-1-2 0 0 0,0 1 0 0 0,0 0 0 0 0,0 0 0 0 0,0 2 0 0 0,0 0 0 0 0,-1-1 0 0 0,0 1 0 0 0,0-1 0 0 0,-1 0 0 0 0,0 1 0 0 0,1-1 0 0 0,0 2 0 0 0,0-2 0 0 0,0 2 0 0 0,1-1 0 0 0,-1 1 0 0 0,1-1 0 0 0,0 1 0 0 0,-1-1 0 0 0,1 0 0 0 0,0-1 0 0 0,1 1 0 0 0,-1 0 0 0 0,1 1 0 0 0,0 0 0 0 0,-1 0 0 0 0,0 0 0 0 0,1 0 0 0 0,-1 1 0 0 0,2 0 0 0 0,0 1 0 0 0,-1-1 0 0 0,0 1 0 0 0,1-1 0 0 0,-1 1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19:54:46.9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16811 3968 16383 0 0,'-1'0'0'0'0,"-1"-1"0"0"0,1-2 0 0 0,-2 0 0 0 0,1-1 0 0 0,-2 0 0 0 0,0-1 0 0 0,0-2 0 0 0,-1 0 0 0 0,0 1 0 0 0,1 0 0 0 0,-1 0 0 0 0,1 0 0 0 0,0-1 0 0 0,-1 1 0 0 0,-1-1 0 0 0,2 0 0 0 0,-1 0 0 0 0,-1-1 0 0 0,2 1 0 0 0,-2 0 0 0 0,-1 1 0 0 0,0 1 0 0 0,-1-1 0 0 0,1 1 0 0 0,-2 1 0 0 0,0-1 0 0 0,0-1 0 0 0,-1 0 0 0 0,1-1 0 0 0,-2 0 0 0 0,0-1 0 0 0,-2 1 0 0 0,1-1 0 0 0,1 2 0 0 0,2-1 0 0 0,0 1 0 0 0,0 1 0 0 0,0-1 0 0 0,0 1 0 0 0,0 0 0 0 0,-1 0 0 0 0,1 1 0 0 0,0-1 0 0 0,-2 2 0 0 0,0-1 0 0 0,1 1 0 0 0,0-1 0 0 0,-1 1 0 0 0,1 0 0 0 0,-2 1 0 0 0,0-1 0 0 0,-1 0 0 0 0,0 0 0 0 0,1-1 0 0 0,0 1 0 0 0,1 0 0 0 0,0 0 0 0 0,0 1 0 0 0,1-2 0 0 0,0 1 0 0 0,1 1 0 0 0,1 0 0 0 0,1 1 0 0 0,-1 0 0 0 0,1-1 0 0 0,-1 0 0 0 0,0 1 0 0 0,0-1 0 0 0,0 0 0 0 0,2-1 0 0 0,-1 0 0 0 0,1 1 0 0 0,0 0 0 0 0,-1 1 0 0 0,1 1 0 0 0,-1-1 0 0 0,0 1 0 0 0,1-1 0 0 0,0 0 0 0 0,1-1 0 0 0,0 0 0 0 0,0 0 0 0 0,0-2 0 0 0,0 1 0 0 0,-1 1 0 0 0,-1 0 0 0 0,0 0 0 0 0,0-1 0 0 0,0 2 0 0 0,0-1 0 0 0,-2 2 0 0 0,2-2 0 0 0,0 0 0 0 0,0-1 0 0 0,0 1 0 0 0,0-1 0 0 0,-1 0 0 0 0,-1 1 0 0 0,1 0 0 0 0,-2-2 0 0 0,0-2 0 0 0,-1 1 0 0 0,-1 1 0 0 0,0 0 0 0 0,1 0 0 0 0,-1 1 0 0 0,-1-1 0 0 0,-2 0 0 0 0,-1 1 0 0 0,-3-2 0 0 0,-3 0 0 0 0,1-1 0 0 0,0 1 0 0 0,1-1 0 0 0,-3-1 0 0 0,-1 1 0 0 0,-1 0 0 0 0,-1 0 0 0 0,2 1 0 0 0,-1 1 0 0 0,3 0 0 0 0,2 0 0 0 0,-1 1 0 0 0,2-1 0 0 0,2 1 0 0 0,2 0 0 0 0,2-1 0 0 0,1 1 0 0 0,1 0 0 0 0,0 1 0 0 0,1 0 0 0 0,1 0 0 0 0,1-1 0 0 0,0 0 0 0 0,0 0 0 0 0,1 0 0 0 0,0 0 0 0 0,0 1 0 0 0,0 0 0 0 0,0 0 0 0 0,2-1 0 0 0,-1 0 0 0 0,1 1 0 0 0,-1 0 0 0 0,-1 0 0 0 0,1-2 0 0 0,-1 1 0 0 0,0-1 0 0 0,0 0 0 0 0,0 2 0 0 0,0 0 0 0 0,-1-1 0 0 0,0 1 0 0 0,-1 0 0 0 0,-2 1 0 0 0,-2 0 0 0 0,1 0 0 0 0,-1-1 0 0 0,0 1 0 0 0,-1-2 0 0 0,0 1 0 0 0,1 0 0 0 0,1-1 0 0 0,0-1 0 0 0,1 1 0 0 0,0-1 0 0 0,0 0 0 0 0,1 1 0 0 0,-1 1 0 0 0,1 0 0 0 0,0-2 0 0 0,0 1 0 0 0,1-1 0 0 0,-1 0 0 0 0,1 2 0 0 0,-1-2 0 0 0,0 2 0 0 0,0-2 0 0 0,-1 1 0 0 0,1 1 0 0 0,0 0 0 0 0,0 1 0 0 0,0 1 0 0 0,1-2 0 0 0,0 1 0 0 0,1-1 0 0 0,1 0 0 0 0,0 0 0 0 0,-2 0 0 0 0,1 0 0 0 0,-1 0 0 0 0,1 0 0 0 0,0 0 0 0 0,0 1 0 0 0,1 0 0 0 0,0 1 0 0 0,1-2 0 0 0,0 1 0 0 0,1-2 0 0 0,-1 0 0 0 0,0 1 0 0 0,-1 0 0 0 0,1 1 0 0 0,-1-1 0 0 0,-1 0 0 0 0,0 1 0 0 0,-1-2 0 0 0,-1 1 0 0 0,0-1 0 0 0,1 0 0 0 0,-1 0 0 0 0,0 2 0 0 0,0 0 0 0 0,2-1 0 0 0,0 0 0 0 0,-1 0 0 0 0,0 0 0 0 0,0 0 0 0 0,0 0 0 0 0,-1 0 0 0 0,0 1 0 0 0,-1 1 0 0 0,0-2 0 0 0,-2 0 0 0 0,0-3 0 0 0,2 1 0 0 0,-1 0 0 0 0,1 2 0 0 0,0 0 0 0 0,1 1 0 0 0,0 1 0 0 0,1 0 0 0 0,0 0 0 0 0,0 0 0 0 0,-1-1 0 0 0,0 0 0 0 0,1-1 0 0 0,-1 1 0 0 0,0-1 0 0 0,1 0 0 0 0,0-1 0 0 0,0 0 0 0 0,0 1 0 0 0,-2 0 0 0 0,-2 1 0 0 0,0 0 0 0 0,-1 1 0 0 0,0 0 0 0 0,-1 0 0 0 0,0 0 0 0 0,0 0 0 0 0,0 0 0 0 0,1 0 0 0 0,-1 0 0 0 0,1 0 0 0 0,0 0 0 0 0,-1 0 0 0 0,2 0 0 0 0,1 0 0 0 0,0-1 0 0 0,2 0 0 0 0,1-2 0 0 0,1 0 0 0 0,1-1 0 0 0,0 1 0 0 0,0 0 0 0 0,0 1 0 0 0,0 1 0 0 0,0 1 0 0 0,0-1 0 0 0,0 1 0 0 0,0 0 0 0 0,0 1 0 0 0,1-2 0 0 0,0-1 0 0 0,1-1 0 0 0,-1 1 0 0 0,0-1 0 0 0,-1 1 0 0 0,0 1 0 0 0,0-1 0 0 0,-1 1 0 0 0,-1-1 0 0 0,0 1 0 0 0,1-1 0 0 0,0 0 0 0 0,0-1 0 0 0,0 0 0 0 0,-1 1 0 0 0,0 0 0 0 0,1 0 0 0 0,-1-1 0 0 0,-1 2 0 0 0,0-2 0 0 0,0 1 0 0 0,0-1 0 0 0,-1 0 0 0 0,1 0 0 0 0,0 0 0 0 0,0 1 0 0 0,0-1 0 0 0,0 1 0 0 0,0-1 0 0 0,2 0 0 0 0,-1 0 0 0 0,2 1 0 0 0,0 0 0 0 0,-1 1 0 0 0,1 0 0 0 0,0 0 0 0 0,0-1 0 0 0,0 1 0 0 0,-1-1 0 0 0,0-2 0 0 0,-1 0 0 0 0,1 0 0 0 0,0-1 0 0 0,0 1 0 0 0,0-1 0 0 0,1 1 0 0 0,0 1 0 0 0,-1 1 0 0 0,-1 0 0 0 0,-1-2 0 0 0,1 0 0 0 0,-2 0 0 0 0,2-1 0 0 0,0 1 0 0 0,2 1 0 0 0,0 1 0 0 0,0 0 0 0 0,1 1 0 0 0,2-2 0 0 0,1 0 0 0 0,-2 0 0 0 0,1 0 0 0 0,-3-1 0 0 0,-1-1 0 0 0,0-1 0 0 0,-1-1 0 0 0,1 2 0 0 0,0-1 0 0 0,1 2 0 0 0,0-1 0 0 0,-1 0 0 0 0,1 0 0 0 0,0 0 0 0 0,1 0 0 0 0,1 1 0 0 0,-1 1 0 0 0,2 0 0 0 0,-2 0 0 0 0,0 0 0 0 0,1 0 0 0 0,-1 1 0 0 0,0-1 0 0 0,-2-1 0 0 0,0-1 0 0 0,-1-1 0 0 0,0 0 0 0 0,-1 0 0 0 0,1 1 0 0 0,-1-1 0 0 0,-1-1 0 0 0,0-1 0 0 0,1 1 0 0 0,2 0 0 0 0,1 2 0 0 0,0 1 0 0 0,3 1 0 0 0,-1 0 0 0 0,0 1 0 0 0,1 0 0 0 0,1-2 0 0 0,-1 1 0 0 0,0-1 0 0 0,-1 0 0 0 0,0 0 0 0 0,0-1 0 0 0,-1 1 0 0 0,1 0 0 0 0,0-2 0 0 0,0 2 0 0 0,0-1 0 0 0,-1 0 0 0 0,1-1 0 0 0,-1 0 0 0 0,0-1 0 0 0,0 0 0 0 0,0 0 0 0 0,0 0 0 0 0,0 0 0 0 0,-1 0 0 0 0,0-1 0 0 0,0 1 0 0 0,0 1 0 0 0,-1 1 0 0 0,2-1 0 0 0,1 2 0 0 0,0-1 0 0 0,1 1 0 0 0,-1 0 0 0 0,1 0 0 0 0,0-2 0 0 0,0 0 0 0 0,1 0 0 0 0,0-1 0 0 0,0 1 0 0 0,-1 0 0 0 0,0 1 0 0 0,0-1 0 0 0,1-1 0 0 0,0 2 0 0 0,1 0 0 0 0,0-1 0 0 0,-1 1 0 0 0,1 1 0 0 0,0-1 0 0 0,0-1 0 0 0,0 1 0 0 0,-1 0 0 0 0,-2 1 0 0 0,1 0 0 0 0,-1-1 0 0 0,0-1 0 0 0,0-1 0 0 0,0-1 0 0 0,1 0 0 0 0,0 0 0 0 0,0 2 0 0 0,1 1 0 0 0,-1 0 0 0 0,1 0 0 0 0,-1 0 0 0 0,2-1 0 0 0,0 0 0 0 0,0 0 0 0 0,-1 2 0 0 0,-1 0 0 0 0,0-1 0 0 0,1 0 0 0 0,-1 0 0 0 0,0-2 0 0 0,0 0 0 0 0,0 0 0 0 0,-2 1 0 0 0,0 1 0 0 0,1-1 0 0 0,-1 0 0 0 0,2 0 0 0 0,2-1 0 0 0,0 0 0 0 0,0 1 0 0 0,0 1 0 0 0,0-1 0 0 0,-1 2 0 0 0,1-1 0 0 0,-2 1 0 0 0,0 0 0 0 0,0-1 0 0 0,1 0 0 0 0,-1-1 0 0 0,1 0 0 0 0,1-1 0 0 0,-1 0 0 0 0,-1-1 0 0 0,1 1 0 0 0,-1 1 0 0 0,0 0 0 0 0,0 1 0 0 0,1-1 0 0 0,-1 1 0 0 0,0 0 0 0 0,2 0 0 0 0,-1 0 0 0 0,0 0 0 0 0,1 0 0 0 0,0 1 0 0 0,-2-1 0 0 0,0 0 0 0 0,1 0 0 0 0,1-2 0 0 0,0 1 0 0 0,-2-1 0 0 0,1 0 0 0 0,0 1 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19:54:47.0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7569 3721 16383 0 0,'-1'0'0'0'0,"-1"-1"0"0"0,0-1 0 0 0,-2 1 0 0 0,0-2 0 0 0,-1 0 0 0 0,1-2 0 0 0,0 0 0 0 0,-1 0 0 0 0,0 1 0 0 0,0-1 0 0 0,1 0 0 0 0,1 0 0 0 0,0-1 0 0 0,0 0 0 0 0,-1 1 0 0 0,0-1 0 0 0,1 0 0 0 0,0 0 0 0 0,1-2 0 0 0,1 0 0 0 0,1-1 0 0 0,0 1 0 0 0,0-2 0 0 0,0 1 0 0 0,0 0 0 0 0,0 1 0 0 0,0-1 0 0 0,0 2 0 0 0,-1 1 0 0 0,-2 0 0 0 0,0 1 0 0 0,0-1 0 0 0,1 0 0 0 0,1-1 0 0 0,-1 0 0 0 0,0 0 0 0 0,0 0 0 0 0,1 0 0 0 0,0 0 0 0 0,1 0 0 0 0,-2 0 0 0 0,0 0 0 0 0,-2-1 0 0 0,2 1 0 0 0,0 0 0 0 0,-1 0 0 0 0,1 0 0 0 0,0 0 0 0 0,1 0 0 0 0,0 0 0 0 0,0-1 0 0 0,0 1 0 0 0,-2 1 0 0 0,0 1 0 0 0,0-1 0 0 0,1 0 0 0 0,1 0 0 0 0,-1 1 0 0 0,0 0 0 0 0,0-1 0 0 0,1 0 0 0 0,0 0 0 0 0,1-1 0 0 0,-1 2 0 0 0,-1-1 0 0 0,-1 2 0 0 0,1 0 0 0 0,-1-1 0 0 0,0-1 0 0 0,-1 0 0 0 0,-1 0 0 0 0,1-1 0 0 0,0 0 0 0 0,1 0 0 0 0,1 0 0 0 0,-2-1 0 0 0,1 1 0 0 0,0 0 0 0 0,0 1 0 0 0,0 0 0 0 0,-1 2 0 0 0,1 0 0 0 0,0 0 0 0 0,-1 1 0 0 0,1-2 0 0 0,-1 0 0 0 0,2-1 0 0 0,-1 1 0 0 0,0-1 0 0 0,0 2 0 0 0,0 0 0 0 0,-1-1 0 0 0,1-1 0 0 0,0 0 0 0 0,1 0 0 0 0,-2 0 0 0 0,0 1 0 0 0,1-1 0 0 0,0 0 0 0 0,0 0 0 0 0,-1 0 0 0 0,0 2 0 0 0,0 0 0 0 0,1 0 0 0 0,-1-1 0 0 0,1-1 0 0 0,1 0 0 0 0,-1 0 0 0 0,0 2 0 0 0,-1 0 0 0 0,1-1 0 0 0,0 1 0 0 0,0 0 0 0 0,1-1 0 0 0,0 0 0 0 0,0 0 0 0 0,-1 0 0 0 0,0-1 0 0 0,0 1 0 0 0,1-2 0 0 0,1-1 0 0 0,0 0 0 0 0,1-1 0 0 0,0 1 0 0 0,-1 1 0 0 0,-1 1 0 0 0,1 0 0 0 0,0 0 0 0 0,0-1 0 0 0,0 1 0 0 0,1-1 0 0 0,0 0 0 0 0,0 0 0 0 0,0 0 0 0 0,0 0 0 0 0,0 0 0 0 0,0 1 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19:54:47.0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7927 6052 16383 0 0,'0'1'0'0'0,"0"2"0"0"0,0 1 0 0 0,0 2 0 0 0,0 2 0 0 0,-1 0 0 0 0,-1 2 0 0 0,0 1 0 0 0,1-2 0 0 0,-1 2 0 0 0,-1-1 0 0 0,-1-1 0 0 0,1 0 0 0 0,0-1 0 0 0,0 1 0 0 0,1 0 0 0 0,-1-1 0 0 0,0 1 0 0 0,0-1 0 0 0,-1-1 0 0 0,0 0 0 0 0,0 1 0 0 0,-1-1 0 0 0,-1 0 0 0 0,1 0 0 0 0,0-1 0 0 0,-1-1 0 0 0,1 1 0 0 0,1-2 0 0 0,0 1 0 0 0,0 0 0 0 0,-1-1 0 0 0,1 1 0 0 0,-1 0 0 0 0,0 0 0 0 0,0 0 0 0 0,0 0 0 0 0,0 1 0 0 0,-1 0 0 0 0,0-1 0 0 0,1 0 0 0 0,1 0 0 0 0,2 1 0 0 0,-1-1 0 0 0,1 0 0 0 0,-1-1 0 0 0,0 1 0 0 0,0-1 0 0 0,-2 2 0 0 0,0 0 0 0 0,-1 0 0 0 0,-2 4 0 0 0,-1 0 0 0 0,-1 2 0 0 0,-4 3 0 0 0,-1 3 0 0 0,0-2 0 0 0,2-3 0 0 0,3-2 0 0 0,3-3 0 0 0,0-1 0 0 0,1-2 0 0 0,-2 1 0 0 0,2 0 0 0 0,-1 0 0 0 0,2 0 0 0 0,0 0 0 0 0,1-1 0 0 0,0-1 0 0 0,1 1 0 0 0,1-1 0 0 0,-1 2 0 0 0,0 0 0 0 0,1 0 0 0 0,1 1 0 0 0,-1-1 0 0 0,-1 0 0 0 0,-2-1 0 0 0,1 1 0 0 0,1 1 0 0 0,0-1 0 0 0,0 0 0 0 0,0-2 0 0 0,-1 0 0 0 0,0-1 0 0 0,0 1 0 0 0,2 0 0 0 0,0 1 0 0 0,1 1 0 0 0,0 0 0 0 0,1 1 0 0 0,0 0 0 0 0,0 1 0 0 0,0-1 0 0 0,0 0 0 0 0,1 1 0 0 0,-1-1 0 0 0,0 0 0 0 0,0 0 0 0 0,0 0 0 0 0,0 0 0 0 0,0 0 0 0 0,0 0 0 0 0,0 1 0 0 0,0-1 0 0 0,0 0 0 0 0,0 0 0 0 0,0 0 0 0 0,0 0 0 0 0,0 0 0 0 0,0 0 0 0 0,0 0 0 0 0,0 1 0 0 0,0-1 0 0 0,0 0 0 0 0,0 0 0 0 0,0 0 0 0 0,0 0 0 0 0,0 0 0 0 0,0 0 0 0 0,0 1 0 0 0,0-1 0 0 0,0 0 0 0 0,0-1 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20:18:29.3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16383 7902 16383 0 0,'2'0'0'0'0,"1"0"0"0"0,1 0 0 0 0,2 0 0 0 0,0 0 0 0 0,1 0 0 0 0,0 0 0 0 0,1 0 0 0 0,-1 0 0 0 0,1 0 0 0 0,0 0 0 0 0,1 0 0 0 0,0 0 0 0 0,0 0 0 0 0,1 0 0 0 0,0 0 0 0 0,2 0 0 0 0,0 0 0 0 0,1 0 0 0 0,0 2 0 0 0,0-1 0 0 0,-1 2 0 0 0,2 0 0 0 0,-1-1 0 0 0,1 1 0 0 0,0 0 0 0 0,0 0 0 0 0,1 1 0 0 0,-1-1 0 0 0,0 1 0 0 0,-1-1 0 0 0,0 1 0 0 0,0-2 0 0 0,-2 1 0 0 0,1 0 0 0 0,-1 0 0 0 0,0 0 0 0 0,0 0 0 0 0,-2-2 0 0 0,0 0 0 0 0,-1 1 0 0 0,0 0 0 0 0,-1-1 0 0 0,-1 2 0 0 0,-1-1 0 0 0,-1 1 0 0 0,0 0 0 0 0,1 0 0 0 0,-1 0 0 0 0,0 1 0 0 0,1-1 0 0 0,1 1 0 0 0,1 0 0 0 0,1 0 0 0 0,1 1 0 0 0,-1-1 0 0 0,0 0 0 0 0,0-1 0 0 0,1 1 0 0 0,0 0 0 0 0,1 0 0 0 0,0 1 0 0 0,-1 0 0 0 0,0-1 0 0 0,0 1 0 0 0,1 1 0 0 0,-1-1 0 0 0,-1 0 0 0 0,0 1 0 0 0,0-2 0 0 0,-1 0 0 0 0,0-2 0 0 0,0 1 0 0 0,-1 0 0 0 0,-2 2 0 0 0,-1 0 0 0 0,-1 0 0 0 0,1 0 0 0 0,-1 1 0 0 0,2 0 0 0 0,1 1 0 0 0,1-2 0 0 0,1 0 0 0 0,0 0 0 0 0,-1-1 0 0 0,-1 1 0 0 0,0 0 0 0 0,-1 1 0 0 0,1 0 0 0 0,1-1 0 0 0,0 0 0 0 0,0 1 0 0 0,1 1 0 0 0,0-2 0 0 0,0-1 0 0 0,-1 0 0 0 0,0-1 0 0 0,-2 1 0 0 0,1-1 0 0 0,-2 0 0 0 0,1 1 0 0 0,0-2 0 0 0,0 1 0 0 0,1-1 0 0 0,-2 2 0 0 0,0 0 0 0 0,0 0 0 0 0,0 0 0 0 0,0 0 0 0 0,1 0 0 0 0,2 1 0 0 0,-1 1 0 0 0,2-1 0 0 0,-1 0 0 0 0,-1 0 0 0 0,0 1 0 0 0,-1-1 0 0 0,1 0 0 0 0,1 1 0 0 0,0-1 0 0 0,0 2 0 0 0,1-1 0 0 0,1 3 0 0 0,1-1 0 0 0,-1 1 0 0 0,-1-1 0 0 0,-1 0 0 0 0,-1 0 0 0 0,0-2 0 0 0,-1 0 0 0 0,0 0 0 0 0,0-1 0 0 0,-1 2 0 0 0,2-1 0 0 0,-1 1 0 0 0,0-1 0 0 0,1-1 0 0 0,0 1 0 0 0,-1-2 0 0 0,0 2 0 0 0,0 1 0 0 0,1 0 0 0 0,0 1 0 0 0,2-1 0 0 0,-1 2 0 0 0,0 0 0 0 0,-1 0 0 0 0,1-1 0 0 0,-1 0 0 0 0,0 1 0 0 0,0 0 0 0 0,0 1 0 0 0,2 0 0 0 0,-2-1 0 0 0,0 0 0 0 0,1-1 0 0 0,-2 0 0 0 0,1-1 0 0 0,0 2 0 0 0,1-1 0 0 0,0 1 0 0 0,1-1 0 0 0,-1 0 0 0 0,-1 0 0 0 0,3 3 0 0 0,1 2 0 0 0,-1 0 0 0 0,1 1 0 0 0,-1-2 0 0 0,-1-2 0 0 0,-2-2 0 0 0,0-1 0 0 0,0 0 0 0 0,0-1 0 0 0,0 1 0 0 0,0-2 0 0 0,-1 0 0 0 0,-1 0 0 0 0,0 0 0 0 0,-1 0 0 0 0,2-2 0 0 0,0 1 0 0 0,1 0 0 0 0,1-2 0 0 0,-1 1 0 0 0,1 0 0 0 0,-2 0 0 0 0,0 0 0 0 0,1-1 0 0 0,0 1 0 0 0,-1 1 0 0 0,1 0 0 0 0,0 0 0 0 0,-1-1 0 0 0,1 0 0 0 0,1-1 0 0 0,0 1 0 0 0,1-1 0 0 0,-1 1 0 0 0,-1-1 0 0 0,1 2 0 0 0,0 2 0 0 0,-1 1 0 0 0,0 1 0 0 0,-1 3 0 0 0,0-1 0 0 0,1-1 0 0 0,0-2 0 0 0,1-1 0 0 0,1 0 0 0 0,1-2 0 0 0,1 1 0 0 0,1-2 0 0 0,0 1 0 0 0,1-1 0 0 0,-1 0 0 0 0,1-2 0 0 0,0 1 0 0 0,-1 0 0 0 0,0 0 0 0 0,0 0 0 0 0,-1 1 0 0 0,0 0 0 0 0,-2 0 0 0 0,1-1 0 0 0,-1 0 0 0 0,0-1 0 0 0,0 0 0 0 0,-1 0 0 0 0,-1 1 0 0 0,1-1 0 0 0,0 0 0 0 0,0 0 0 0 0,0 0 0 0 0,3 0 0 0 0,-1 1 0 0 0,1 0 0 0 0,-1 1 0 0 0,0-1 0 0 0,0 1 0 0 0,2 1 0 0 0,2 0 0 0 0,-1 0 0 0 0,3 0 0 0 0,-1-1 0 0 0,0 0 0 0 0,0 0 0 0 0,-1-1 0 0 0,-2 1 0 0 0,-2-1 0 0 0,0 0 0 0 0,-2-1 0 0 0,1 0 0 0 0,0 0 0 0 0,-1-1 0 0 0,1 1 0 0 0,2 3 0 0 0,2 2 0 0 0,0 0 0 0 0,0 0 0 0 0,1-1 0 0 0,-1-2 0 0 0,0 1 0 0 0,0-1 0 0 0,-1-1 0 0 0,-1 0 0 0 0,-1 0 0 0 0,-1-1 0 0 0,2 2 0 0 0,1 1 0 0 0,0 0 0 0 0,0-1 0 0 0,-1 0 0 0 0,-1-2 0 0 0,0 1 0 0 0,-1 0 0 0 0,1 1 0 0 0,-1-1 0 0 0,0 1 0 0 0,0-2 0 0 0,1 0 0 0 0,-1 1 0 0 0,0 0 0 0 0,0-1 0 0 0,0 1 0 0 0,0-2 0 0 0,-1 1 0 0 0,1 0 0 0 0,0 1 0 0 0,2 1 0 0 0,-1-1 0 0 0,2 1 0 0 0,0-2 0 0 0,1 0 0 0 0,-1 1 0 0 0,1 0 0 0 0,0 0 0 0 0,-1-1 0 0 0,-1 1 0 0 0,-1 0 0 0 0,2 1 0 0 0,2 0 0 0 0,0-1 0 0 0,0 0 0 0 0,-1 0 0 0 0,0 0 0 0 0,-2 1 0 0 0,1 0 0 0 0,-1 0 0 0 0,0-2 0 0 0,-1 0 0 0 0,0 0 0 0 0,0-1 0 0 0,-1 1 0 0 0,0 1 0 0 0,1 0 0 0 0,2 1 0 0 0,0 1 0 0 0,0-1 0 0 0,-1 0 0 0 0,0-2 0 0 0,-2 1 0 0 0,1-2 0 0 0,-1 0 0 0 0,0 0 0 0 0,2 0 0 0 0,-1 0 0 0 0,1 0 0 0 0,-1 0 0 0 0,1 0 0 0 0,0 0 0 0 0,1 0 0 0 0,-1 1 0 0 0,-1 1 0 0 0,1 0 0 0 0,1 2 0 0 0,0 0 0 0 0,-1 0 0 0 0,1-2 0 0 0,0 0 0 0 0,-2 0 0 0 0,1 0 0 0 0,-2 1 0 0 0,1-1 0 0 0,2 2 0 0 0,0-1 0 0 0,1-1 0 0 0,-2 1 0 0 0,1 0 0 0 0,-2 1 0 0 0,0-1 0 0 0,-1-1 0 0 0,0 0 0 0 0,0-1 0 0 0,0 0 0 0 0,0 1 0 0 0,0 0 0 0 0,0-1 0 0 0,0 0 0 0 0,1-1 0 0 0,-1 0 0 0 0,0 0 0 0 0,0 0 0 0 0,0 0 0 0 0,0 0 0 0 0,0 0 0 0 0,0 0 0 0 0,1 0 0 0 0,-1 0 0 0 0,0 0 0 0 0,0 0 0 0 0,0 0 0 0 0,0 0 0 0 0,0 0 0 0 0,0 0 0 0 0,0 0 0 0 0,1 0 0 0 0,-1 0 0 0 0,0 0 0 0 0,0 0 0 0 0,0 0 0 0 0,-1 0 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20:18:29.3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18590 8828 16383 0 0,'2'1'0'0'0,"0"2"0"0"0,3 0 0 0 0,2 2 0 0 0,1 2 0 0 0,2 0 0 0 0,0 1 0 0 0,0-2 0 0 0,-2 0 0 0 0,-2-1 0 0 0,1 0 0 0 0,-1 0 0 0 0,2 0 0 0 0,0 0 0 0 0,0 0 0 0 0,0 0 0 0 0,0 1 0 0 0,0-1 0 0 0,-1 0 0 0 0,2 0 0 0 0,-1 1 0 0 0,1 0 0 0 0,-1 1 0 0 0,-1 0 0 0 0,-1 0 0 0 0,0 0 0 0 0,-1 0 0 0 0,-1 1 0 0 0,1-1 0 0 0,0 0 0 0 0,-1-1 0 0 0,0-1 0 0 0,0 0 0 0 0,-1-1 0 0 0,0 1 0 0 0,-2 0 0 0 0,2 0 0 0 0,-1 0 0 0 0,-1 0 0 0 0,2 0 0 0 0,0-2 0 0 0,1 1 0 0 0,-1 0 0 0 0,-1 1 0 0 0,-1 2 0 0 0,0 1 0 0 0,-1 1 0 0 0,0 1 0 0 0,-1 0 0 0 0,-1-1 0 0 0,-1-1 0 0 0,-1 0 0 0 0,-1 1 0 0 0,0 0 0 0 0,0-2 0 0 0,-1-1 0 0 0,1-2 0 0 0,1 1 0 0 0,1-1 0 0 0,-1-1 0 0 0,-1-1 0 0 0,0 0 0 0 0,0 1 0 0 0,0 2 0 0 0,0 0 0 0 0,1 2 0 0 0,0-1 0 0 0,0 0 0 0 0,0 0 0 0 0,0-1 0 0 0,0-2 0 0 0,-2 0 0 0 0,0 0 0 0 0,0 0 0 0 0,-1 1 0 0 0,1 1 0 0 0,0 1 0 0 0,2 1 0 0 0,-1-2 0 0 0,2 1 0 0 0,-1-2 0 0 0,1 1 0 0 0,-1-2 0 0 0,1 1 0 0 0,-1 1 0 0 0,1 0 0 0 0,2 0 0 0 0,-1 0 0 0 0,0 0 0 0 0,0 1 0 0 0,-2-1 0 0 0,1 0 0 0 0,1 1 0 0 0,-1-2 0 0 0,-1 1 0 0 0,0 0 0 0 0,0 0 0 0 0,0-1 0 0 0,1 1 0 0 0,0 0 0 0 0,0-1 0 0 0,0 0 0 0 0,0 0 0 0 0,1 1 0 0 0,-1-1 0 0 0,-1 1 0 0 0,-1-1 0 0 0,1 0 0 0 0,-1-1 0 0 0,-1 0 0 0 0,2 0 0 0 0,-1-1 0 0 0,1 1 0 0 0,0 0 0 0 0,-1 0 0 0 0,0-2 0 0 0,0-1 0 0 0,1-2 0 0 0,1-2 0 0 0,2-2 0 0 0,0-1 0 0 0,1 0 0 0 0,0 0 0 0 0,0-1 0 0 0,0 1 0 0 0,1-1 0 0 0,-1 1 0 0 0,0-1 0 0 0,0-4 0 0 0,0 1 0 0 0,0-1 0 0 0,0-1 0 0 0,0 1 0 0 0,0 0 0 0 0,0 1 0 0 0,0 0 0 0 0,0 0 0 0 0,0 1 0 0 0,0 0 0 0 0,0 1 0 0 0,0 1 0 0 0,0 1 0 0 0,0 0 0 0 0,0 0 0 0 0,0 0 0 0 0,0 0 0 0 0,0 0 0 0 0,0 0 0 0 0,0 0 0 0 0,0 0 0 0 0,0-1 0 0 0,0 1 0 0 0,0 0 0 0 0,0 0 0 0 0,0 0 0 0 0,0 0 0 0 0,0 0 0 0 0,0 0 0 0 0,0-1 0 0 0,0 1 0 0 0,0 0 0 0 0,0 0 0 0 0,0 0 0 0 0,0 0 0 0 0,0-1 0 0 0,0-1 0 0 0,0 0 0 0 0,0 1 0 0 0,0 0 0 0 0,0 0 0 0 0,0 1 0 0 0,0 0 0 0 0,0-1 0 0 0,0 1 0 0 0,0 0 0 0 0,0 0 0 0 0,0 0 0 0 0,0 0 0 0 0,0 0 0 0 0,0 0 0 0 0,0 0 0 0 0,0 0 0 0 0,0 0 0 0 0,0 0 0 0 0,0-1 0 0 0,0 1 0 0 0,0 0 0 0 0,0 0 0 0 0,0 0 0 0 0,0 0 0 0 0,0 0 0 0 0,0 0 0 0 0,0 2 0 0 0,0 3 0 0 0,1 4 0 0 0,1 2 0 0 0,1 2 0 0 0,1 1 0 0 0,1 0 0 0 0,0 1 0 0 0,0 0 0 0 0,0-1 0 0 0,0 1 0 0 0,0-1 0 0 0,1 1 0 0 0,-2-1 0 0 0,0 0 0 0 0,-1 0 0 0 0,0 0 0 0 0,0-1 0 0 0,0-1 0 0 0,1 0 0 0 0,-1-1 0 0 0,0 1 0 0 0,-1-1 0 0 0,1 0 0 0 0,-1 1 0 0 0,0 1 0 0 0,0-1 0 0 0,1-2 0 0 0,0 1 0 0 0,0 1 0 0 0,-1 0 0 0 0,-1 0 0 0 0,0 2 0 0 0,0 0 0 0 0,1 0 0 0 0,0 0 0 0 0,-1 0 0 0 0,-1 0 0 0 0,1 1 0 0 0,-1 0 0 0 0,0 1 0 0 0,1 0 0 0 0,1-1 0 0 0,-1 0 0 0 0,0 0 0 0 0,0-1 0 0 0,0 0 0 0 0,-1 0 0 0 0,0 0 0 0 0,0 0 0 0 0,0 0 0 0 0,0 1 0 0 0,0-1 0 0 0,0 0 0 0 0,0 0 0 0 0,0 0 0 0 0,-1-1 0 0 0,-2-2 0 0 0,0 0 0 0 0,1 0 0 0 0,3 1 0 0 0,0 1 0 0 0,1 0 0 0 0,0 1 0 0 0,-1 0 0 0 0,0 0 0 0 0,1 1 0 0 0,0-1 0 0 0,0 0 0 0 0,-1 0 0 0 0,0 0 0 0 0,-1 1 0 0 0,0-1 0 0 0,0 0 0 0 0,0-1 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20:18:29.3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18715 9029 16383 0 0,'2'0'0'0'0,"-1"-1"0"0"0,2-1 0 0 0,1 0 0 0 0,0-2 0 0 0,1 0 0 0 0,-1-1 0 0 0,0 1 0 0 0,1 1 0 0 0,2 1 0 0 0,0 1 0 0 0,0-1 0 0 0,0 0 0 0 0,0 0 0 0 0,-1-1 0 0 0,1 1 0 0 0,0 0 0 0 0,-1 1 0 0 0,0 2 0 0 0,-1 1 0 0 0,-3 3 0 0 0,1 0 0 0 0,-1 2 0 0 0,0 0 0 0 0,-1 0 0 0 0,0 1 0 0 0,-1-1 0 0 0,0 1 0 0 0,0-1 0 0 0,0 0 0 0 0,0 0 0 0 0,-1 1 0 0 0,1-1 0 0 0,0 0 0 0 0,0 0 0 0 0,0 0 0 0 0,0 0 0 0 0,0 0 0 0 0,0 0 0 0 0,0 0 0 0 0,0 1 0 0 0,-1-2 0 0 0,0-1 0 0 0,-2-1 0 0 0,0 1 0 0 0,-1-2 0 0 0,1 1 0 0 0,-1 0 0 0 0,1 1 0 0 0,0 1 0 0 0,0 0 0 0 0,0-1 0 0 0,0-1 0 0 0,0 1 0 0 0,0 0 0 0 0,0-1 0 0 0,1 0 0 0 0,0 1 0 0 0,-1 0 0 0 0,0-2 0 0 0,-1 1 0 0 0,0-1 0 0 0,0 0 0 0 0,1 1 0 0 0,0 1 0 0 0,-1 0 0 0 0,-1-1 0 0 0,-1 0 0 0 0,0 0 0 0 0,-1 0 0 0 0,1 0 0 0 0,2 1 0 0 0,1 1 0 0 0,0-1 0 0 0,1 0 0 0 0,-1-1 0 0 0,-1-1 0 0 0,0 0 0 0 0,0 0 0 0 0,-1-1 0 0 0,-1-2 0 0 0,0-1 0 0 0,0-1 0 0 0,2-2 0 0 0,1-1 0 0 0,1-2 0 0 0,2 0 0 0 0,-1 0 0 0 0,2 0 0 0 0,-1-1 0 0 0,0 1 0 0 0,0 0 0 0 0,1-1 0 0 0,-1 1 0 0 0,0 0 0 0 0,0 0 0 0 0,0 0 0 0 0,0 0 0 0 0,0 0 0 0 0,1 0 0 0 0,2-2 0 0 0,0 1 0 0 0,1-1 0 0 0,1 2 0 0 0,-1 0 0 0 0,1 2 0 0 0,-1 1 0 0 0,-1-1 0 0 0,1 0 0 0 0,0 0 0 0 0,-1 0 0 0 0,1 0 0 0 0,0-1 0 0 0,-1 0 0 0 0,0-1 0 0 0,1 0 0 0 0,1 2 0 0 0,-1-1 0 0 0,1 1 0 0 0,-1 4 0 0 0,0 1 0 0 0,1 4 0 0 0,0 1 0 0 0,-2 1 0 0 0,-1 3 0 0 0,-2 0 0 0 0,-1 0 0 0 0,-1 0 0 0 0,-2-1 0 0 0,-2 0 0 0 0,0 0 0 0 0,-1-1 0 0 0,1 2 0 0 0,0-1 0 0 0,1 1 0 0 0,1-1 0 0 0,-1-1 0 0 0,1-1 0 0 0,-1 0 0 0 0,1 0 0 0 0,0 0 0 0 0,1 0 0 0 0,0 1 0 0 0,1-1 0 0 0,-1-1 0 0 0,1 1 0 0 0,-1-1 0 0 0,1-1 0 0 0,-1 0 0 0 0,-1-1 0 0 0,-1-1 0 0 0,0-2 0 0 0,0-2 0 0 0,0 1 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20:18:29.3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22595 9096 16383 0 0,'0'2'0'0'0,"0"1"0"0"0,0 1 0 0 0,1-1 0 0 0,1-2 0 0 0,1-1 0 0 0,0-4 0 0 0,2-2 0 0 0,0-3 0 0 0,0 0 0 0 0,1 0 0 0 0,0 1 0 0 0,1 2 0 0 0,0-1 0 0 0,1 1 0 0 0,1 1 0 0 0,0 0 0 0 0,1-2 0 0 0,-1 1 0 0 0,1 0 0 0 0,-2 1 0 0 0,0 1 0 0 0,0 1 0 0 0,-1 0 0 0 0,0 0 0 0 0,1 0 0 0 0,-1-1 0 0 0,0 0 0 0 0,1-1 0 0 0,0-1 0 0 0,2-1 0 0 0,0 1 0 0 0,0 2 0 0 0,-1 1 0 0 0,-1 0 0 0 0,2 1 0 0 0,1 0 0 0 0,-1 1 0 0 0,1 0 0 0 0,-1 0 0 0 0,0-2 0 0 0,0 0 0 0 0,-1-1 0 0 0,1 0 0 0 0,-1 1 0 0 0,1 1 0 0 0,-1 0 0 0 0,-1 0 0 0 0,0-1 0 0 0,0 0 0 0 0,-1 1 0 0 0,0 0 0 0 0,0 1 0 0 0,0 1 0 0 0,0-2 0 0 0,0 0 0 0 0,-1 2 0 0 0,0 1 0 0 0,-1 0 0 0 0,1-1 0 0 0,0 1 0 0 0,1-1 0 0 0,0 1 0 0 0,1-1 0 0 0,1 0 0 0 0,-1 0 0 0 0,1 0 0 0 0,-1 0 0 0 0,1 0 0 0 0,0 0 0 0 0,1 0 0 0 0,0 0 0 0 0,1 0 0 0 0,-1 0 0 0 0,0 0 0 0 0,0 0 0 0 0,0 0 0 0 0,0 0 0 0 0,0 0 0 0 0,1 1 0 0 0,1 1 0 0 0,0 0 0 0 0,1 2 0 0 0,2 1 0 0 0,0-2 0 0 0,-2-1 0 0 0,-2 1 0 0 0,0-1 0 0 0,-1 0 0 0 0,1 0 0 0 0,-1-2 0 0 0,0 1 0 0 0,0-1 0 0 0,0 0 0 0 0,-2 0 0 0 0,1 0 0 0 0,-2 0 0 0 0,0-1 0 0 0,1 1 0 0 0,-1 0 0 0 0,0 0 0 0 0,-1 0 0 0 0,1 0 0 0 0,1 0 0 0 0,-1 0 0 0 0,0 0 0 0 0,0 0 0 0 0,0-1 0 0 0,0 0 0 0 0,0-1 0 0 0,0 1 0 0 0,0 0 0 0 0,1-1 0 0 0,-1 0 0 0 0,0-1 0 0 0,0 1 0 0 0,1-1 0 0 0,1 0 0 0 0,0 1 0 0 0,0-2 0 0 0,2 1 0 0 0,0-1 0 0 0,-1 1 0 0 0,-1 0 0 0 0,0 2 0 0 0,-1 0 0 0 0,-1-1 0 0 0,0 0 0 0 0,0 1 0 0 0,0 0 0 0 0,0 0 0 0 0,0-1 0 0 0,0 0 0 0 0,-1 0 0 0 0,0-1 0 0 0,0 0 0 0 0,3 2 0 0 0,0 0 0 0 0,1-1 0 0 0,-1 0 0 0 0,-1 0 0 0 0,1 1 0 0 0,0-1 0 0 0,0 0 0 0 0,0-1 0 0 0,-1 0 0 0 0,-1 1 0 0 0,1 0 0 0 0,-3 0 0 0 0,2 0 0 0 0,0 0 0 0 0,2 1 0 0 0,-1-1 0 0 0,-1 0 0 0 0,0-1 0 0 0,0-1 0 0 0,0-1 0 0 0,0-1 0 0 0,0 0 0 0 0,0 2 0 0 0,-2 0 0 0 0,1 0 0 0 0,-1 2 0 0 0,0-1 0 0 0,0 1 0 0 0,-1-1 0 0 0,0 0 0 0 0,0 1 0 0 0,2-1 0 0 0,-2-1 0 0 0,1 0 0 0 0,1 0 0 0 0,-1 0 0 0 0,2 0 0 0 0,-1 0 0 0 0,1-1 0 0 0,1 1 0 0 0,-1 0 0 0 0,0 0 0 0 0,0-1 0 0 0,0 0 0 0 0,1-2 0 0 0,0 1 0 0 0,1-1 0 0 0,-1 1 0 0 0,1 0 0 0 0,-1 1 0 0 0,-1-1 0 0 0,1-1 0 0 0,0 2 0 0 0,0 0 0 0 0,-1-1 0 0 0,-1 0 0 0 0,1 0 0 0 0,-1-1 0 0 0,-1 2 0 0 0,-1-1 0 0 0,0 2 0 0 0,0 0 0 0 0,-2-1 0 0 0,1 1 0 0 0,-1-1 0 0 0,0 0 0 0 0,1 0 0 0 0,0 0 0 0 0,1 0 0 0 0,-1-1 0 0 0,0 2 0 0 0,1 0 0 0 0,0 0 0 0 0,0 0 0 0 0,0-1 0 0 0,-1 0 0 0 0,0-3 0 0 0,1 0 0 0 0,0-1 0 0 0,-1 0 0 0 0,0 1 0 0 0,1 1 0 0 0,0-1 0 0 0,0 2 0 0 0,0 0 0 0 0,0 1 0 0 0,0-1 0 0 0,2 0 0 0 0,-1-1 0 0 0,-1 0 0 0 0,-2 0 0 0 0,1 0 0 0 0,1 0 0 0 0,0 0 0 0 0,-1 0 0 0 0,-1 0 0 0 0,0 0 0 0 0,1 1 0 0 0,2-1 0 0 0,-1 0 0 0 0,0-1 0 0 0,1 1 0 0 0,1-1 0 0 0,0 1 0 0 0,-2 0 0 0 0,-1-1 0 0 0,2 3 0 0 0,-1-1 0 0 0,0 2 0 0 0,0-1 0 0 0,-2 1 0 0 0,0-2 0 0 0,0 2 0 0 0,2-1 0 0 0,-1 0 0 0 0,1-1 0 0 0,-1-1 0 0 0,0 1 0 0 0,-1-1 0 0 0,-1 0 0 0 0,1-1 0 0 0,0 1 0 0 0,-1 0 0 0 0,1 0 0 0 0,-1 0 0 0 0,3 0 0 0 0,-1-1 0 0 0,0 1 0 0 0,-1 0 0 0 0,-1 0 0 0 0,0 0 0 0 0,0 0 0 0 0,1 0 0 0 0,0 0 0 0 0,-1-1 0 0 0,-1 1 0 0 0,1 0 0 0 0,-1 0 0 0 0,0 0 0 0 0,0 0 0 0 0,1 1 0 0 0,1 1 0 0 0,-1-1 0 0 0,0 0 0 0 0,1 1 0 0 0,1 0 0 0 0,-2 0 0 0 0,1-1 0 0 0,0 0 0 0 0,1 0 0 0 0,1 1 0 0 0,-2 0 0 0 0,0-1 0 0 0,0-1 0 0 0,-1 1 0 0 0,-1-1 0 0 0,0 0 0 0 0,0 0 0 0 0,0-1 0 0 0,1 1 0 0 0,1-1 0 0 0,3 0 0 0 0,-1 1 0 0 0,0 0 0 0 0,-2 0 0 0 0,0 1 0 0 0,-1-1 0 0 0,-1 0 0 0 0,0 0 0 0 0,0 0 0 0 0,0 0 0 0 0,0 0 0 0 0,0 0 0 0 0,0-1 0 0 0,0 1 0 0 0,0 0 0 0 0,0 0 0 0 0,0 0 0 0 0,0 0 0 0 0,0 0 0 0 0,0 0 0 0 0,0-1 0 0 0,0 1 0 0 0,0 0 0 0 0,0 0 0 0 0,0 0 0 0 0,0 0 0 0 0,0 1 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20:18:29.3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22644 8948 16383 0 0,'0'-1'0'0'0,"0"-2"0"0"0,0-1 0 0 0,0-3 0 0 0,1-1 0 0 0,2 1 0 0 0,0 0 0 0 0,0 0 0 0 0,0 1 0 0 0,0 1 0 0 0,1 1 0 0 0,-1 0 0 0 0,1 1 0 0 0,-1-1 0 0 0,1 0 0 0 0,1 0 0 0 0,0-1 0 0 0,1 1 0 0 0,1 0 0 0 0,0 1 0 0 0,0-1 0 0 0,0-1 0 0 0,0 1 0 0 0,-1 0 0 0 0,0 0 0 0 0,0 0 0 0 0,0 0 0 0 0,-1 1 0 0 0,0-2 0 0 0,0 1 0 0 0,1 1 0 0 0,0 0 0 0 0,1 2 0 0 0,-1 0 0 0 0,1 1 0 0 0,-1-1 0 0 0,0-2 0 0 0,0 0 0 0 0,0 1 0 0 0,0 0 0 0 0,1 0 0 0 0,-1 2 0 0 0,1-1 0 0 0,1 1 0 0 0,-1 0 0 0 0,0 0 0 0 0,0 0 0 0 0,0 1 0 0 0,0-1 0 0 0,0 0 0 0 0,1 1 0 0 0,-1 2 0 0 0,0 0 0 0 0,0 0 0 0 0,0-1 0 0 0,0-1 0 0 0,0 0 0 0 0,0-1 0 0 0,1 1 0 0 0,-1 0 0 0 0,0 0 0 0 0,0 1 0 0 0,0-1 0 0 0,-1 1 0 0 0,-1 1 0 0 0,1 0 0 0 0,0 0 0 0 0,0-1 0 0 0,1 1 0 0 0,-1-1 0 0 0,1 0 0 0 0,1 0 0 0 0,-1-2 0 0 0,0 1 0 0 0,0 0 0 0 0,0 2 0 0 0,0 0 0 0 0,1 0 0 0 0,0-1 0 0 0,1-1 0 0 0,-1 0 0 0 0,-1 0 0 0 0,0 1 0 0 0,-1 0 0 0 0,0-1 0 0 0,2 1 0 0 0,0 1 0 0 0,0 0 0 0 0,0 0 0 0 0,0-1 0 0 0,0 0 0 0 0,-2-1 0 0 0,0 1 0 0 0,-1 0 0 0 0,1-1 0 0 0,0 1 0 0 0,1 0 0 0 0,0 1 0 0 0,0 0 0 0 0,0-1 0 0 0,0 0 0 0 0,3-1 0 0 0,0 1 0 0 0,0 0 0 0 0,0-1 0 0 0,-1 0 0 0 0,-1 0 0 0 0,0 1 0 0 0,-1 1 0 0 0,0 0 0 0 0,0 0 0 0 0,0-1 0 0 0,0-1 0 0 0,0 0 0 0 0,0-1 0 0 0,-1 2 0 0 0,-1-1 0 0 0,1 0 0 0 0,0 1 0 0 0,-1 0 0 0 0,0 0 0 0 0,-1 1 0 0 0,0 0 0 0 0,1-1 0 0 0,0 1 0 0 0,1 0 0 0 0,1 0 0 0 0,0 0 0 0 0,0 1 0 0 0,0-1 0 0 0,0 0 0 0 0,0-2 0 0 0,1 2 0 0 0,-1-1 0 0 0,0-1 0 0 0,0 1 0 0 0,0-2 0 0 0,0 1 0 0 0,1 0 0 0 0,-1 1 0 0 0,0 0 0 0 0,0 1 0 0 0,0 0 0 0 0,0-2 0 0 0,0 2 0 0 0,0-1 0 0 0,0 0 0 0 0,1-1 0 0 0,-1 1 0 0 0,0 0 0 0 0,0 1 0 0 0,0 0 0 0 0,0-1 0 0 0,0 0 0 0 0,0-1 0 0 0,0 1 0 0 0,1-1 0 0 0,0 1 0 0 0,1-1 0 0 0,-1 1 0 0 0,1 0 0 0 0,-1 1 0 0 0,-1 0 0 0 0,1-1 0 0 0,-1 0 0 0 0,0-1 0 0 0,0 1 0 0 0,0 0 0 0 0,0-1 0 0 0,-1 2 0 0 0,0-1 0 0 0,-1 1 0 0 0,0 1 0 0 0,-1 1 0 0 0,1-2 0 0 0,1 0 0 0 0,0 2 0 0 0,1 0 0 0 0,0-1 0 0 0,0 0 0 0 0,0-1 0 0 0,0-2 0 0 0,0 1 0 0 0,2 1 0 0 0,-1 0 0 0 0,1 0 0 0 0,0-1 0 0 0,-1-1 0 0 0,-1 1 0 0 0,1 0 0 0 0,0-1 0 0 0,1 1 0 0 0,-1 0 0 0 0,2 0 0 0 0,-1 0 0 0 0,2 1 0 0 0,-1 0 0 0 0,1 0 0 0 0,0-1 0 0 0,2 2 0 0 0,0-1 0 0 0,1 0 0 0 0,0 1 0 0 0,2 0 0 0 0,0 0 0 0 0,-1 0 0 0 0,1 1 0 0 0,0-1 0 0 0,-2 0 0 0 0,-3-1 0 0 0,-1 0 0 0 0,-1 0 0 0 0,-1 0 0 0 0,-1 0 0 0 0,-2 1 0 0 0,0 0 0 0 0,-1 0 0 0 0,0 0 0 0 0,0 0 0 0 0,-1 0 0 0 0,0 0 0 0 0,1 0 0 0 0,0 3 0 0 0,3 2 0 0 0,0-1 0 0 0,2-1 0 0 0,-1-1 0 0 0,0 0 0 0 0,0 0 0 0 0,-1-1 0 0 0,1-1 0 0 0,-1 0 0 0 0,0-1 0 0 0,1 0 0 0 0,1 0 0 0 0,1 0 0 0 0,0 2 0 0 0,0 0 0 0 0,2 0 0 0 0,-1-1 0 0 0,1-1 0 0 0,-1 1 0 0 0,-1-2 0 0 0,2 1 0 0 0,1 0 0 0 0,0 1 0 0 0,3 0 0 0 0,0-1 0 0 0,0 0 0 0 0,-2 0 0 0 0,-1 0 0 0 0,-3 0 0 0 0,-1 0 0 0 0,-1 0 0 0 0,0-2 0 0 0,-2 0 0 0 0,1 0 0 0 0,-1 0 0 0 0,-1 1 0 0 0,0-1 0 0 0,1 0 0 0 0,-1 1 0 0 0,0 2 0 0 0,0-1 0 0 0,2 0 0 0 0,1-1 0 0 0,0-1 0 0 0,0 1 0 0 0,0 0 0 0 0,0 0 0 0 0,1-2 0 0 0,0 0 0 0 0,-1 1 0 0 0,1 0 0 0 0,0 1 0 0 0,1 0 0 0 0,2 1 0 0 0,-1-1 0 0 0,1 2 0 0 0,0-1 0 0 0,-2 0 0 0 0,1 1 0 0 0,-2-2 0 0 0,1 2 0 0 0,-2-2 0 0 0,0 0 0 0 0,1 1 0 0 0,0-1 0 0 0,0 2 0 0 0,1-1 0 0 0,1 0 0 0 0,-1 2 0 0 0,0-1 0 0 0,-1 0 0 0 0,-1 0 0 0 0,0-1 0 0 0,-1-1 0 0 0,0-1 0 0 0,0 1 0 0 0,0 0 0 0 0,0-1 0 0 0,0 0 0 0 0,0 0 0 0 0,0 1 0 0 0,0-1 0 0 0,-1 2 0 0 0,0 0 0 0 0,-1-1 0 0 0,1 1 0 0 0,1 0 0 0 0,-1 0 0 0 0,1 2 0 0 0,0-1 0 0 0,0-1 0 0 0,0-1 0 0 0,0 1 0 0 0,1-1 0 0 0,-1 0 0 0 0,0-1 0 0 0,0 0 0 0 0,0 1 0 0 0,0 0 0 0 0,0 2 0 0 0,0-2 0 0 0,1 0 0 0 0,-1 0 0 0 0,0 0 0 0 0,0-1 0 0 0,0 1 0 0 0,0-1 0 0 0,0 1 0 0 0,0 0 0 0 0,2 1 0 0 0,-1 0 0 0 0,2-1 0 0 0,1 0 0 0 0,2 0 0 0 0,0 1 0 0 0,0 0 0 0 0,-1-1 0 0 0,0 2 0 0 0,0-1 0 0 0,1 1 0 0 0,1-1 0 0 0,0 0 0 0 0,0 0 0 0 0,0 1 0 0 0,-2 0 0 0 0,-1-1 0 0 0,-2-1 0 0 0,-1-1 0 0 0,0 1 0 0 0,-1 0 0 0 0,-1-1 0 0 0,1 2 0 0 0,0-1 0 0 0,0 1 0 0 0,0 0 0 0 0,0-1 0 0 0,0 0 0 0 0,0-1 0 0 0,0 0 0 0 0,0 0 0 0 0,0 1 0 0 0,1-1 0 0 0,-1 0 0 0 0,-1 1 0 0 0,0 2 0 0 0,2-1 0 0 0,-1 0 0 0 0,0-1 0 0 0,1-1 0 0 0,-1 0 0 0 0,1-1 0 0 0,-1 1 0 0 0,0-2 0 0 0,0 1 0 0 0,0 0 0 0 0,-1 1 0 0 0,0 1 0 0 0,-1-1 0 0 0,1 0 0 0 0,0 2 0 0 0,0 0 0 0 0,-1 0 0 0 0,0 0 0 0 0,1-1 0 0 0,0 0 0 0 0,1-2 0 0 0,0 1 0 0 0,-1 0 0 0 0,-1 1 0 0 0,1-1 0 0 0,0 0 0 0 0,0 0 0 0 0,1 1 0 0 0,0-1 0 0 0,0 1 0 0 0,0-1 0 0 0,0 0 0 0 0,0 0 0 0 0,0-1 0 0 0,1 0 0 0 0,-1 0 0 0 0,0 0 0 0 0,0 0 0 0 0,0 0 0 0 0,0-1 0 0 0,0 1 0 0 0,0 0 0 0 0,1 0 0 0 0,-1 0 0 0 0,0 0 0 0 0,0 0 0 0 0,0 0 0 0 0,0 0 0 0 0,0 0 0 0 0,2 0 0 0 0,-1 0 0 0 0,1 0 0 0 0,-1 0 0 0 0,0 0 0 0 0,-1-1 0 0 0,-1 0 0 0 0,-1-2 0 0 0,1 0 0 0 0,0 1 0 0 0,1 0 0 0 0,0 1 0 0 0,-1 0 0 0 0,2 1 0 0 0,-1 0 0 0 0,1 0 0 0 0,1 0 0 0 0,0 0 0 0 0,-2-1 0 0 0,-1-1 0 0 0,-1 0 0 0 0,0-2 0 0 0,-1 0 0 0 0,2 0 0 0 0,-2 2 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20:18:29.3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22837 8845 16383 0 0,'0'-2'0'0'0,"0"0"0"0"0,2-3 0 0 0,1 1 0 0 0,1 0 0 0 0,3 2 0 0 0,1 1 0 0 0,1 2 0 0 0,0 1 0 0 0,1 1 0 0 0,1-1 0 0 0,-2 2 0 0 0,1-1 0 0 0,-2 0 0 0 0,-3 2 0 0 0,0-1 0 0 0,0 0 0 0 0,0 0 0 0 0,0 0 0 0 0,-2 1 0 0 0,1 1 0 0 0,0 0 0 0 0,1 0 0 0 0,-1 1 0 0 0,1 1 0 0 0,-1-1 0 0 0,1 0 0 0 0,-1 0 0 0 0,2 0 0 0 0,0-1 0 0 0,1-1 0 0 0,-2-1 0 0 0,1-1 0 0 0,-1 0 0 0 0,1 1 0 0 0,1 1 0 0 0,-1 0 0 0 0,1 0 0 0 0,-1 0 0 0 0,-1 1 0 0 0,-1 1 0 0 0,-1-1 0 0 0,0 1 0 0 0,1 0 0 0 0,1 1 0 0 0,1-1 0 0 0,0 0 0 0 0,-1 0 0 0 0,-1 0 0 0 0,1 1 0 0 0,-1-1 0 0 0,1 0 0 0 0,-1 0 0 0 0,1 0 0 0 0,1 0 0 0 0,0 0 0 0 0,1 0 0 0 0,-2 0 0 0 0,1-1 0 0 0,-2 0 0 0 0,1-2 0 0 0,0 0 0 0 0,0 1 0 0 0,0 1 0 0 0,0-2 0 0 0,0 1 0 0 0,1 0 0 0 0,-1 1 0 0 0,-1 1 0 0 0,0-1 0 0 0,-1 1 0 0 0,0-1 0 0 0,0 0 0 0 0,1-1 0 0 0,-1 1 0 0 0,1 1 0 0 0,0-1 0 0 0,1 1 0 0 0,0 1 0 0 0,0 0 0 0 0,1-1 0 0 0,0-1 0 0 0,-1-1 0 0 0,-1 0 0 0 0,0 0 0 0 0,0-1 0 0 0,1 1 0 0 0,2 2 0 0 0,2 0 0 0 0,1 3 0 0 0,0-1 0 0 0,-2 1 0 0 0,-1-1 0 0 0,0 1 0 0 0,-1-2 0 0 0,-1-1 0 0 0,0 0 0 0 0,-1 0 0 0 0,0 0 0 0 0,1-2 0 0 0,-1 0 0 0 0,-1 1 0 0 0,-1 0 0 0 0,1 0 0 0 0,0-1 0 0 0,1 0 0 0 0,-1 0 0 0 0,1-1 0 0 0,-1 1 0 0 0,-1 0 0 0 0,0 1 0 0 0,1 1 0 0 0,1-1 0 0 0,0 2 0 0 0,0-1 0 0 0,1 0 0 0 0,0 0 0 0 0,0 0 0 0 0,-1 1 0 0 0,1-1 0 0 0,0 0 0 0 0,0 0 0 0 0,-1 0 0 0 0,2 0 0 0 0,-1 0 0 0 0,0 0 0 0 0,-1 1 0 0 0,-1-1 0 0 0,-1-1 0 0 0,1-1 0 0 0,0 1 0 0 0,0 0 0 0 0,-1 0 0 0 0,0-1 0 0 0,1 0 0 0 0,0 1 0 0 0,0 0 0 0 0,1 0 0 0 0,-1 1 0 0 0,1 0 0 0 0,1-2 0 0 0,-1 1 0 0 0,0-2 0 0 0,0 3 0 0 0,0 0 0 0 0,1 0 0 0 0,-1 0 0 0 0,1 0 0 0 0,-1 1 0 0 0,-1 1 0 0 0,0 0 0 0 0,-1 1 0 0 0,2 0 0 0 0,0-1 0 0 0,0-1 0 0 0,0 0 0 0 0,0-1 0 0 0,-1 1 0 0 0,-1-1 0 0 0,0 0 0 0 0,0 0 0 0 0,1 0 0 0 0,0 0 0 0 0,-1 0 0 0 0,0 0 0 0 0,-1 0 0 0 0,-1 0 0 0 0,2 1 0 0 0,-1 1 0 0 0,2 1 0 0 0,0 0 0 0 0,0-1 0 0 0,1 0 0 0 0,-2 0 0 0 0,0 0 0 0 0,-1 0 0 0 0,1-1 0 0 0,0 2 0 0 0,1-1 0 0 0,-1 0 0 0 0,2 0 0 0 0,-1 0 0 0 0,0 0 0 0 0,-2 0 0 0 0,1 0 0 0 0,-2-1 0 0 0,2-1 0 0 0,-1 0 0 0 0,1 1 0 0 0,-1-1 0 0 0,2 1 0 0 0,1 1 0 0 0,-1 0 0 0 0,-1 1 0 0 0,0 0 0 0 0,-1-1 0 0 0,1-1 0 0 0,0 0 0 0 0,0 0 0 0 0,1 1 0 0 0,0 1 0 0 0,1 0 0 0 0,-2 0 0 0 0,0 1 0 0 0,0 0 0 0 0,1-1 0 0 0,-2 1 0 0 0,2 0 0 0 0,0 1 0 0 0,1 0 0 0 0,-1-1 0 0 0,-1-1 0 0 0,1-1 0 0 0,-1 0 0 0 0,0-2 0 0 0,0 0 0 0 0,1 0 0 0 0,0 0 0 0 0,0 1 0 0 0,-1 1 0 0 0,0-1 0 0 0,-1 1 0 0 0,-1-1 0 0 0,2-1 0 0 0,0 1 0 0 0,-1 0 0 0 0,1 1 0 0 0,1-1 0 0 0,0 2 0 0 0,0-1 0 0 0,-1 2 0 0 0,0-1 0 0 0,-1 1 0 0 0,0-1 0 0 0,0 1 0 0 0,2 1 0 0 0,0-1 0 0 0,1 1 0 0 0,0-1 0 0 0,-2 0 0 0 0,2 2 0 0 0,-2 0 0 0 0,2 1 0 0 0,-1-2 0 0 0,1 0 0 0 0,-1-1 0 0 0,-1-1 0 0 0,0 0 0 0 0,-1 0 0 0 0,0 0 0 0 0,0 0 0 0 0,1 0 0 0 0,0 0 0 0 0,1-1 0 0 0,-1 0 0 0 0,0 1 0 0 0,-1 1 0 0 0,0 0 0 0 0,-1-1 0 0 0,0-1 0 0 0,0-1 0 0 0,0 0 0 0 0,0-1 0 0 0,0 3 0 0 0,-1 0 0 0 0,1 0 0 0 0,0 0 0 0 0,0 0 0 0 0,0-1 0 0 0,2 2 0 0 0,-1-1 0 0 0,1 1 0 0 0,0 0 0 0 0,1 1 0 0 0,0-1 0 0 0,0 0 0 0 0,0 1 0 0 0,-2-1 0 0 0,1 1 0 0 0,-2-1 0 0 0,0 0 0 0 0,0-1 0 0 0,0-1 0 0 0,1 1 0 0 0,1-1 0 0 0,-1 0 0 0 0,0 0 0 0 0,0 1 0 0 0,0-1 0 0 0,-1-1 0 0 0,0 0 0 0 0,0 0 0 0 0,0-1 0 0 0,0 0 0 0 0,0 0 0 0 0,0 1 0 0 0,0 1 0 0 0,0 0 0 0 0,0-1 0 0 0,1 0 0 0 0,2 2 0 0 0,0 1 0 0 0,0 0 0 0 0,-1 0 0 0 0,1 0 0 0 0,-1-2 0 0 0,0 0 0 0 0,-1-2 0 0 0,0 1 0 0 0,0-1 0 0 0,-1 0 0 0 0,0 0 0 0 0,0 0 0 0 0,-1 0 0 0 0,1 0 0 0 0,0 0 0 0 0,0 0 0 0 0,0 0 0 0 0,0 0 0 0 0,0 0 0 0 0,0 0 0 0 0,0 0 0 0 0,0 1 0 0 0,0-1 0 0 0,0 0 0 0 0,0 0 0 0 0,0 0 0 0 0,0 0 0 0 0,0 0 0 0 0,0 0 0 0 0,0 0 0 0 0,0 1 0 0 0,0-1 0 0 0,0 0 0 0 0,0 0 0 0 0,0 0 0 0 0,0 1 0 0 0,0 1 0 0 0,0 0 0 0 0,0-1 0 0 0,0 1 0 0 0,0 2 0 0 0,0-1 0 0 0,0 0 0 0 0,0 0 0 0 0,0-1 0 0 0,0 1 0 0 0,0-1 0 0 0,0-1 0 0 0,0 0 0 0 0,0 0 0 0 0,0-1 0 0 0,0 0 0 0 0,0 0 0 0 0,0 0 0 0 0,0 0 0 0 0,0 0 0 0 0,0 0 0 0 0,0 0 0 0 0,0 0 0 0 0,0 0 0 0 0,0 0 0 0 0,0 1 0 0 0,0-1 0 0 0,0 0 0 0 0,0 0 0 0 0,0 0 0 0 0,0 0 0 0 0,0 0 0 0 0,0 0 0 0 0,0 1 0 0 0,-1 0 0 0 0,-1 1 0 0 0,1 0 0 0 0,0 1 0 0 0,-2 1 0 0 0,0 1 0 0 0,-2 0 0 0 0,1 2 0 0 0,-1-1 0 0 0,1-2 0 0 0,0-1 0 0 0,0 0 0 0 0,1 0 0 0 0,1-2 0 0 0,1 1 0 0 0,1-2 0 0 0,0 1 0 0 0,0-1 0 0 0,0 0 0 0 0,0 0 0 0 0,0 0 0 0 0,0 1 0 0 0,0 1 0 0 0,2-1 0 0 0,1 2 0 0 0,0 1 0 0 0,-1 0 0 0 0,1 1 0 0 0,-1 2 0 0 0,1-1 0 0 0,-1-1 0 0 0,0-1 0 0 0,1-2 0 0 0,0-1 0 0 0,0 1 0 0 0,-1-1 0 0 0,0 1 0 0 0,-1-1 0 0 0,-1-1 0 0 0,1 1 0 0 0,-1-1 0 0 0,0 0 0 0 0,-1 0 0 0 0,1 0 0 0 0,0 0 0 0 0,0 1 0 0 0,0-1 0 0 0,1 0 0 0 0,1 0 0 0 0,-1 1 0 0 0,2 1 0 0 0,-1-1 0 0 0,2 1 0 0 0,-1-1 0 0 0,-1-1 0 0 0,0 1 0 0 0,0-2 0 0 0,1-1 0 0 0,-2 2 0 0 0,1 1 0 0 0,-2-1 0 0 0,1 1 0 0 0,0 0 0 0 0,2 0 0 0 0,0 1 0 0 0,0 0 0 0 0,-1 0 0 0 0,-1-1 0 0 0,0-1 0 0 0,-1 2 0 0 0,0 0 0 0 0,0 1 0 0 0,0 1 0 0 0,0 0 0 0 0,0 0 0 0 0,0 0 0 0 0,0 1 0 0 0,0-1 0 0 0,0-2 0 0 0,0 2 0 0 0,0-2 0 0 0,0 0 0 0 0,0 0 0 0 0,0-1 0 0 0,0-1 0 0 0,1 2 0 0 0,1-1 0 0 0,-1 1 0 0 0,0-1 0 0 0,0 0 0 0 0,0 0 0 0 0,-1-1 0 0 0,0 0 0 0 0,0 0 0 0 0,0 0 0 0 0,0 0 0 0 0,0 0 0 0 0,1 1 0 0 0,2-1 0 0 0,0 0 0 0 0,0 0 0 0 0,-1 0 0 0 0,-1 0 0 0 0,1 0 0 0 0,0 0 0 0 0,1 2 0 0 0,0-1 0 0 0,1 1 0 0 0,-1-1 0 0 0,-1 0 0 0 0,0 1 0 0 0,1 0 0 0 0,-1 1 0 0 0,-1 0 0 0 0,1 0 0 0 0,-2 1 0 0 0,2 0 0 0 0,0 0 0 0 0,-1 0 0 0 0,1 0 0 0 0,-2 0 0 0 0,1-1 0 0 0,-1 0 0 0 0,0-2 0 0 0,0 0 0 0 0,0 0 0 0 0,0-1 0 0 0,1-1 0 0 0,1 0 0 0 0,-1 0 0 0 0,0 2 0 0 0,0-1 0 0 0,1 1 0 0 0,1 0 0 0 0,0 0 0 0 0,0 1 0 0 0,-1 0 0 0 0,1 1 0 0 0,-1 1 0 0 0,0-1 0 0 0,0 2 0 0 0,1-1 0 0 0,0-2 0 0 0,0-2 0 0 0,-1 0 0 0 0,0-1 0 0 0,-1 1 0 0 0,0-1 0 0 0,-1 1 0 0 0,0 0 0 0 0,0 0 0 0 0,0 0 0 0 0,1 1 0 0 0,2 2 0 0 0,0 0 0 0 0,-1 0 0 0 0,0-1 0 0 0,1 0 0 0 0,-1-1 0 0 0,0-1 0 0 0,0 1 0 0 0,0-1 0 0 0,1 0 0 0 0,0 0 0 0 0,0 0 0 0 0,-1 1 0 0 0,-1 1 0 0 0,1-1 0 0 0,0 1 0 0 0,0-1 0 0 0,0 0 0 0 0,2 3 0 0 0,-1-1 0 0 0,0 0 0 0 0,-1-1 0 0 0,1 0 0 0 0,-1-2 0 0 0,2 2 0 0 0,0 0 0 0 0,1 1 0 0 0,1 0 0 0 0,0-1 0 0 0,0 0 0 0 0,0-1 0 0 0,0 0 0 0 0,-2-1 0 0 0,1-1 0 0 0,-1-1 0 0 0,-1 1 0 0 0,-1 0 0 0 0,0 0 0 0 0,1-1 0 0 0,2-1 0 0 0,-1 0 0 0 0,-1 0 0 0 0,1 0 0 0 0,-1 0 0 0 0,1 0 0 0 0,0-2 0 0 0,0 2 0 0 0,-1-1 0 0 0,1 2 0 0 0,0 1 0 0 0,1-1 0 0 0,0 0 0 0 0,-1 0 0 0 0,2-2 0 0 0,0 0 0 0 0,0 0 0 0 0,1-1 0 0 0,-1 1 0 0 0,-1-1 0 0 0,0 1 0 0 0,-2 1 0 0 0,0 0 0 0 0,1-1 0 0 0,1 0 0 0 0,-1-1 0 0 0,1 0 0 0 0,-1 2 0 0 0,0-2 0 0 0,1 1 0 0 0,-1-1 0 0 0,0 1 0 0 0,2-1 0 0 0,-2 1 0 0 0,1-1 0 0 0,0 1 0 0 0,0 2 0 0 0,2-1 0 0 0,-1 0 0 0 0,1 1 0 0 0,0 0 0 0 0,2 0 0 0 0,0 0 0 0 0,-1 1 0 0 0,1-1 0 0 0,-1-1 0 0 0,0-2 0 0 0,-2 1 0 0 0,-1-1 0 0 0,0 1 0 0 0,-1 1 0 0 0,1 0 0 0 0,0-1 0 0 0,0 0 0 0 0,-1 0 0 0 0,2 1 0 0 0,-2 0 0 0 0,1 0 0 0 0,0 1 0 0 0,1-2 0 0 0,0 2 0 0 0,1-1 0 0 0,0 1 0 0 0,0-1 0 0 0,0 0 0 0 0,-1 0 0 0 0,1 1 0 0 0,0-1 0 0 0,1 1 0 0 0,-1 0 0 0 0,1-1 0 0 0,-1-1 0 0 0,0 1 0 0 0,-1 0 0 0 0,0 0 0 0 0,-1-1 0 0 0,1 0 0 0 0,0 0 0 0 0,0 0 0 0 0,-1 1 0 0 0,0-1 0 0 0,3 2 0 0 0,-1-1 0 0 0,2-1 0 0 0,-3 0 0 0 0,1 0 0 0 0,-1 1 0 0 0,0 0 0 0 0,1 0 0 0 0,-1-1 0 0 0,1 0 0 0 0,0-2 0 0 0,0 1 0 0 0,0 1 0 0 0,0 0 0 0 0,1 0 0 0 0,-1-1 0 0 0,0-1 0 0 0,0 0 0 0 0,0 0 0 0 0,0 1 0 0 0,0-1 0 0 0,1 0 0 0 0,-1 0 0 0 0,0 0 0 0 0,-1 0 0 0 0,-1 1 0 0 0,1 0 0 0 0,0 1 0 0 0,0-1 0 0 0,0 0 0 0 0,1-1 0 0 0,0 0 0 0 0,0-1 0 0 0,1 0 0 0 0,-3 1 0 0 0,1 1 0 0 0,0-1 0 0 0,0 0 0 0 0,0 1 0 0 0,0 1 0 0 0,0 0 0 0 0,-1-1 0 0 0,1 1 0 0 0,0 0 0 0 0,0 0 0 0 0,1-1 0 0 0,0-1 0 0 0,0 0 0 0 0,0 0 0 0 0,0-1 0 0 0,0 0 0 0 0,-1 1 0 0 0,0 0 0 0 0,-2 2 0 0 0,1 0 0 0 0,-1-1 0 0 0,2 0 0 0 0,0-1 0 0 0,0 0 0 0 0,1-1 0 0 0,0 0 0 0 0,0 0 0 0 0,1 1 0 0 0,3 0 0 0 0,-1 2 0 0 0,3 3 0 0 0,2 2 0 0 0,1-1 0 0 0,0 1 0 0 0,-2 1 0 0 0,-1-2 0 0 0,-3-2 0 0 0,-1-1 0 0 0,-1-2 0 0 0,-1 0 0 0 0,0 0 0 0 0,0-1 0 0 0,-1 0 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20:56:52.3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9947 15271 16383 0 0,'-8'0'0'0'0,"-13"4"0"0"0,-11 5 0 0 0,-4 0 0 0 0,-6 4 0 0 0,-1-2 0 0 0,4-2 0 0 0,4-2 0 0 0,5-3 0 0 0,0-2 0 0 0,-3-1 0 0 0,-3-1 0 0 0,-2-1 0 0 0,0 1 0 0 0,0-1 0 0 0,-5 1 0 0 0,-2-1 0 0 0,2 1 0 0 0,5 0 0 0 0,1 0 0 0 0,0 0 0 0 0,-2 0 0 0 0,-1 0 0 0 0,-2 0 0 0 0,-1 0 0 0 0,-1 0 0 0 0,0 0 0 0 0,0 0 0 0 0,3 0 0 0 0,6 0 0 0 0,4 0 0 0 0,4 0 0 0 0,3 0 0 0 0,1 0 0 0 0,-2 0 0 0 0,-1 0 0 0 0,-7 0 0 0 0,-2 0 0 0 0,-3-4 0 0 0,-2-4 0 0 0,2-2 0 0 0,-3 1 0 0 0,0 3 0 0 0,-3-2 0 0 0,-2-4 0 0 0,-4-2 0 0 0,-1 0 0 0 0,-11 2 0 0 0,-6 1 0 0 0,-3-3 0 0 0,-4-2 0 0 0,0-2 0 0 0,0 2 0 0 0,7 3 0 0 0,-1 1 0 0 0,4-2 0 0 0,9 2 0 0 0,11 2 0 0 0,5 4 0 0 0,5 2 0 0 0,6-1 0 0 0,4-5 0 0 0,-2 1 0 0 0,0-3 0 0 0,1-3 0 0 0,-2 2 0 0 0,-5-2 0 0 0,1-1 0 0 0,-3-2 0 0 0,1-2 0 0 0,-1-1 0 0 0,-2 0 0 0 0,-2-2 0 0 0,2 5 0 0 0,3 0 0 0 0,3 1 0 0 0,4 2 0 0 0,7 1 0 0 0,2 2 0 0 0,1-1 0 0 0,-5-1 0 0 0,-5-2 0 0 0,-2-3 0 0 0,-4-1 0 0 0,-4-2 0 0 0,-3 0 0 0 0,-2 0 0 0 0,3-4 0 0 0,-1 2 0 0 0,4-2 0 0 0,0 4 0 0 0,2 1 0 0 0,0 1 0 0 0,2 3 0 0 0,2 2 0 0 0,3-2 0 0 0,2 0 0 0 0,2 2 0 0 0,1 0 0 0 0,0 2 0 0 0,0 0 0 0 0,5-2 0 0 0,0 2 0 0 0,0 0 0 0 0,-1-3 0 0 0,3-1 0 0 0,-4 1 0 0 0,1 1 0 0 0,0-2 0 0 0,4-2 0 0 0,-1 0 0 0 0,0-2 0 0 0,1-4 0 0 0,-4 2 0 0 0,2 1 0 0 0,2 0 0 0 0,1 1 0 0 0,-2 0 0 0 0,-1-4 0 0 0,1-2 0 0 0,3 0 0 0 0,1 2 0 0 0,-2 0 0 0 0,-3 1 0 0 0,-2 5 0 0 0,2 2 0 0 0,4-1 0 0 0,3 0 0 0 0,0 3 0 0 0,2 0 0 0 0,-2-5 0 0 0,0-3 0 0 0,2-5 0 0 0,-1 3 0 0 0,0 5 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20:56:52.3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10151 16388 16383 0 0,'-4'0'0'0'0,"-8"0"0"0"0,-14 4 0 0 0,-10 1 0 0 0,-6 0 0 0 0,-4-1 0 0 0,-4-2 0 0 0,-3 0 0 0 0,2-1 0 0 0,0-1 0 0 0,0 0 0 0 0,-5 0 0 0 0,-3 0 0 0 0,-3 0 0 0 0,-2 0 0 0 0,-5-1 0 0 0,-2 1 0 0 0,-5 0 0 0 0,1 0 0 0 0,0 0 0 0 0,7 0 0 0 0,3 0 0 0 0,1 0 0 0 0,5 0 0 0 0,4 0 0 0 0,4 0 0 0 0,0 0 0 0 0,0 0 0 0 0,-1 0 0 0 0,0 0 0 0 0,1 0 0 0 0,2 0 0 0 0,2 0 0 0 0,-2 0 0 0 0,-5 0 0 0 0,-7 0 0 0 0,-5-3 0 0 0,-3-2 0 0 0,4 0 0 0 0,4 1 0 0 0,6 1 0 0 0,5-2 0 0 0,-1-5 0 0 0,5 0 0 0 0,-2-2 0 0 0,-3 0 0 0 0,0 0 0 0 0,4 1 0 0 0,-1-2 0 0 0,0 2 0 0 0,-3 0 0 0 0,-4 0 0 0 0,-7-1 0 0 0,2 2 0 0 0,-3-2 0 0 0,2-2 0 0 0,-1-2 0 0 0,4 1 0 0 0,-4 3 0 0 0,-3 0 0 0 0,-1-2 0 0 0,-1-5 0 0 0,-7-4 0 0 0,-3-2 0 0 0,-3-4 0 0 0,0 0 0 0 0,0 0 0 0 0,5 2 0 0 0,4-3 0 0 0,4 1 0 0 0,5 1 0 0 0,5 2 0 0 0,10 1 0 0 0,4 2 0 0 0,6 0 0 0 0,10 1 0 0 0,1 4 0 0 0,2 1 0 0 0,5-3 0 0 0,1 0 0 0 0,1 2 0 0 0,-1 2 0 0 0,3 5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19:54:46.9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16953 3593 16383 0 0,'-1'0'0'0'0,"-1"-1"0"0"0,-2-2 0 0 0,0 0 0 0 0,0-1 0 0 0,-2 0 0 0 0,1-1 0 0 0,1-2 0 0 0,1 0 0 0 0,1 0 0 0 0,1-1 0 0 0,1 1 0 0 0,0-1 0 0 0,0 1 0 0 0,0 0 0 0 0,1-1 0 0 0,-1 1 0 0 0,0 0 0 0 0,0 0 0 0 0,0 0 0 0 0,0 0 0 0 0,0 0 0 0 0,0-2 0 0 0,0 1 0 0 0,0-1 0 0 0,0 1 0 0 0,0 0 0 0 0,0 0 0 0 0,0 1 0 0 0,0-1 0 0 0,0 0 0 0 0,-1-1 0 0 0,-1 1 0 0 0,1-2 0 0 0,-2 1 0 0 0,0 0 0 0 0,-1-1 0 0 0,0 0 0 0 0,-1 0 0 0 0,0-2 0 0 0,0 1 0 0 0,0 1 0 0 0,0-1 0 0 0,1 1 0 0 0,-2 0 0 0 0,2 2 0 0 0,-2 1 0 0 0,1 0 0 0 0,-1 0 0 0 0,0-1 0 0 0,0 2 0 0 0,0 0 0 0 0,1 1 0 0 0,0 0 0 0 0,0 0 0 0 0,0 0 0 0 0,0 0 0 0 0,-1 0 0 0 0,2 0 0 0 0,-1 1 0 0 0,-1 0 0 0 0,0 0 0 0 0,0 0 0 0 0,-1 0 0 0 0,0 0 0 0 0,0-1 0 0 0,0 0 0 0 0,0 1 0 0 0,-1-1 0 0 0,-2-1 0 0 0,-2-2 0 0 0,0 0 0 0 0,2 1 0 0 0,0-1 0 0 0,0 1 0 0 0,0 1 0 0 0,0 1 0 0 0,0 0 0 0 0,-1 0 0 0 0,1 1 0 0 0,0 2 0 0 0,1-1 0 0 0,1 0 0 0 0,-1 1 0 0 0,1 1 0 0 0,-1 0 0 0 0,1 1 0 0 0,1-1 0 0 0,2-2 0 0 0,1 0 0 0 0,0 0 0 0 0,-1 1 0 0 0,-1 1 0 0 0,0 0 0 0 0,-1 1 0 0 0,2-2 0 0 0,-1 1 0 0 0,0-1 0 0 0,0 1 0 0 0,0 0 0 0 0,1 0 0 0 0,-1-2 0 0 0,1-1 0 0 0,-1 2 0 0 0,0-2 0 0 0,0 0 0 0 0,1 0 0 0 0,1 0 0 0 0,-1 0 0 0 0,1 1 0 0 0,-2 0 0 0 0,0-1 0 0 0,0 1 0 0 0,0-2 0 0 0,1 2 0 0 0,-1 0 0 0 0,0 1 0 0 0,1 0 0 0 0,1-2 0 0 0,0 1 0 0 0,0-1 0 0 0,-1-1 0 0 0,0 0 0 0 0,1 0 0 0 0,0 0 0 0 0,-1 0 0 0 0,2 1 0 0 0,0-1 0 0 0,0 1 0 0 0,-1-1 0 0 0,0 1 0 0 0,-1 0 0 0 0,0 0 0 0 0,-1-2 0 0 0,-2 0 0 0 0,0 0 0 0 0,2-1 0 0 0,-1 1 0 0 0,2 0 0 0 0,1 2 0 0 0,0-1 0 0 0,0 1 0 0 0,0-2 0 0 0,-2 0 0 0 0,1 1 0 0 0,-1 0 0 0 0,1 0 0 0 0,0 1 0 0 0,0-1 0 0 0,0 1 0 0 0,1-1 0 0 0,1 0 0 0 0,0 0 0 0 0,-1-1 0 0 0,-1 0 0 0 0,1 1 0 0 0,-1-2 0 0 0,0 0 0 0 0,-1-1 0 0 0,1 0 0 0 0,0 0 0 0 0,1 0 0 0 0,-1 2 0 0 0,0 0 0 0 0,1 1 0 0 0,0-1 0 0 0,-1 0 0 0 0,-1 0 0 0 0,1 1 0 0 0,1 0 0 0 0,2-1 0 0 0,-1 0 0 0 0,1-1 0 0 0,-1 1 0 0 0,0 1 0 0 0,1-1 0 0 0,-1 1 0 0 0,0 1 0 0 0,1-1 0 0 0,0 0 0 0 0,-1 1 0 0 0,0 0 0 0 0,0 0 0 0 0,-1 0 0 0 0,1 0 0 0 0,1 0 0 0 0,0-1 0 0 0,-1-1 0 0 0,1-1 0 0 0,-1 0 0 0 0,-1 1 0 0 0,0 1 0 0 0,0-1 0 0 0,-1 0 0 0 0,0-1 0 0 0,1 2 0 0 0,0 0 0 0 0,1-1 0 0 0,1 0 0 0 0,1 0 0 0 0,0-1 0 0 0,1 2 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20:56:52.3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10665 16929 16383 0 0,'-4'0'0'0'0,"-8"0"0"0"0,-11 0 0 0 0,-11-4 0 0 0,-5-1 0 0 0,1 0 0 0 0,4 1 0 0 0,3 2 0 0 0,3 0 0 0 0,3 1 0 0 0,2 1 0 0 0,1 0 0 0 0,0 0 0 0 0,-7 0 0 0 0,-2 0 0 0 0,0 0 0 0 0,-2 4 0 0 0,1 1 0 0 0,2 0 0 0 0,2-1 0 0 0,3-1 0 0 0,-3 2 0 0 0,-3 1 0 0 0,-9 3 0 0 0,0 0 0 0 0,-1-2 0 0 0,-2-2 0 0 0,0-1 0 0 0,-1-2 0 0 0,0-2 0 0 0,-4 1 0 0 0,-1-2 0 0 0,0 1 0 0 0,1 0 0 0 0,1-1 0 0 0,1 1 0 0 0,-3 0 0 0 0,-8 4 0 0 0,-13 4 0 0 0,-2 2 0 0 0,0-1 0 0 0,0-3 0 0 0,6-1 0 0 0,3 1 0 0 0,7 0 0 0 0,7-1 0 0 0,4-1 0 0 0,6 2 0 0 0,5 0 0 0 0,6 0 0 0 0,-1 1 0 0 0,1 1 0 0 0,-9 2 0 0 0,-3-1 0 0 0,2-1 0 0 0,-4 1 0 0 0,-2-1 0 0 0,-1-1 0 0 0,-1 1 0 0 0,1 0 0 0 0,3 2 0 0 0,2-1 0 0 0,0-2 0 0 0,-4 2 0 0 0,-2 3 0 0 0,2 0 0 0 0,-2-3 0 0 0,4-2 0 0 0,4-3 0 0 0,5 2 0 0 0,5 3 0 0 0,-1 1 0 0 0,-3 2 0 0 0,4 3 0 0 0,0-2 0 0 0,0 2 0 0 0,2-3 0 0 0,4 1 0 0 0,4-1 0 0 0,-1 0 0 0 0,1-2 0 0 0,2 2 0 0 0,1-2 0 0 0,-1 2 0 0 0,-1-2 0 0 0,-3 1 0 0 0,4 3 0 0 0,-1-1 0 0 0,4 1 0 0 0,0-2 0 0 0,-2 1 0 0 0,-2 2 0 0 0,-2 2 0 0 0,-1-2 0 0 0,-1 0 0 0 0,-5 2 0 0 0,3 1 0 0 0,1-2 0 0 0,0 0 0 0 0,1 1 0 0 0,0-3 0 0 0,-5 1 0 0 0,0-3 0 0 0,-1 1 0 0 0,2 1 0 0 0,0-1 0 0 0,1-3 0 0 0,1 0 0 0 0,-3-1 0 0 0,-1 2 0 0 0,0-2 0 0 0,2 2 0 0 0,-4-1 0 0 0,4 2 0 0 0,3-2 0 0 0,0-2 0 0 0,1-2 0 0 0,1 1 0 0 0,2 3 0 0 0,2 0 0 0 0,-1 2 0 0 0,-1-1 0 0 0,3 2 0 0 0,0-2 0 0 0,-2 1 0 0 0,-5-1 0 0 0,2 0 0 0 0,0 0 0 0 0,3 1 0 0 0,1 2 0 0 0,0-1 0 0 0,-2-3 0 0 0,-1 0 0 0 0,-5 3 0 0 0,1 3 0 0 0,2-2 0 0 0,3 1 0 0 0,2-2 0 0 0,0 0 0 0 0,-2 6 0 0 0,3 3 0 0 0,0 2 0 0 0,2 0 0 0 0,0 0 0 0 0,2 0 0 0 0,3-1 0 0 0,3 0 0 0 0,-1-4 0 0 0,-1-6 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20:56:52.3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11374 17251 16383 0 0,'3'0'0'0'0,"-1"7"0"0"0,-3 11 0 0 0,-3 9 0 0 0,-6 7 0 0 0,-5 10 0 0 0,-3 8 0 0 0,-2 4 0 0 0,-2-2 0 0 0,2-5 0 0 0,2-4 0 0 0,0-9 0 0 0,3-8 0 0 0,4 0 0 0 0,0-2 0 0 0,-2 3 0 0 0,-2 3 0 0 0,-6 4 0 0 0,0 4 0 0 0,-4 2 0 0 0,3-2 0 0 0,-3-5 0 0 0,0 1 0 0 0,-1-4 0 0 0,2 1 0 0 0,4-1 0 0 0,1 1 0 0 0,1-1 0 0 0,0 1 0 0 0,-1-1 0 0 0,-2-2 0 0 0,0 1 0 0 0,0-4 0 0 0,-5 0 0 0 0,-1-1 0 0 0,0 4 0 0 0,1-5 0 0 0,1-1 0 0 0,1-6 0 0 0,1 2 0 0 0,1-3 0 0 0,0 0 0 0 0,-4 1 0 0 0,-1-3 0 0 0,1 0 0 0 0,-4 1 0 0 0,0-3 0 0 0,-2 5 0 0 0,1-1 0 0 0,-3 0 0 0 0,1 2 0 0 0,3-4 0 0 0,2 1 0 0 0,-1 0 0 0 0,0-2 0 0 0,2 1 0 0 0,1-3 0 0 0,6 0 0 0 0,-2 3 0 0 0,-5 2 0 0 0,-1 1 0 0 0,1-1 0 0 0,-4-1 0 0 0,5 1 0 0 0,-2 2 0 0 0,1 1 0 0 0,1-3 0 0 0,5-1 0 0 0,-2 1 0 0 0,4 2 0 0 0,0 0 0 0 0,-3 2 0 0 0,-6 0 0 0 0,-1 1 0 0 0,0-3 0 0 0,4-2 0 0 0,4-3 0 0 0,5-1 0 0 0,-2 2 0 0 0,-2 1 0 0 0,-5 3 0 0 0,1 1 0 0 0,-1-3 0 0 0,2 0 0 0 0,2-3 0 0 0,0-4 0 0 0,4 0 0 0 0,2-2 0 0 0,-1 2 0 0 0,-2 3 0 0 0,-1-2 0 0 0,-5 3 0 0 0,-2 1 0 0 0,0-1 0 0 0,-4 1 0 0 0,0 1 0 0 0,1-2 0 0 0,2 0 0 0 0,5 2 0 0 0,0-2 0 0 0,-1 1 0 0 0,3-3 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20:56:52.3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12753 19139 16383 0 0,'4'0'0'0'0,"4"-4"0"0"0,2-5 0 0 0,2-1 0 0 0,4-2 0 0 0,2 1 0 0 0,2-2 0 0 0,-3-2 0 0 0,0 1 0 0 0,-3-1 0 0 0,4 3 0 0 0,-2-1 0 0 0,5-2 0 0 0,1-1 0 0 0,2-3 0 0 0,0-2 0 0 0,0 4 0 0 0,-4-1 0 0 0,-2 5 0 0 0,0-5 0 0 0,4 2 0 0 0,2-1 0 0 0,1 0 0 0 0,0 1 0 0 0,3-3 0 0 0,5 2 0 0 0,3-1 0 0 0,4 4 0 0 0,6-1 0 0 0,3-1 0 0 0,4 3 0 0 0,-3-1 0 0 0,1-2 0 0 0,-4 3 0 0 0,1-1 0 0 0,0 2 0 0 0,-1 3 0 0 0,-1-1 0 0 0,-4 2 0 0 0,1-2 0 0 0,-2 1 0 0 0,-1 2 0 0 0,5 2 0 0 0,-3-2 0 0 0,-4-3 0 0 0,-1-4 0 0 0,-3-4 0 0 0,3 2 0 0 0,0 0 0 0 0,1-1 0 0 0,-2 1 0 0 0,0 1 0 0 0,-2-1 0 0 0,-4-2 0 0 0,-6-1 0 0 0,-4 2 0 0 0,-5 1 0 0 0,-1 2 0 0 0,-4 1 0 0 0,1-2 0 0 0,2-2 0 0 0,-1-2 0 0 0,1-1 0 0 0,2-5 0 0 0,3-5 0 0 0,-3-2 0 0 0,1 1 0 0 0,1-2 0 0 0,-2-3 0 0 0,-1 2 0 0 0,2-6 0 0 0,2-3 0 0 0,1-1 0 0 0,-2 2 0 0 0,-4 5 0 0 0,-1 5 0 0 0,-2 4 0 0 0,-3 4 0 0 0,-3 1 0 0 0,-1 1 0 0 0,-2 1 0 0 0,-1 0 0 0 0,-1 0 0 0 0,1-1 0 0 0,-1 1 0 0 0,1-1 0 0 0,0 0 0 0 0,-1 0 0 0 0,1 0 0 0 0,0 0 0 0 0,0 4 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20:56:52.3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11800 16986 16383 0 0,'0'4'0'0'0,"0"5"0"0"0,0 4 0 0 0,0 5 0 0 0,0 2 0 0 0,0 1 0 0 0,0 2 0 0 0,0 0 0 0 0,0-4 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20:56:52.3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11774 17198 16383 0 0,'0'4'0'0'0,"0"4"0"0"0,0 6 0 0 0,0 3 0 0 0,0 0 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20:56:52.3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15187 17357 16383 0 0,'0'3'0'0'0,"0"10"0"0"0,0 5 0 0 0,0 12 0 0 0,0 4 0 0 0,0 0 0 0 0,0-6 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20:56:52.3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10866 15531 16383 0 0,'-3'0'0'0'0,"-6"0"0"0"0,-5 0 0 0 0,1 0 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10546 7911 16383 0 0,'0'9'0'0'0,"0"11"0"0"0,0 10 0 0 0,-9 1 0 0 0,-2 4 0 0 0,0 4 0 0 0,2 4 0 0 0,3 3 0 0 0,2 3 0 0 0,2 1 0 0 0,1 1 0 0 0,1 0 0 0 0,1 0 0 0 0,-1 0 0 0 0,9 0 0 0 0,3 0 0 0 0,-1 0 0 0 0,-2-1 0 0 0,-3 1 0 0 0,-2-1 0 0 0,-2 0 0 0 0,-10-8 0 0 0,-3-3 0 0 0,-9 1 0 0 0,0 1 0 0 0,-7-5 0 0 0,3-1 0 0 0,5 2 0 0 0,-4-4 0 0 0,4-1 0 0 0,3 4 0 0 0,-3-4 0 0 0,-7 0 0 0 0,-8-4 0 0 0,2 1 0 0 0,7 4 0 0 0,-2-4 0 0 0,5 3 0 0 0,-4-5 0 0 0,4 2 0 0 0,5 4 0 0 0,-3-3 0 0 0,-7 2 0 0 0,-7-5 0 0 0,2 2 0 0 0,-2-4 0 0 0,5 2 0 0 0,-2-3 0 0 0,-3-7 0 0 0,-6-5 0 0 0,-3 4 0 0 0,-4-1 0 0 0,-2-4 0 0 0,7 6 0 0 0,3 0 0 0 0,-2-3 0 0 0,7 4 0 0 0,1-1 0 0 0,-3-2 0 0 0,-4-5 0 0 0,-4-4 0 0 0,-2-2 0 0 0,-3 6 0 0 0,-1 1 0 0 0,-1-1 0 0 0,0-2 0 0 0,0-2 0 0 0,8 6 0 0 0,12 1 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</inkml:brush>
  </inkml:definitions>
  <inkml:trace contextRef="#ctx0" brushRef="#br0">9843 7832 16383 0 0,'0'8'0'0'0,"0"12"0"0"0,0 11 0 0 0,0 9 0 0 0,0 5 0 0 0,0 5 0 0 0,0 2 0 0 0,0 0 0 0 0,0 1 0 0 0,0-1 0 0 0,8 0 0 0 0,3-1 0 0 0,0 0 0 0 0,7 0 0 0 0,-1-1 0 0 0,7 1 0 0 0,6-10 0 0 0,8-10 0 0 0,6-3 0 0 0,3-6 0 0 0,3-7 0 0 0,-7 3 0 0 0,-3 7 0 0 0,1-1 0 0 0,2-4 0 0 0,-6 2 0 0 0,-2-2 0 0 0,-5 4 0 0 0,-1 7 0 0 0,-4 6 0 0 0,-7-3 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10160 8361 16383 0 0,'9'0'0'0'0,"11"8"0"0"0,10 12 0 0 0,10 11 0 0 0,6 0 0 0 0,12 4 0 0 0,5-5 0 0 0,1 2 0 0 0,-3 3 0 0 0,-3-4 0 0 0,-2-7 0 0 0,-3 1 0 0 0,-1-4 0 0 0,-10 3 0 0 0,-12 6 0 0 0,-11 7 0 0 0,0 5 0 0 0,-3 4 0 0 0,-5 3 0 0 0,-4 2 0 0 0,-3 1 0 0 0,-2-1 0 0 0,-2 1 0 0 0,-1-1 0 0 0,0 0 0 0 0,1 0 0 0 0,-1 0 0 0 0,0-1 0 0 0,1 0 0 0 0,0-8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19:54:46.9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18877 3660 16383 0 0,'0'1'0'0'0,"0"2"0"0"0,0 1 0 0 0,0 2 0 0 0,0 0 0 0 0,0 0 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11192 7064 16383 0 0,'8'0'0'0'0,"12"0"0"0"0,20 0 0 0 0,11 0 0 0 0,14 0 0 0 0,5 0 0 0 0,-1 0 0 0 0,-4 0 0 0 0,-4 9 0 0 0,-4 11 0 0 0,-3 2 0 0 0,-3-2 0 0 0,0 3 0 0 0,7-1 0 0 0,-6 3 0 0 0,-2-2 0 0 0,-3-5 0 0 0,1 3 0 0 0,-1-2 0 0 0,-7 4 0 0 0,-2-2 0 0 0,1-4 0 0 0,2-5 0 0 0,3-5 0 0 0,3-3 0 0 0,-8 6 0 0 0,0 1 0 0 0,0-1 0 0 0,3 6 0 0 0,3 1 0 0 0,2-3 0 0 0,2 5 0 0 0,-8 8 0 0 0,-2-1 0 0 0,1-5 0 0 0,-6 3 0 0 0,-1-3 0 0 0,3-5 0 0 0,-5 4 0 0 0,2-3 0 0 0,-6 6 0 0 0,1-2 0 0 0,-3 4 0 0 0,1-2 0 0 0,6-4 0 0 0,-2 2 0 0 0,1-2 0 0 0,5 4 0 0 0,-5 7 0 0 0,2 7 0 0 0,4 5 0 0 0,-5 5 0 0 0,-8 11 0 0 0,1 5 0 0 0,-3-1 0 0 0,2-10 0 0 0,-3-5 0 0 0,-4-3 0 0 0,2-8 0 0 0,-1-2 0 0 0,5-7 0 0 0,-2 1 0 0 0,-4 4 0 0 0,-5 5 0 0 0,-5 5 0 0 0,5 4 0 0 0,1 2 0 0 0,-2 3 0 0 0,-3-9 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10002 5900 16383 0 0,'-8'0'0'0'0,"-4"9"0"0"0,2 11 0 0 0,1 11 0 0 0,-6 0 0 0 0,0 3 0 0 0,2 5 0 0 0,3 4 0 0 0,4 3 0 0 0,-6 3 0 0 0,-1 1 0 0 0,-7-8 0 0 0,0-2 0 0 0,4 1 0 0 0,-5-8 0 0 0,2 1 0 0 0,4 2 0 0 0,-4-5 0 0 0,1 1 0 0 0,4 4 0 0 0,-5 3 0 0 0,-7 5 0 0 0,1 3 0 0 0,4 2 0 0 0,6 2 0 0 0,-3-9 0 0 0,-7-11 0 0 0,1-2 0 0 0,4 3 0 0 0,-3 4 0 0 0,3 4 0 0 0,-5-4 0 0 0,3 0 0 0 0,-4 3 0 0 0,3 3 0 0 0,-4-6 0 0 0,4 0 0 0 0,-4 3 0 0 0,3 2 0 0 0,-3-5 0 0 0,3 0 0 0 0,-3 2 0 0 0,-5-5 0 0 0,3 0 0 0 0,-3-5 0 0 0,-4 0 0 0 0,4 5 0 0 0,-1-3 0 0 0,-4-7 0 0 0,5 1 0 0 0,-1-3 0 0 0,-3 3 0 0 0,-5 6 0 0 0,-3-2 0 0 0,5 3 0 0 0,10 4 0 0 0,1-3 0 0 0,-3-7 0 0 0,3 0 0 0 0,-2-4 0 0 0,-4-5 0 0 0,-5 3 0 0 0,-5-2 0 0 0,-3-3 0 0 0,7 4 0 0 0,1-1 0 0 0,-2-4 0 0 0,-1 6 0 0 0,-3-2 0 0 0,-3-3 0 0 0,-1-4 0 0 0,0-3 0 0 0,-2-4 0 0 0,0-2 0 0 0,0-1 0 0 0,1 0 0 0 0,-1-1 0 0 0,0 9 0 0 0,1 2 0 0 0,-1 1 0 0 0,1-3 0 0 0,-1-2 0 0 0,1-2 0 0 0,8-10 0 0 0,12-13 0 0 0,19-12 0 0 0,20-1 0 0 0,9-2 0 0 0,9 3 0 0 0,9-1 0 0 0,-1-4 0 0 0,1-4 0 0 0,-5-4 0 0 0,1 5 0 0 0,-5 27 0 0 0,1 24 0 0 0,-4 18 0 0 0,3 13 0 0 0,-4 8 0 0 0,-5 3 0 0 0,-7 2 0 0 0,-12-10 0 0 0,-7-3 0 0 0,-2 0 0 0 0,1 0 0 0 0,1 2 0 0 0,3 2 0 0 0,-6-7 0 0 0,-11-11 0 0 0,-9-10 0 0 0,-9-8 0 0 0,-5-6 0 0 0,4-12 0 0 0,1-6 0 0 0,7-8 0 0 0,10-10 0 0 0,7-8 0 0 0,0 3 0 0 0,1-1 0 0 0,4-3 0 0 0,12 5 0 0 0,6 0 0 0 0,10 7 0 0 0,2-2 0 0 0,7 5 0 0 0,-1-1 0 0 0,3 2 0 0 0,-2-2 0 0 0,2 3 0 0 0,-3 14 0 0 0,-6 17 0 0 0,-6 16 0 0 0,-6 12 0 0 0,-3 9 0 0 0,-3 5 0 0 0,-2 3 0 0 0,0 0 0 0 0,0 1 0 0 0,-9-10 0 0 0,-10-11 0 0 0,-12-13 0 0 0,-8-8 0 0 0,3-16 0 0 0,-2-7 0 0 0,7-9 0 0 0,8-12 0 0 0,9-7 0 0 0,15 2 0 0 0,16 8 0 0 0,14 8 0 0 0,10 9 0 0 0,-1-4 0 0 0,-7-6 0 0 0,-1 0 0 0 0,-6-5 0 0 0,-7-6 0 0 0,-6-7 0 0 0,-6 5 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</inkml:brush>
  </inkml:definitions>
  <inkml:trace contextRef="#ctx0" brushRef="#br0">9472 5768 16383 0 0,'9'0'0'0'0,"2"8"0"0"0,8 4 0 0 0,10-1 0 0 0,8 6 0 0 0,-2 9 0 0 0,2 9 0 0 0,2 7 0 0 0,-4 4 0 0 0,-9 4 0 0 0,-9 1 0 0 0,2 1 0 0 0,-3 1 0 0 0,5-2 0 0 0,-2 1 0 0 0,5-10 0 0 0,-1-2 0 0 0,-6 0 0 0 0,-5 1 0 0 0,-4 3 0 0 0,-4 3 0 0 0,-3 1 0 0 0,-1 2 0 0 0,8 0 0 0 0,2 1 0 0 0,0-1 0 0 0,-2 1 0 0 0,-2-8 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</inkml:brush>
  </inkml:definitions>
  <inkml:trace contextRef="#ctx0" brushRef="#br0">9551 6301 16383 0 0,'9'0'0'0'0,"11"0"0"0"0,2 8 0 0 0,6 12 0 0 0,7 2 0 0 0,6 7 0 0 0,-4 5 0 0 0,1 7 0 0 0,1-4 0 0 0,-5-16 0 0 0,-8-22 0 0 0,-9-18 0 0 0,-7-14 0 0 0,3-11 0 0 0,-1-6 0 0 0,-2-4 0 0 0,6 0 0 0 0,-9 8 0 0 0,-14 13 0 0 0,-14 11 0 0 0,-12 10 0 0 0,-9 7 0 0 0,2 12 0 0 0,0 6 0 0 0,-2 0 0 0 0,6 7 0 0 0,1-1 0 0 0,-3-2 0 0 0,-3-6 0 0 0,14-3 0 0 0,20-4 0 0 0,20-2 0 0 0,16-2 0 0 0,12 0 0 0 0,7-1 0 0 0,5 0 0 0 0,1 0 0 0 0,-8-8 0 0 0,-12-11 0 0 0,-4-3 0 0 0,3 4 0 0 0,-5-5 0 0 0,1 3 0 0 0,-4 12 0 0 0,-6 9 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</inkml:brush>
  </inkml:definitions>
  <inkml:trace contextRef="#ctx0" brushRef="#br0">7144 8784 16383 0 0,'0'0'0'0'0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19:54:46.9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18880 3776 16383 0 0,'-1'0'0'0'0,"-1"-1"0"0"0,0-1 0 0 0,-1 0 0 0 0,-1-1 0 0 0,1-1 0 0 0,0-1 0 0 0,1 0 0 0 0,1-1 0 0 0,1-1 0 0 0,-1-1 0 0 0,1-1 0 0 0,0 0 0 0 0,2 2 0 0 0,0 0 0 0 0,0 1 0 0 0,1 0 0 0 0,0-1 0 0 0,-1 1 0 0 0,0-1 0 0 0,0 0 0 0 0,1 0 0 0 0,1 0 0 0 0,0 0 0 0 0,0 0 0 0 0,-1-1 0 0 0,1 1 0 0 0,0 0 0 0 0,-1 0 0 0 0,1 0 0 0 0,0 0 0 0 0,1 1 0 0 0,-1 0 0 0 0,0 1 0 0 0,-1-1 0 0 0,-2 0 0 0 0,0-1 0 0 0,-1 0 0 0 0,0 0 0 0 0,1 1 0 0 0,1 1 0 0 0,-1-1 0 0 0,0 0 0 0 0,0 0 0 0 0,-1-1 0 0 0,0 0 0 0 0,1 0 0 0 0,-1 0 0 0 0,1 1 0 0 0,2 2 0 0 0,0 0 0 0 0,-1 0 0 0 0,0-2 0 0 0,0 1 0 0 0,0-2 0 0 0,0 1 0 0 0,0-1 0 0 0,-1 0 0 0 0,-1-1 0 0 0,1 1 0 0 0,0 1 0 0 0,2 2 0 0 0,0 0 0 0 0,0-1 0 0 0,-1 0 0 0 0,-1 0 0 0 0,0-2 0 0 0,-1 1 0 0 0,0-1 0 0 0,2-1 0 0 0,-1 1 0 0 0,1 0 0 0 0,-1 0 0 0 0,-1 0 0 0 0,1-1 0 0 0,-1 1 0 0 0,1 0 0 0 0,2 0 0 0 0,0 0 0 0 0,0 0 0 0 0,-1 0 0 0 0,0 0 0 0 0,-2-1 0 0 0,1 1 0 0 0,-1 0 0 0 0,0 0 0 0 0,0 0 0 0 0,0 0 0 0 0,1 0 0 0 0,1 0 0 0 0,1-1 0 0 0,0 3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19:54:46.9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19067 4571 16383 0 0,'0'-1'0'0'0,"0"-2"0"0"0,0-1 0 0 0,0-2 0 0 0,0 0 0 0 0,0-1 0 0 0,0 0 0 0 0,0-1 0 0 0,0 1 0 0 0,2 1 0 0 0,-1 0 0 0 0,2 1 0 0 0,1 0 0 0 0,1 0 0 0 0,0 0 0 0 0,0-1 0 0 0,1-1 0 0 0,0-2 0 0 0,0 1 0 0 0,1 1 0 0 0,-1 1 0 0 0,0 1 0 0 0,-2 0 0 0 0,0 1 0 0 0,0 1 0 0 0,0-2 0 0 0,-1 0 0 0 0,1-1 0 0 0,0 1 0 0 0,0 0 0 0 0,-1-1 0 0 0,1 1 0 0 0,-1 1 0 0 0,0 0 0 0 0,1 0 0 0 0,0-1 0 0 0,1 1 0 0 0,1-1 0 0 0,1 0 0 0 0,1 0 0 0 0,0 0 0 0 0,0 0 0 0 0,0-1 0 0 0,0 1 0 0 0,1 1 0 0 0,0 0 0 0 0,0 0 0 0 0,0-1 0 0 0,1 1 0 0 0,1-1 0 0 0,0 2 0 0 0,1-1 0 0 0,0 0 0 0 0,-1 0 0 0 0,2 1 0 0 0,0-1 0 0 0,0 1 0 0 0,1 0 0 0 0,0 0 0 0 0,0 1 0 0 0,3-1 0 0 0,0 0 0 0 0,-2-1 0 0 0,1 1 0 0 0,-2 0 0 0 0,1 0 0 0 0,-1 1 0 0 0,-1-2 0 0 0,0 1 0 0 0,-2 0 0 0 0,-1-1 0 0 0,-1 2 0 0 0,-1 0 0 0 0,0 0 0 0 0,-1 0 0 0 0,-2-1 0 0 0,1 0 0 0 0,-1 1 0 0 0,-1-1 0 0 0,1-1 0 0 0,0-1 0 0 0,0 0 0 0 0,0 1 0 0 0,0-2 0 0 0,1 0 0 0 0,-1 1 0 0 0,2 0 0 0 0,-1-1 0 0 0,1 2 0 0 0,0-1 0 0 0,1 1 0 0 0,-1 0 0 0 0,0-1 0 0 0,0 1 0 0 0,2 0 0 0 0,-1 0 0 0 0,0 0 0 0 0,-1 0 0 0 0,-1 1 0 0 0,0-1 0 0 0,0 0 0 0 0,-1 0 0 0 0,0 0 0 0 0,1-1 0 0 0,1 0 0 0 0,1 0 0 0 0,1-2 0 0 0,0 2 0 0 0,1-1 0 0 0,-1 1 0 0 0,0-1 0 0 0,0-1 0 0 0,1 1 0 0 0,-1 0 0 0 0,-1 1 0 0 0,0 0 0 0 0,-1 1 0 0 0,1 0 0 0 0,-1 1 0 0 0,1-2 0 0 0,1 0 0 0 0,-1-1 0 0 0,3-2 0 0 0,0 1 0 0 0,0 0 0 0 0,-1 0 0 0 0,-1 0 0 0 0,-1 0 0 0 0,1 1 0 0 0,0 1 0 0 0,0-1 0 0 0,1 0 0 0 0,0 0 0 0 0,-2 0 0 0 0,1 0 0 0 0,-2 1 0 0 0,1 0 0 0 0,-1 1 0 0 0,0-1 0 0 0,0 1 0 0 0,0 0 0 0 0,0 0 0 0 0,0 0 0 0 0,-1-1 0 0 0,-1 1 0 0 0,0 0 0 0 0,0 0 0 0 0,3 1 0 0 0,0 1 0 0 0,1 0 0 0 0,-1 0 0 0 0,1-1 0 0 0,-2 0 0 0 0,1 1 0 0 0,-1 0 0 0 0,2 0 0 0 0,0 0 0 0 0,0 0 0 0 0,2 0 0 0 0,2-1 0 0 0,-1 0 0 0 0,0 0 0 0 0,-1 1 0 0 0,1-1 0 0 0,0 0 0 0 0,2 0 0 0 0,1-2 0 0 0,-1 1 0 0 0,-2 0 0 0 0,0 0 0 0 0,0 1 0 0 0,1 0 0 0 0,0 0 0 0 0,0 0 0 0 0,1 0 0 0 0,0-1 0 0 0,-1 1 0 0 0,-1 1 0 0 0,-2-1 0 0 0,0 0 0 0 0,-1 0 0 0 0,0 0 0 0 0,0-1 0 0 0,1 0 0 0 0,-1-1 0 0 0,-1 1 0 0 0,1 0 0 0 0,0 0 0 0 0,0-1 0 0 0,1 0 0 0 0,0 0 0 0 0,0 0 0 0 0,-2 0 0 0 0,1 0 0 0 0,0-1 0 0 0,0-1 0 0 0,0-1 0 0 0,0 1 0 0 0,0 1 0 0 0,0 1 0 0 0,-1 2 0 0 0,-1 0 0 0 0,1 0 0 0 0,1-1 0 0 0,2 1 0 0 0,0-1 0 0 0,2 0 0 0 0,1 1 0 0 0,0-1 0 0 0,-1 1 0 0 0,1 0 0 0 0,1 0 0 0 0,-1 1 0 0 0,-1-2 0 0 0,-2 1 0 0 0,-1 1 0 0 0,0-1 0 0 0,-1 0 0 0 0,1 1 0 0 0,-1 0 0 0 0,-1-1 0 0 0,-1 0 0 0 0,-1 0 0 0 0,1 1 0 0 0,0 0 0 0 0,0 1 0 0 0,0 0 0 0 0,1 0 0 0 0,-1-2 0 0 0,1-1 0 0 0,2-3 0 0 0,0-1 0 0 0,1 0 0 0 0,1 1 0 0 0,-1 0 0 0 0,0 1 0 0 0,-1 0 0 0 0,1 1 0 0 0,-2 2 0 0 0,1-1 0 0 0,0-1 0 0 0,0 0 0 0 0,0 0 0 0 0,-1 0 0 0 0,0 1 0 0 0,-1 0 0 0 0,0 0 0 0 0,-1 2 0 0 0,0 0 0 0 0,-1 0 0 0 0,-1 0 0 0 0,1-1 0 0 0,0-1 0 0 0,0 0 0 0 0,0 0 0 0 0,1 0 0 0 0,0 0 0 0 0,-1-1 0 0 0,0 0 0 0 0,-1 2 0 0 0,1 0 0 0 0,1-2 0 0 0,-1 2 0 0 0,2-2 0 0 0,1 2 0 0 0,0 0 0 0 0,-1 1 0 0 0,0 0 0 0 0,0 0 0 0 0,0 0 0 0 0,1 1 0 0 0,1-1 0 0 0,0-1 0 0 0,1-2 0 0 0,3-1 0 0 0,0-1 0 0 0,-1 1 0 0 0,-1 2 0 0 0,-2 0 0 0 0,0 1 0 0 0,0 1 0 0 0,-3-1 0 0 0,0 0 0 0 0,-1-1 0 0 0,1-1 0 0 0,3-2 0 0 0,-1 1 0 0 0,1-1 0 0 0,-1 1 0 0 0,-1 1 0 0 0,1 1 0 0 0,-1 0 0 0 0,-1 0 0 0 0,1-1 0 0 0,1 1 0 0 0,-1-1 0 0 0,0 0 0 0 0,0 0 0 0 0,0 0 0 0 0,1 0 0 0 0,0 1 0 0 0,-1-1 0 0 0,1 1 0 0 0,1 1 0 0 0,-1 1 0 0 0,-1 0 0 0 0,0 0 0 0 0,1 0 0 0 0,0 1 0 0 0,-1 1 0 0 0,0-2 0 0 0,-2-1 0 0 0,0 0 0 0 0,0 0 0 0 0,0 0 0 0 0,1-1 0 0 0,0-1 0 0 0,-1 0 0 0 0,1 0 0 0 0,1 0 0 0 0,-1 0 0 0 0,0 0 0 0 0,0 1 0 0 0,0 1 0 0 0,0 1 0 0 0,0 0 0 0 0,1 0 0 0 0,-1-1 0 0 0,0 0 0 0 0,0 1 0 0 0,0 1 0 0 0,-1-2 0 0 0,-1 1 0 0 0,1 0 0 0 0,0 0 0 0 0,-1-2 0 0 0,0 1 0 0 0,0 0 0 0 0,0 0 0 0 0,-1 0 0 0 0,0-1 0 0 0,2 0 0 0 0,-1-2 0 0 0,0 2 0 0 0,1 0 0 0 0,0 0 0 0 0,0 0 0 0 0,1-2 0 0 0,0 2 0 0 0,2-1 0 0 0,-2 0 0 0 0,0-1 0 0 0,0 1 0 0 0,1 0 0 0 0,-1-1 0 0 0,0 0 0 0 0,0 1 0 0 0,0 1 0 0 0,-1 2 0 0 0,0-1 0 0 0,-1 1 0 0 0,1 0 0 0 0,-2 0 0 0 0,1-1 0 0 0,-1 0 0 0 0,0-1 0 0 0,0 0 0 0 0,1 0 0 0 0,-1 0 0 0 0,0 0 0 0 0,-1-1 0 0 0,0 1 0 0 0,1-1 0 0 0,-1 0 0 0 0,1-1 0 0 0,1 1 0 0 0,0 0 0 0 0,-1 1 0 0 0,0 0 0 0 0,-1-1 0 0 0,0 1 0 0 0,0-1 0 0 0,0 1 0 0 0,0 0 0 0 0,1 1 0 0 0,-1-1 0 0 0,1 0 0 0 0,-1-2 0 0 0,0 0 0 0 0,0 0 0 0 0,0-1 0 0 0,1-1 0 0 0,0 1 0 0 0,0 0 0 0 0,-1 0 0 0 0,-1-1 0 0 0,0 2 0 0 0,0 1 0 0 0,1 1 0 0 0,0-1 0 0 0,0 1 0 0 0,1-2 0 0 0,-2 0 0 0 0,0 1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19:54:46.9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19470 4537 16383 0 0,'0'-1'0'0'0,"-1"-1"0"0"0,-1-1 0 0 0,1-1 0 0 0,0-1 0 0 0,1-1 0 0 0,2-1 0 0 0,2 0 0 0 0,2 1 0 0 0,-1 0 0 0 0,0 2 0 0 0,1-1 0 0 0,0 0 0 0 0,1 0 0 0 0,0-1 0 0 0,0 0 0 0 0,0-1 0 0 0,-1 0 0 0 0,0 1 0 0 0,-1 0 0 0 0,1 0 0 0 0,1 2 0 0 0,-2-1 0 0 0,0 1 0 0 0,1 0 0 0 0,0 1 0 0 0,0-1 0 0 0,0 1 0 0 0,1 0 0 0 0,0 0 0 0 0,1 0 0 0 0,-1-1 0 0 0,0 0 0 0 0,0 0 0 0 0,1 1 0 0 0,1 2 0 0 0,1-1 0 0 0,0 2 0 0 0,1-2 0 0 0,-1 1 0 0 0,1 0 0 0 0,0-1 0 0 0,0 1 0 0 0,2-3 0 0 0,0 1 0 0 0,0 0 0 0 0,3 1 0 0 0,1 1 0 0 0,-1 0 0 0 0,-2 1 0 0 0,-3-1 0 0 0,0 2 0 0 0,-1-1 0 0 0,-1 0 0 0 0,1 0 0 0 0,-1 0 0 0 0,0 0 0 0 0,0 0 0 0 0,0 0 0 0 0,0 0 0 0 0,1 0 0 0 0,0 0 0 0 0,-1 0 0 0 0,-1 0 0 0 0,0 0 0 0 0,0 0 0 0 0,-1 0 0 0 0,2 0 0 0 0,1 0 0 0 0,0 0 0 0 0,-1 0 0 0 0,1 0 0 0 0,-2 0 0 0 0,0 0 0 0 0,-1 0 0 0 0,1 0 0 0 0,-1 0 0 0 0,0 0 0 0 0,0 0 0 0 0,0 0 0 0 0,0 0 0 0 0,0 0 0 0 0,0 1 0 0 0,-1 2 0 0 0,-1 0 0 0 0,1 0 0 0 0,0-1 0 0 0,0 0 0 0 0,-1 0 0 0 0,1 0 0 0 0,-1-1 0 0 0,1 1 0 0 0,0-2 0 0 0,1 2 0 0 0,0 0 0 0 0,0 0 0 0 0,0 1 0 0 0,0 0 0 0 0,0-2 0 0 0,1 0 0 0 0,-1 0 0 0 0,-1 0 0 0 0,-1 1 0 0 0,1 0 0 0 0,0-1 0 0 0,-1 1 0 0 0,0 1 0 0 0,-1 1 0 0 0,0 1 0 0 0,1-1 0 0 0,0-2 0 0 0,1 1 0 0 0,-1 1 0 0 0,1 0 0 0 0,-1 1 0 0 0,1-3 0 0 0,0-1 0 0 0,1-2 0 0 0,0-1 0 0 0,0 0 0 0 0,0 0 0 0 0,-1 2 0 0 0,-1 2 0 0 0,-1 0 0 0 0,0 1 0 0 0,0 0 0 0 0,0 0 0 0 0,1 0 0 0 0,0-2 0 0 0,1 0 0 0 0,0 1 0 0 0,-1 0 0 0 0,-1 1 0 0 0,1 0 0 0 0,0 0 0 0 0,0 0 0 0 0,1 0 0 0 0,1 0 0 0 0,-2 1 0 0 0,0 1 0 0 0,-1-1 0 0 0,0 0 0 0 0,0 0 0 0 0,0-1 0 0 0,2 1 0 0 0,3 1 0 0 0,0 2 0 0 0,1 0 0 0 0,1 0 0 0 0,-1-1 0 0 0,0-1 0 0 0,-2 0 0 0 0,0-1 0 0 0,-1-2 0 0 0,-1 1 0 0 0,0 0 0 0 0,-1 0 0 0 0,0 1 0 0 0,-1 0 0 0 0,1-1 0 0 0,1-1 0 0 0,-1 1 0 0 0,-2 0 0 0 0,1 2 0 0 0,0-1 0 0 0,1 1 0 0 0,1-1 0 0 0,1 0 0 0 0,1 1 0 0 0,2 1 0 0 0,1 0 0 0 0,1-1 0 0 0,-3 1 0 0 0,1-1 0 0 0,-1 1 0 0 0,-1 0 0 0 0,1 1 0 0 0,-1 0 0 0 0,0-1 0 0 0,-2-1 0 0 0,1 0 0 0 0,-1-1 0 0 0,-1 0 0 0 0,0-2 0 0 0,0 1 0 0 0,-1 0 0 0 0,0 0 0 0 0,0 0 0 0 0,-1 0 0 0 0,1 0 0 0 0,0 0 0 0 0,0 0 0 0 0,1 0 0 0 0,-1 0 0 0 0,0 0 0 0 0,1 0 0 0 0,0 1 0 0 0,1-2 0 0 0,0 1 0 0 0,-1 0 0 0 0,-1 0 0 0 0,1 0 0 0 0,-2 1 0 0 0,1-1 0 0 0,1 0 0 0 0,0 0 0 0 0,0 0 0 0 0,0 1 0 0 0,-1 0 0 0 0,0 0 0 0 0,0 0 0 0 0,0 0 0 0 0,0-2 0 0 0,0 1 0 0 0,1 1 0 0 0,0 0 0 0 0,-1 0 0 0 0,1 0 0 0 0,0-2 0 0 0,1 0 0 0 0,0-1 0 0 0,2-1 0 0 0,-1-1 0 0 0,0 0 0 0 0,0 0 0 0 0,-1 1 0 0 0,-1 0 0 0 0,0 1 0 0 0,1 0 0 0 0,0-1 0 0 0,1 1 0 0 0,0-1 0 0 0,0 0 0 0 0,0 0 0 0 0,0 0 0 0 0,0 0 0 0 0,0 0 0 0 0,1 0 0 0 0,-1 0 0 0 0,0 0 0 0 0,0 0 0 0 0,0 0 0 0 0,0 0 0 0 0,0 0 0 0 0,-1 1 0 0 0,-1 2 0 0 0,-2 0 0 0 0,2 0 0 0 0,0-1 0 0 0,-1 1 0 0 0,0-1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19:54: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13923 6097 16383 0 0,'2'0'0'0'0,"3"0"0"0"0,1 0 0 0 0,1 0 0 0 0,0 0 0 0 0,0 0 0 0 0,0-1 0 0 0,0-1 0 0 0,1 1 0 0 0,-1-1 0 0 0,0 0 0 0 0,-2-1 0 0 0,1-1 0 0 0,0 2 0 0 0,-1-2 0 0 0,0 1 0 0 0,1 1 0 0 0,-1 0 0 0 0,2 1 0 0 0,-1 1 0 0 0,1 0 0 0 0,0 0 0 0 0,-1-1 0 0 0,0-2 0 0 0,-1 0 0 0 0,1 0 0 0 0,1 1 0 0 0,-1 1 0 0 0,0-1 0 0 0,-1 0 0 0 0,1-1 0 0 0,0-1 0 0 0,0 0 0 0 0,1 1 0 0 0,-2-1 0 0 0,1 1 0 0 0,-1 1 0 0 0,1 1 0 0 0,1 0 0 0 0,-1 0 0 0 0,2 0 0 0 0,1-2 0 0 0,0 0 0 0 0,-1-1 0 0 0,0 1 0 0 0,0 0 0 0 0,-2 0 0 0 0,0-1 0 0 0,-1 0 0 0 0,0 0 0 0 0,0 0 0 0 0,-2 0 0 0 0,1-1 0 0 0,1 1 0 0 0,0 0 0 0 0,1 2 0 0 0,-1 0 0 0 0,1-1 0 0 0,-1 0 0 0 0,1 1 0 0 0,1-2 0 0 0,-2 0 0 0 0,2-2 0 0 0,0 2 0 0 0,-1-2 0 0 0,0 2 0 0 0,-1 0 0 0 0,-1 0 0 0 0,0 0 0 0 0,0 1 0 0 0,-1-1 0 0 0,2 0 0 0 0,1-2 0 0 0,1 0 0 0 0,0 1 0 0 0,1 0 0 0 0,-2-1 0 0 0,0 1 0 0 0,-2 0 0 0 0,1 1 0 0 0,0 2 0 0 0,-1-2 0 0 0,-1 1 0 0 0,0-1 0 0 0,0 0 0 0 0,0-1 0 0 0,2 1 0 0 0,-2-1 0 0 0,1 0 0 0 0,-2-1 0 0 0,0 1 0 0 0,1 0 0 0 0,0 1 0 0 0,1 0 0 0 0,0-1 0 0 0,-1-1 0 0 0,0 2 0 0 0,0-3 0 0 0,1 2 0 0 0,-1-1 0 0 0,0 1 0 0 0,1 0 0 0 0,-2 0 0 0 0,0 0 0 0 0,0 0 0 0 0,0 0 0 0 0,0-1 0 0 0,-1 1 0 0 0,1 0 0 0 0,1 1 0 0 0,1 0 0 0 0,-2 0 0 0 0,1-1 0 0 0,-2-1 0 0 0,0-1 0 0 0,0 1 0 0 0,1-1 0 0 0,-1-1 0 0 0,0 1 0 0 0,1 0 0 0 0,0 0 0 0 0,1 1 0 0 0,0 0 0 0 0,0 0 0 0 0,-2 0 0 0 0,0 0 0 0 0,1 0 0 0 0,0-1 0 0 0,0 0 0 0 0,-1 0 0 0 0,0 0 0 0 0,0 1 0 0 0,1 0 0 0 0,1 0 0 0 0,0 1 0 0 0,-1-2 0 0 0,0 1 0 0 0,-1-1 0 0 0,-1 0 0 0 0,1 0 0 0 0,0 0 0 0 0,0-1 0 0 0,1 1 0 0 0,-1 0 0 0 0,0 0 0 0 0,0 1 0 0 0,1 0 0 0 0,1 2 0 0 0,0 0 0 0 0,-1-1 0 0 0,0 0 0 0 0,-1-1 0 0 0,0-1 0 0 0,0 1 0 0 0,1-1 0 0 0,-1-1 0 0 0,0 1 0 0 0,1 0 0 0 0,0 0 0 0 0,1 1 0 0 0,0 0 0 0 0,0 0 0 0 0,-2 1 0 0 0,0-2 0 0 0,0 1 0 0 0,-1-1 0 0 0,0 0 0 0 0,1 1 0 0 0,1-1 0 0 0,-1-1 0 0 0,0-1 0 0 0,0 0 0 0 0,0 0 0 0 0,-1 1 0 0 0,0 0 0 0 0,0 0 0 0 0,0 1 0 0 0,0 0 0 0 0,0 0 0 0 0,0 0 0 0 0,1 1 0 0 0,1 1 0 0 0,0 0 0 0 0,1 1 0 0 0,1-1 0 0 0,-1 0 0 0 0,-1-1 0 0 0,-2 0 0 0 0,1-1 0 0 0,1 0 0 0 0,1 0 0 0 0,-1-1 0 0 0,-1 1 0 0 0,2 0 0 0 0,0 0 0 0 0,1-1 0 0 0,0 1 0 0 0,1 0 0 0 0,-1 0 0 0 0,1 0 0 0 0,0 0 0 0 0,0 0 0 0 0,0 0 0 0 0,0 0 0 0 0,-1-1 0 0 0,1 3 0 0 0,-1-1 0 0 0,-1 0 0 0 0,0 2 0 0 0,0-1 0 0 0,0 1 0 0 0,0 0 0 0 0,-1 0 0 0 0,0-2 0 0 0,0 2 0 0 0,1-1 0 0 0,2-1 0 0 0,-1 0 0 0 0,-1 0 0 0 0,0-1 0 0 0,0 0 0 0 0,0 2 0 0 0,2-1 0 0 0,0 0 0 0 0,-2 0 0 0 0,1 0 0 0 0,0 1 0 0 0,0-1 0 0 0,0 2 0 0 0,0 0 0 0 0,-1-1 0 0 0,0 0 0 0 0,0-1 0 0 0,0 0 0 0 0,1 2 0 0 0,0 0 0 0 0,-1 0 0 0 0,-1-1 0 0 0,1 0 0 0 0,-1 0 0 0 0,0 0 0 0 0,1-1 0 0 0,0 1 0 0 0,1 0 0 0 0,-1 0 0 0 0,0 0 0 0 0,0 0 0 0 0,-1 0 0 0 0,1 1 0 0 0,0 0 0 0 0,1 1 0 0 0,0 0 0 0 0,1 0 0 0 0,1-2 0 0 0,0 1 0 0 0,0 0 0 0 0,-1 0 0 0 0,-1 0 0 0 0,1 1 0 0 0,0-1 0 0 0,0-1 0 0 0,1 1 0 0 0,3-3 0 0 0,2-2 0 0 0,2-2 0 0 0,0 1 0 0 0,-2 0 0 0 0,-2 3 0 0 0,-2 0 0 0 0,0 2 0 0 0,0 2 0 0 0,0 0 0 0 0,-1-1 0 0 0,1 0 0 0 0,0 2 0 0 0,-1-1 0 0 0,-1-1 0 0 0,1 0 0 0 0,-1 0 0 0 0,2 0 0 0 0,-1 2 0 0 0,0-2 0 0 0,-1 2 0 0 0,1 0 0 0 0,-1-1 0 0 0,-2-1 0 0 0,1 1 0 0 0,0 0 0 0 0,1 1 0 0 0,0 1 0 0 0,1-1 0 0 0,-1 0 0 0 0,-1-1 0 0 0,0 0 0 0 0,1 1 0 0 0,1 0 0 0 0,0 1 0 0 0,0 1 0 0 0,1 0 0 0 0,-1-2 0 0 0,0 1 0 0 0,-1-1 0 0 0,1 1 0 0 0,1 0 0 0 0,-1 1 0 0 0,1 0 0 0 0,0 0 0 0 0,0 0 0 0 0,1 0 0 0 0,-1 0 0 0 0,0 0 0 0 0,0 0 0 0 0,0 0 0 0 0,0 0 0 0 0,0 0 0 0 0,1 0 0 0 0,-1 0 0 0 0,0 0 0 0 0,0 0 0 0 0,0 0 0 0 0,0 0 0 0 0,0 0 0 0 0,0 0 0 0 0,1 0 0 0 0,-1 0 0 0 0,0 0 0 0 0,0 0 0 0 0,0 0 0 0 0,0 0 0 0 0,0 0 0 0 0,0 0 0 0 0,0 0 0 0 0,1 0 0 0 0,-1 0 0 0 0,-1 1 0 0 0,-1 1 0 0 0,1-1 0 0 0,0 1 0 0 0,0-2 0 0 0,0 1 0 0 0,0 0 0 0 0,-1 1 0 0 0,0 1 0 0 0,-1 0 0 0 0,1-1 0 0 0,0 0 0 0 0,1-1 0 0 0,1 0 0 0 0,-2 0 0 0 0,0 1 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19:54:47.0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15105 4613 16383 0 0,'1'2'0'0'0,"2"-1"0"0"0,1 2 0 0 0,1 1 0 0 0,-2 1 0 0 0,1 0 0 0 0,1 0 0 0 0,0 0 0 0 0,0-1 0 0 0,0 0 0 0 0,0-1 0 0 0,1 0 0 0 0,0-1 0 0 0,0 1 0 0 0,-2 2 0 0 0,0-2 0 0 0,0 1 0 0 0,0-1 0 0 0,1 0 0 0 0,-2 0 0 0 0,0 2 0 0 0,0-1 0 0 0,1-1 0 0 0,-1 0 0 0 0,0 2 0 0 0,0-2 0 0 0,0 2 0 0 0,1-2 0 0 0,0 0 0 0 0,0 0 0 0 0,0 0 0 0 0,2-1 0 0 0,-1-1 0 0 0,0 2 0 0 0,-1 0 0 0 0,0 0 0 0 0,1 0 0 0 0,0-1 0 0 0,-2-1 0 0 0,-1 1 0 0 0,-2 0 0 0 0,-3-1 0 0 0,-1 1 0 0 0,-1 0 0 0 0,-1 1 0 0 0,-2 1 0 0 0,0 1 0 0 0,0-1 0 0 0,1 2 0 0 0,-1-1 0 0 0,2 0 0 0 0,0-1 0 0 0,1 0 0 0 0,1 1 0 0 0,-2-1 0 0 0,0 0 0 0 0,1 1 0 0 0,-1 1 0 0 0,-1 0 0 0 0,2 1 0 0 0,-1 0 0 0 0,1-1 0 0 0,0-1 0 0 0,0 2 0 0 0,2 1 0 0 0,-2 0 0 0 0,1-2 0 0 0,0 0 0 0 0,-1 1 0 0 0,2-1 0 0 0,-2 0 0 0 0,1 1 0 0 0,-2-2 0 0 0,1 1 0 0 0,2-1 0 0 0,-1 0 0 0 0,1 0 0 0 0,-1-2 0 0 0,0 0 0 0 0,-1-1 0 0 0,-1-1 0 0 0,1-2 0 0 0,0-1 0 0 0,3-3 0 0 0,0-1 0 0 0,1 0 0 0 0,1-2 0 0 0,0 1 0 0 0,0-1 0 0 0,0 1 0 0 0,1 0 0 0 0,-1-1 0 0 0,0 1 0 0 0,0 0 0 0 0,0 0 0 0 0,0 0 0 0 0,0 0 0 0 0,0-1 0 0 0,0 1 0 0 0,0 0 0 0 0,0 0 0 0 0,0 0 0 0 0,0 0 0 0 0,0 0 0 0 0,0 0 0 0 0,0 0 0 0 0,0-1 0 0 0,0 0 0 0 0,1-1 0 0 0,1 1 0 0 0,1 1 0 0 0,-1 0 0 0 0,1 1 0 0 0,0 1 0 0 0,0 0 0 0 0,-1 0 0 0 0,-1 0 0 0 0,0-1 0 0 0,0-1 0 0 0,-1 0 0 0 0,0 0 0 0 0,0 0 0 0 0,0 0 0 0 0,0 0 0 0 0,0 0 0 0 0,-1-1 0 0 0,1 1 0 0 0,0 0 0 0 0,0 0 0 0 0,0 0 0 0 0,-1 0 0 0 0,0 0 0 0 0,-1 0 0 0 0,1-1 0 0 0,0 1 0 0 0,0 0 0 0 0,1 0 0 0 0,0 0 0 0 0,0 0 0 0 0,0 0 0 0 0,1 2 0 0 0,2 2 0 0 0,2 2 0 0 0,-1 2 0 0 0,1 1 0 0 0,-1 1 0 0 0,1 0 0 0 0,-2 1 0 0 0,1 0 0 0 0,0 0 0 0 0,-1 1 0 0 0,-2 1 0 0 0,1-1 0 0 0,2-1 0 0 0,-1-1 0 0 0,0 2 0 0 0,0 0 0 0 0,0 1 0 0 0,-1 0 0 0 0,-1 1 0 0 0,2-1 0 0 0,0-1 0 0 0,0 1 0 0 0,0 0 0 0 0,-1 1 0 0 0,0-2 0 0 0,1 0 0 0 0,0 0 0 0 0,1-1 0 0 0,0 1 0 0 0,-1 0 0 0 0,0 0 0 0 0,0 0 0 0 0,1-1 0 0 0,0-1 0 0 0,0 0 0 0 0,0 1 0 0 0,-1 0 0 0 0,0-2 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91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03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45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2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8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12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6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03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21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34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9/12/2021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75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.xml"/><Relationship Id="rId21" Type="http://schemas.openxmlformats.org/officeDocument/2006/relationships/image" Target="../media/image20.png"/><Relationship Id="rId42" Type="http://schemas.openxmlformats.org/officeDocument/2006/relationships/customXml" Target="../ink/ink14.xml"/><Relationship Id="rId47" Type="http://schemas.openxmlformats.org/officeDocument/2006/relationships/image" Target="../media/image33.png"/><Relationship Id="rId63" Type="http://schemas.openxmlformats.org/officeDocument/2006/relationships/image" Target="../media/image41.png"/><Relationship Id="rId68" Type="http://schemas.openxmlformats.org/officeDocument/2006/relationships/customXml" Target="../ink/ink27.xml"/><Relationship Id="rId84" Type="http://schemas.openxmlformats.org/officeDocument/2006/relationships/image" Target="../media/image54.png"/><Relationship Id="rId89" Type="http://schemas.openxmlformats.org/officeDocument/2006/relationships/customXml" Target="../ink/ink35.xml"/><Relationship Id="rId112" Type="http://schemas.openxmlformats.org/officeDocument/2006/relationships/image" Target="../media/image70.png"/><Relationship Id="rId16" Type="http://schemas.openxmlformats.org/officeDocument/2006/relationships/customXml" Target="../ink/ink1.xml"/><Relationship Id="rId107" Type="http://schemas.openxmlformats.org/officeDocument/2006/relationships/customXml" Target="../ink/ink44.xml"/><Relationship Id="rId11" Type="http://schemas.openxmlformats.org/officeDocument/2006/relationships/image" Target="../media/image13.png"/><Relationship Id="rId32" Type="http://schemas.openxmlformats.org/officeDocument/2006/relationships/customXml" Target="../ink/ink9.xml"/><Relationship Id="rId37" Type="http://schemas.openxmlformats.org/officeDocument/2006/relationships/image" Target="../media/image28.png"/><Relationship Id="rId53" Type="http://schemas.openxmlformats.org/officeDocument/2006/relationships/image" Target="../media/image36.png"/><Relationship Id="rId58" Type="http://schemas.openxmlformats.org/officeDocument/2006/relationships/customXml" Target="../ink/ink22.xml"/><Relationship Id="rId74" Type="http://schemas.openxmlformats.org/officeDocument/2006/relationships/image" Target="../media/image49.png"/><Relationship Id="rId79" Type="http://schemas.openxmlformats.org/officeDocument/2006/relationships/customXml" Target="../ink/ink30.xml"/><Relationship Id="rId102" Type="http://schemas.openxmlformats.org/officeDocument/2006/relationships/image" Target="../media/image63.png"/><Relationship Id="rId5" Type="http://schemas.openxmlformats.org/officeDocument/2006/relationships/image" Target="../media/image7.jpeg"/><Relationship Id="rId90" Type="http://schemas.openxmlformats.org/officeDocument/2006/relationships/image" Target="../media/image57.png"/><Relationship Id="rId95" Type="http://schemas.openxmlformats.org/officeDocument/2006/relationships/customXml" Target="../ink/ink38.xml"/><Relationship Id="rId22" Type="http://schemas.openxmlformats.org/officeDocument/2006/relationships/customXml" Target="../ink/ink4.xml"/><Relationship Id="rId27" Type="http://schemas.openxmlformats.org/officeDocument/2006/relationships/image" Target="../media/image23.png"/><Relationship Id="rId43" Type="http://schemas.openxmlformats.org/officeDocument/2006/relationships/image" Target="../media/image31.png"/><Relationship Id="rId48" Type="http://schemas.openxmlformats.org/officeDocument/2006/relationships/customXml" Target="../ink/ink17.xml"/><Relationship Id="rId64" Type="http://schemas.openxmlformats.org/officeDocument/2006/relationships/customXml" Target="../ink/ink25.xml"/><Relationship Id="rId69" Type="http://schemas.openxmlformats.org/officeDocument/2006/relationships/image" Target="../media/image44.png"/><Relationship Id="rId113" Type="http://schemas.openxmlformats.org/officeDocument/2006/relationships/image" Target="../media/image71.png"/><Relationship Id="rId80" Type="http://schemas.openxmlformats.org/officeDocument/2006/relationships/image" Target="../media/image52.png"/><Relationship Id="rId85" Type="http://schemas.openxmlformats.org/officeDocument/2006/relationships/customXml" Target="../ink/ink33.xml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33" Type="http://schemas.openxmlformats.org/officeDocument/2006/relationships/image" Target="../media/image26.png"/><Relationship Id="rId38" Type="http://schemas.openxmlformats.org/officeDocument/2006/relationships/customXml" Target="../ink/ink12.xml"/><Relationship Id="rId59" Type="http://schemas.openxmlformats.org/officeDocument/2006/relationships/image" Target="../media/image39.png"/><Relationship Id="rId103" Type="http://schemas.openxmlformats.org/officeDocument/2006/relationships/customXml" Target="../ink/ink42.xml"/><Relationship Id="rId108" Type="http://schemas.openxmlformats.org/officeDocument/2006/relationships/image" Target="../media/image66.png"/><Relationship Id="rId54" Type="http://schemas.openxmlformats.org/officeDocument/2006/relationships/customXml" Target="../ink/ink20.xml"/><Relationship Id="rId70" Type="http://schemas.openxmlformats.org/officeDocument/2006/relationships/image" Target="../media/image45.png"/><Relationship Id="rId75" Type="http://schemas.openxmlformats.org/officeDocument/2006/relationships/customXml" Target="../ink/ink28.xml"/><Relationship Id="rId91" Type="http://schemas.openxmlformats.org/officeDocument/2006/relationships/customXml" Target="../ink/ink36.xml"/><Relationship Id="rId96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5" Type="http://schemas.openxmlformats.org/officeDocument/2006/relationships/image" Target="../media/image17.jpeg"/><Relationship Id="rId23" Type="http://schemas.openxmlformats.org/officeDocument/2006/relationships/image" Target="../media/image21.png"/><Relationship Id="rId28" Type="http://schemas.openxmlformats.org/officeDocument/2006/relationships/customXml" Target="../ink/ink7.xml"/><Relationship Id="rId36" Type="http://schemas.openxmlformats.org/officeDocument/2006/relationships/customXml" Target="../ink/ink11.xml"/><Relationship Id="rId49" Type="http://schemas.openxmlformats.org/officeDocument/2006/relationships/image" Target="../media/image34.png"/><Relationship Id="rId57" Type="http://schemas.openxmlformats.org/officeDocument/2006/relationships/image" Target="../media/image38.png"/><Relationship Id="rId106" Type="http://schemas.openxmlformats.org/officeDocument/2006/relationships/image" Target="../media/image65.png"/><Relationship Id="rId114" Type="http://schemas.openxmlformats.org/officeDocument/2006/relationships/image" Target="../media/image72.jpeg"/><Relationship Id="rId10" Type="http://schemas.openxmlformats.org/officeDocument/2006/relationships/image" Target="../media/image12.jpeg"/><Relationship Id="rId31" Type="http://schemas.openxmlformats.org/officeDocument/2006/relationships/image" Target="../media/image25.png"/><Relationship Id="rId44" Type="http://schemas.openxmlformats.org/officeDocument/2006/relationships/customXml" Target="../ink/ink15.xml"/><Relationship Id="rId52" Type="http://schemas.openxmlformats.org/officeDocument/2006/relationships/customXml" Target="../ink/ink19.xml"/><Relationship Id="rId60" Type="http://schemas.openxmlformats.org/officeDocument/2006/relationships/customXml" Target="../ink/ink23.xml"/><Relationship Id="rId65" Type="http://schemas.openxmlformats.org/officeDocument/2006/relationships/image" Target="../media/image42.png"/><Relationship Id="rId73" Type="http://schemas.openxmlformats.org/officeDocument/2006/relationships/image" Target="../media/image48.png"/><Relationship Id="rId78" Type="http://schemas.openxmlformats.org/officeDocument/2006/relationships/image" Target="../media/image51.png"/><Relationship Id="rId81" Type="http://schemas.openxmlformats.org/officeDocument/2006/relationships/customXml" Target="../ink/ink31.xml"/><Relationship Id="rId86" Type="http://schemas.openxmlformats.org/officeDocument/2006/relationships/image" Target="../media/image55.png"/><Relationship Id="rId94" Type="http://schemas.openxmlformats.org/officeDocument/2006/relationships/image" Target="../media/image59.png"/><Relationship Id="rId99" Type="http://schemas.openxmlformats.org/officeDocument/2006/relationships/customXml" Target="../ink/ink40.xml"/><Relationship Id="rId101" Type="http://schemas.openxmlformats.org/officeDocument/2006/relationships/customXml" Target="../ink/ink41.xml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3" Type="http://schemas.openxmlformats.org/officeDocument/2006/relationships/image" Target="../media/image15.png"/><Relationship Id="rId18" Type="http://schemas.openxmlformats.org/officeDocument/2006/relationships/customXml" Target="../ink/ink2.xml"/><Relationship Id="rId39" Type="http://schemas.openxmlformats.org/officeDocument/2006/relationships/image" Target="../media/image29.png"/><Relationship Id="rId109" Type="http://schemas.openxmlformats.org/officeDocument/2006/relationships/image" Target="../media/image67.png"/><Relationship Id="rId34" Type="http://schemas.openxmlformats.org/officeDocument/2006/relationships/customXml" Target="../ink/ink10.xml"/><Relationship Id="rId50" Type="http://schemas.openxmlformats.org/officeDocument/2006/relationships/customXml" Target="../ink/ink18.xml"/><Relationship Id="rId55" Type="http://schemas.openxmlformats.org/officeDocument/2006/relationships/image" Target="../media/image37.png"/><Relationship Id="rId76" Type="http://schemas.openxmlformats.org/officeDocument/2006/relationships/image" Target="../media/image50.png"/><Relationship Id="rId97" Type="http://schemas.openxmlformats.org/officeDocument/2006/relationships/customXml" Target="../ink/ink39.xml"/><Relationship Id="rId104" Type="http://schemas.openxmlformats.org/officeDocument/2006/relationships/image" Target="../media/image64.png"/><Relationship Id="rId7" Type="http://schemas.openxmlformats.org/officeDocument/2006/relationships/image" Target="../media/image9.png"/><Relationship Id="rId71" Type="http://schemas.openxmlformats.org/officeDocument/2006/relationships/image" Target="../media/image46.png"/><Relationship Id="rId92" Type="http://schemas.openxmlformats.org/officeDocument/2006/relationships/image" Target="../media/image58.png"/><Relationship Id="rId2" Type="http://schemas.openxmlformats.org/officeDocument/2006/relationships/image" Target="../media/image4.png"/><Relationship Id="rId29" Type="http://schemas.openxmlformats.org/officeDocument/2006/relationships/image" Target="../media/image24.png"/><Relationship Id="rId24" Type="http://schemas.openxmlformats.org/officeDocument/2006/relationships/customXml" Target="../ink/ink5.xml"/><Relationship Id="rId40" Type="http://schemas.openxmlformats.org/officeDocument/2006/relationships/customXml" Target="../ink/ink13.xml"/><Relationship Id="rId45" Type="http://schemas.openxmlformats.org/officeDocument/2006/relationships/image" Target="../media/image32.png"/><Relationship Id="rId66" Type="http://schemas.openxmlformats.org/officeDocument/2006/relationships/customXml" Target="../ink/ink26.xml"/><Relationship Id="rId87" Type="http://schemas.openxmlformats.org/officeDocument/2006/relationships/customXml" Target="../ink/ink34.xml"/><Relationship Id="rId110" Type="http://schemas.openxmlformats.org/officeDocument/2006/relationships/image" Target="../media/image68.png"/><Relationship Id="rId61" Type="http://schemas.openxmlformats.org/officeDocument/2006/relationships/image" Target="../media/image40.png"/><Relationship Id="rId82" Type="http://schemas.openxmlformats.org/officeDocument/2006/relationships/image" Target="../media/image53.png"/><Relationship Id="rId19" Type="http://schemas.openxmlformats.org/officeDocument/2006/relationships/image" Target="../media/image19.png"/><Relationship Id="rId14" Type="http://schemas.openxmlformats.org/officeDocument/2006/relationships/image" Target="../media/image16.png"/><Relationship Id="rId30" Type="http://schemas.openxmlformats.org/officeDocument/2006/relationships/customXml" Target="../ink/ink8.xml"/><Relationship Id="rId35" Type="http://schemas.openxmlformats.org/officeDocument/2006/relationships/image" Target="../media/image27.png"/><Relationship Id="rId56" Type="http://schemas.openxmlformats.org/officeDocument/2006/relationships/customXml" Target="../ink/ink21.xml"/><Relationship Id="rId77" Type="http://schemas.openxmlformats.org/officeDocument/2006/relationships/customXml" Target="../ink/ink29.xml"/><Relationship Id="rId100" Type="http://schemas.openxmlformats.org/officeDocument/2006/relationships/image" Target="../media/image62.png"/><Relationship Id="rId105" Type="http://schemas.openxmlformats.org/officeDocument/2006/relationships/customXml" Target="../ink/ink43.xml"/><Relationship Id="rId8" Type="http://schemas.openxmlformats.org/officeDocument/2006/relationships/image" Target="../media/image10.png"/><Relationship Id="rId51" Type="http://schemas.openxmlformats.org/officeDocument/2006/relationships/image" Target="../media/image35.png"/><Relationship Id="rId72" Type="http://schemas.openxmlformats.org/officeDocument/2006/relationships/image" Target="../media/image47.png"/><Relationship Id="rId93" Type="http://schemas.openxmlformats.org/officeDocument/2006/relationships/customXml" Target="../ink/ink37.xml"/><Relationship Id="rId98" Type="http://schemas.openxmlformats.org/officeDocument/2006/relationships/image" Target="../media/image61.png"/><Relationship Id="rId3" Type="http://schemas.openxmlformats.org/officeDocument/2006/relationships/image" Target="../media/image5.png"/><Relationship Id="rId25" Type="http://schemas.openxmlformats.org/officeDocument/2006/relationships/image" Target="../media/image22.png"/><Relationship Id="rId46" Type="http://schemas.openxmlformats.org/officeDocument/2006/relationships/customXml" Target="../ink/ink16.xml"/><Relationship Id="rId67" Type="http://schemas.openxmlformats.org/officeDocument/2006/relationships/image" Target="../media/image43.png"/><Relationship Id="rId20" Type="http://schemas.openxmlformats.org/officeDocument/2006/relationships/customXml" Target="../ink/ink3.xml"/><Relationship Id="rId41" Type="http://schemas.openxmlformats.org/officeDocument/2006/relationships/image" Target="../media/image30.png"/><Relationship Id="rId62" Type="http://schemas.openxmlformats.org/officeDocument/2006/relationships/customXml" Target="../ink/ink24.xml"/><Relationship Id="rId83" Type="http://schemas.openxmlformats.org/officeDocument/2006/relationships/customXml" Target="../ink/ink32.xml"/><Relationship Id="rId88" Type="http://schemas.openxmlformats.org/officeDocument/2006/relationships/image" Target="../media/image56.png"/><Relationship Id="rId111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F62A049-16A2-4DDE-8CBE-5B0D1BBC1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" y="-90761"/>
            <a:ext cx="12211773" cy="687900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2750D7-24A8-49FA-A959-E247A4E35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9824" y="1716275"/>
            <a:ext cx="9670676" cy="3127187"/>
          </a:xfrm>
        </p:spPr>
        <p:txBody>
          <a:bodyPr>
            <a:normAutofit/>
          </a:bodyPr>
          <a:lstStyle/>
          <a:p>
            <a:r>
              <a:rPr lang="es-MX" sz="3200">
                <a:latin typeface="Century"/>
                <a:cs typeface="Calibri Light"/>
              </a:rPr>
              <a:t>MAPA MENTAL</a:t>
            </a:r>
            <a:br>
              <a:rPr lang="es-MX" sz="3200">
                <a:latin typeface="Century"/>
                <a:cs typeface="Calibri Light"/>
              </a:rPr>
            </a:br>
            <a:r>
              <a:rPr lang="es-MX" sz="9650">
                <a:latin typeface="Broadway"/>
                <a:cs typeface="Calibri Light"/>
              </a:rPr>
              <a:t>La Entrevista</a:t>
            </a:r>
            <a:br>
              <a:rPr lang="es-MX" sz="9650">
                <a:latin typeface="Broadway"/>
                <a:cs typeface="Calibri Light"/>
              </a:rPr>
            </a:br>
            <a:endParaRPr lang="es-MX" sz="720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22436C3-4762-4542-9B41-D8B4CC95F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575" y="4093106"/>
            <a:ext cx="5670177" cy="228329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s-MX" sz="1600">
                <a:solidFill>
                  <a:srgbClr val="000000"/>
                </a:solidFill>
                <a:latin typeface="Biome Light"/>
                <a:cs typeface="Biome Light"/>
              </a:rPr>
              <a:t>MATERIA: HERRAMIENTAS PARA OBSERVACIO Y EL APRENDIZAJE</a:t>
            </a:r>
          </a:p>
          <a:p>
            <a:pPr marL="342900" indent="-342900" algn="l">
              <a:buFont typeface="Wingdings" panose="020B0604020202020204" pitchFamily="34" charset="0"/>
              <a:buChar char="v"/>
            </a:pPr>
            <a:r>
              <a:rPr lang="es-MX" sz="1600">
                <a:solidFill>
                  <a:srgbClr val="000000"/>
                </a:solidFill>
                <a:latin typeface="Biome Light"/>
                <a:cs typeface="Biome Light"/>
              </a:rPr>
              <a:t>PATRICIA CAROLINA CERDA MELACIO</a:t>
            </a:r>
          </a:p>
          <a:p>
            <a:pPr marL="342900" indent="-342900" algn="l">
              <a:buFont typeface="Wingdings" panose="020B0604020202020204" pitchFamily="34" charset="0"/>
              <a:buChar char="v"/>
            </a:pPr>
            <a:r>
              <a:rPr lang="es-MX" sz="1600">
                <a:solidFill>
                  <a:srgbClr val="000000"/>
                </a:solidFill>
                <a:latin typeface="Biome Light"/>
                <a:cs typeface="Biome Light"/>
              </a:rPr>
              <a:t>ALESSANDRA ESCOLASTICO RUIZ</a:t>
            </a:r>
          </a:p>
          <a:p>
            <a:pPr marL="342900" indent="-342900" algn="l">
              <a:buFont typeface="Wingdings" panose="020B0604020202020204" pitchFamily="34" charset="0"/>
              <a:buChar char="v"/>
            </a:pPr>
            <a:r>
              <a:rPr lang="es-MX" sz="1600">
                <a:solidFill>
                  <a:srgbClr val="000000"/>
                </a:solidFill>
                <a:latin typeface="Biome Light"/>
                <a:cs typeface="Biome Light"/>
              </a:rPr>
              <a:t>CAROLINA ESPARZA SANCHEZ</a:t>
            </a:r>
          </a:p>
          <a:p>
            <a:pPr marL="342900" indent="-342900" algn="l">
              <a:buFont typeface="Wingdings" panose="020B0604020202020204" pitchFamily="34" charset="0"/>
              <a:buChar char="v"/>
            </a:pPr>
            <a:r>
              <a:rPr lang="es-MX" sz="1600">
                <a:solidFill>
                  <a:srgbClr val="000000"/>
                </a:solidFill>
                <a:latin typeface="Biome Light"/>
                <a:cs typeface="Biome Light"/>
              </a:rPr>
              <a:t>TANIA MELISA GUTIERREZ FONSECA</a:t>
            </a:r>
          </a:p>
          <a:p>
            <a:pPr marL="342900" indent="-342900" algn="l">
              <a:buFont typeface="Wingdings" panose="020B0604020202020204" pitchFamily="34" charset="0"/>
              <a:buChar char="v"/>
            </a:pPr>
            <a:r>
              <a:rPr lang="es-MX" sz="1600">
                <a:solidFill>
                  <a:srgbClr val="000000"/>
                </a:solidFill>
                <a:latin typeface="Biome Light"/>
                <a:cs typeface="Biome Light"/>
              </a:rPr>
              <a:t>ALONDRA LIZBETH RUIZ GALLEGOS</a:t>
            </a:r>
          </a:p>
          <a:p>
            <a:pPr marL="342900" indent="-342900" algn="l">
              <a:buFont typeface="Wingdings" panose="020B0604020202020204" pitchFamily="34" charset="0"/>
              <a:buChar char="v"/>
            </a:pPr>
            <a:endParaRPr lang="es-MX" sz="1600">
              <a:solidFill>
                <a:srgbClr val="000000"/>
              </a:solidFill>
              <a:latin typeface="Biome Light"/>
              <a:cs typeface="Biome Ligh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E61CEB7-869F-41DF-B657-10BF80C647F4}"/>
              </a:ext>
            </a:extLst>
          </p:cNvPr>
          <p:cNvSpPr txBox="1"/>
          <p:nvPr/>
        </p:nvSpPr>
        <p:spPr>
          <a:xfrm>
            <a:off x="7111253" y="118783"/>
            <a:ext cx="3897405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s-MX" sz="2400">
                <a:latin typeface="Berlin Sans FB Demi"/>
                <a:cs typeface="Calibri"/>
              </a:rPr>
              <a:t>ESCUELA NORMAL DE EDUCACION PREESCOLAR</a:t>
            </a:r>
          </a:p>
        </p:txBody>
      </p:sp>
      <p:pic>
        <p:nvPicPr>
          <p:cNvPr id="7" name="Imagen 7">
            <a:extLst>
              <a:ext uri="{FF2B5EF4-FFF2-40B4-BE49-F238E27FC236}">
                <a16:creationId xmlns:a16="http://schemas.microsoft.com/office/drawing/2014/main" id="{C12D3734-A257-441C-9F60-48339BDF0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7576" y="78626"/>
            <a:ext cx="185737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77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9" name="Conector: curvado 178">
            <a:extLst>
              <a:ext uri="{FF2B5EF4-FFF2-40B4-BE49-F238E27FC236}">
                <a16:creationId xmlns:a16="http://schemas.microsoft.com/office/drawing/2014/main" id="{53516A74-AA6C-4163-97C2-568B6647EF32}"/>
              </a:ext>
            </a:extLst>
          </p:cNvPr>
          <p:cNvCxnSpPr>
            <a:cxnSpLocks/>
            <a:stCxn id="55" idx="2"/>
          </p:cNvCxnSpPr>
          <p:nvPr/>
        </p:nvCxnSpPr>
        <p:spPr>
          <a:xfrm rot="5400000">
            <a:off x="7154555" y="860933"/>
            <a:ext cx="458702" cy="972318"/>
          </a:xfrm>
          <a:prstGeom prst="curvedConnector2">
            <a:avLst/>
          </a:prstGeom>
          <a:ln w="38100">
            <a:solidFill>
              <a:srgbClr val="3DC4C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ector: curvado 169">
            <a:extLst>
              <a:ext uri="{FF2B5EF4-FFF2-40B4-BE49-F238E27FC236}">
                <a16:creationId xmlns:a16="http://schemas.microsoft.com/office/drawing/2014/main" id="{236B4E67-A917-4132-928C-C42A97E85054}"/>
              </a:ext>
            </a:extLst>
          </p:cNvPr>
          <p:cNvCxnSpPr>
            <a:cxnSpLocks/>
            <a:endCxn id="52" idx="2"/>
          </p:cNvCxnSpPr>
          <p:nvPr/>
        </p:nvCxnSpPr>
        <p:spPr>
          <a:xfrm rot="10800000">
            <a:off x="972971" y="1158967"/>
            <a:ext cx="1595481" cy="515223"/>
          </a:xfrm>
          <a:prstGeom prst="curvedConnector2">
            <a:avLst/>
          </a:prstGeom>
          <a:ln w="38100">
            <a:solidFill>
              <a:srgbClr val="3DC4C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Conector: curvado 1024">
            <a:extLst>
              <a:ext uri="{FF2B5EF4-FFF2-40B4-BE49-F238E27FC236}">
                <a16:creationId xmlns:a16="http://schemas.microsoft.com/office/drawing/2014/main" id="{A056A524-C725-49B2-BE4A-544C6125962C}"/>
              </a:ext>
            </a:extLst>
          </p:cNvPr>
          <p:cNvCxnSpPr>
            <a:cxnSpLocks/>
          </p:cNvCxnSpPr>
          <p:nvPr/>
        </p:nvCxnSpPr>
        <p:spPr>
          <a:xfrm rot="10800000" flipV="1">
            <a:off x="5378172" y="1694798"/>
            <a:ext cx="1114956" cy="617617"/>
          </a:xfrm>
          <a:prstGeom prst="curvedConnector3">
            <a:avLst>
              <a:gd name="adj1" fmla="val 50000"/>
            </a:avLst>
          </a:prstGeom>
          <a:ln w="76200">
            <a:solidFill>
              <a:srgbClr val="2FA9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ector: curvado 138">
            <a:extLst>
              <a:ext uri="{FF2B5EF4-FFF2-40B4-BE49-F238E27FC236}">
                <a16:creationId xmlns:a16="http://schemas.microsoft.com/office/drawing/2014/main" id="{DA69E585-38C2-4E14-81F2-440853CF22F9}"/>
              </a:ext>
            </a:extLst>
          </p:cNvPr>
          <p:cNvCxnSpPr>
            <a:cxnSpLocks/>
          </p:cNvCxnSpPr>
          <p:nvPr/>
        </p:nvCxnSpPr>
        <p:spPr>
          <a:xfrm>
            <a:off x="3765241" y="1934660"/>
            <a:ext cx="763111" cy="550663"/>
          </a:xfrm>
          <a:prstGeom prst="curvedConnector3">
            <a:avLst>
              <a:gd name="adj1" fmla="val 50000"/>
            </a:avLst>
          </a:prstGeom>
          <a:ln w="76200">
            <a:solidFill>
              <a:srgbClr val="2FA9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ector: curvado 141">
            <a:extLst>
              <a:ext uri="{FF2B5EF4-FFF2-40B4-BE49-F238E27FC236}">
                <a16:creationId xmlns:a16="http://schemas.microsoft.com/office/drawing/2014/main" id="{C48B0FCE-96EF-45CE-B7A1-2217DC3D52FF}"/>
              </a:ext>
            </a:extLst>
          </p:cNvPr>
          <p:cNvCxnSpPr>
            <a:cxnSpLocks/>
            <a:stCxn id="21" idx="1"/>
          </p:cNvCxnSpPr>
          <p:nvPr/>
        </p:nvCxnSpPr>
        <p:spPr>
          <a:xfrm rot="10800000">
            <a:off x="6493129" y="3017936"/>
            <a:ext cx="1282553" cy="597601"/>
          </a:xfrm>
          <a:prstGeom prst="curvedConnector3">
            <a:avLst>
              <a:gd name="adj1" fmla="val 50000"/>
            </a:avLst>
          </a:prstGeom>
          <a:ln w="76200">
            <a:solidFill>
              <a:srgbClr val="2FA9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ector: curvado 144">
            <a:extLst>
              <a:ext uri="{FF2B5EF4-FFF2-40B4-BE49-F238E27FC236}">
                <a16:creationId xmlns:a16="http://schemas.microsoft.com/office/drawing/2014/main" id="{350459E3-F3A1-45FD-A5BC-F58F3A716B48}"/>
              </a:ext>
            </a:extLst>
          </p:cNvPr>
          <p:cNvCxnSpPr>
            <a:cxnSpLocks/>
            <a:stCxn id="20" idx="0"/>
          </p:cNvCxnSpPr>
          <p:nvPr/>
        </p:nvCxnSpPr>
        <p:spPr>
          <a:xfrm rot="16200000" flipV="1">
            <a:off x="6008487" y="3564153"/>
            <a:ext cx="572158" cy="397125"/>
          </a:xfrm>
          <a:prstGeom prst="curvedConnector3">
            <a:avLst>
              <a:gd name="adj1" fmla="val 50000"/>
            </a:avLst>
          </a:prstGeom>
          <a:ln w="76200">
            <a:solidFill>
              <a:srgbClr val="2FA9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>
            <a:extLst>
              <a:ext uri="{FF2B5EF4-FFF2-40B4-BE49-F238E27FC236}">
                <a16:creationId xmlns:a16="http://schemas.microsoft.com/office/drawing/2014/main" id="{DF993F93-28EA-4786-B5D4-F3A98B4D9A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38"/>
          <a:stretch/>
        </p:blipFill>
        <p:spPr>
          <a:xfrm>
            <a:off x="-23078" y="3371114"/>
            <a:ext cx="12261838" cy="3489987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8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ED6DFCE-FC84-4D0E-9C2E-C3AEF4CDC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680" y="-215636"/>
            <a:ext cx="3271621" cy="327162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D8514DED-3EBC-4701-B8B9-445646127F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28235" r="15850" b="27681"/>
          <a:stretch/>
        </p:blipFill>
        <p:spPr>
          <a:xfrm>
            <a:off x="5568420" y="4048795"/>
            <a:ext cx="1849416" cy="113599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552187CB-63AC-47BE-AB3F-8CE0B97E0D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28235" r="15850" b="27681"/>
          <a:stretch/>
        </p:blipFill>
        <p:spPr>
          <a:xfrm>
            <a:off x="7775681" y="3047540"/>
            <a:ext cx="1849416" cy="113599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851D63BF-5A78-4A17-9D42-05EFA49FC4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28235" r="15850" b="27681"/>
          <a:stretch/>
        </p:blipFill>
        <p:spPr>
          <a:xfrm>
            <a:off x="9649314" y="2265118"/>
            <a:ext cx="1494272" cy="9178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7BE6A686-7551-4969-9116-3CE7F19885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28235" r="15850" b="27681"/>
          <a:stretch/>
        </p:blipFill>
        <p:spPr>
          <a:xfrm>
            <a:off x="2061711" y="1291032"/>
            <a:ext cx="1849416" cy="113599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A061CB37-A1F0-459E-9388-6B88CB0CE5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28235" r="15850" b="27681"/>
          <a:stretch/>
        </p:blipFill>
        <p:spPr>
          <a:xfrm>
            <a:off x="10634702" y="3313487"/>
            <a:ext cx="1494272" cy="9178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FEBDCDA9-554C-4898-A932-5495433A4B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28235" r="15850" b="27681"/>
          <a:stretch/>
        </p:blipFill>
        <p:spPr>
          <a:xfrm>
            <a:off x="10141797" y="4892884"/>
            <a:ext cx="1494272" cy="9178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A6B0BA4B-19BA-45FE-8AD9-4DC38ED08C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28235" r="15850" b="27681"/>
          <a:stretch/>
        </p:blipFill>
        <p:spPr>
          <a:xfrm>
            <a:off x="7568340" y="5163061"/>
            <a:ext cx="1494272" cy="9178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B8F9C77E-749C-4B34-9A49-275BE38B00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28235" r="15850" b="27681"/>
          <a:stretch/>
        </p:blipFill>
        <p:spPr>
          <a:xfrm>
            <a:off x="6219929" y="5865049"/>
            <a:ext cx="1494272" cy="9178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6779F03E-4008-42D5-A3EE-E0A21C996C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28235" r="15850" b="27681"/>
          <a:stretch/>
        </p:blipFill>
        <p:spPr>
          <a:xfrm>
            <a:off x="4528352" y="5425554"/>
            <a:ext cx="1494272" cy="9178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EA3D5CBE-8EFF-4763-9EA7-59BBA2B0AE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28235" r="15850" b="27681"/>
          <a:stretch/>
        </p:blipFill>
        <p:spPr>
          <a:xfrm>
            <a:off x="2778434" y="5816386"/>
            <a:ext cx="1494272" cy="9178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403F6473-552E-4A38-9815-D9914D9A86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28235" r="15850" b="27681"/>
          <a:stretch/>
        </p:blipFill>
        <p:spPr>
          <a:xfrm>
            <a:off x="722632" y="3109080"/>
            <a:ext cx="1494272" cy="9178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CB9D7775-0633-42D4-8899-444C03CB8E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28235" r="15850" b="27681"/>
          <a:stretch/>
        </p:blipFill>
        <p:spPr>
          <a:xfrm>
            <a:off x="312376" y="1934660"/>
            <a:ext cx="1494272" cy="9178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2E09A116-686C-4240-8FB2-D7BBFFB010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28235" r="15850" b="27681"/>
          <a:stretch/>
        </p:blipFill>
        <p:spPr>
          <a:xfrm>
            <a:off x="225834" y="241119"/>
            <a:ext cx="1494272" cy="9178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C59ECF41-E78C-49F8-B338-C5C3B8F705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28235" r="15850" b="27681"/>
          <a:stretch/>
        </p:blipFill>
        <p:spPr>
          <a:xfrm>
            <a:off x="2110487" y="101980"/>
            <a:ext cx="1494272" cy="9178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BD190FF8-1ABF-45DC-8D42-251A6CD6A9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28235" r="15850" b="27681"/>
          <a:stretch/>
        </p:blipFill>
        <p:spPr>
          <a:xfrm>
            <a:off x="5568672" y="-76203"/>
            <a:ext cx="1494272" cy="9178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FDB7A29C-E75D-4FF1-83B3-3A9085F079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28235" r="15850" b="27681"/>
          <a:stretch/>
        </p:blipFill>
        <p:spPr>
          <a:xfrm>
            <a:off x="7122929" y="199894"/>
            <a:ext cx="1494272" cy="9178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BEE05FBB-ACC1-4D87-90B1-C181B7BA87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28235" r="15850" b="27681"/>
          <a:stretch/>
        </p:blipFill>
        <p:spPr>
          <a:xfrm>
            <a:off x="8636017" y="1335833"/>
            <a:ext cx="1494272" cy="9178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4F6A1C04-3AF8-40A9-821E-74F58997E8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28235" r="15850" b="27681"/>
          <a:stretch/>
        </p:blipFill>
        <p:spPr>
          <a:xfrm>
            <a:off x="6300459" y="1073664"/>
            <a:ext cx="1849416" cy="113599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152" name="Conector: curvado 151">
            <a:extLst>
              <a:ext uri="{FF2B5EF4-FFF2-40B4-BE49-F238E27FC236}">
                <a16:creationId xmlns:a16="http://schemas.microsoft.com/office/drawing/2014/main" id="{95CDC6C1-0045-418F-AFE4-44E0F8695DF7}"/>
              </a:ext>
            </a:extLst>
          </p:cNvPr>
          <p:cNvCxnSpPr>
            <a:cxnSpLocks/>
            <a:endCxn id="19" idx="3"/>
          </p:cNvCxnSpPr>
          <p:nvPr/>
        </p:nvCxnSpPr>
        <p:spPr>
          <a:xfrm rot="5400000">
            <a:off x="4792883" y="3601388"/>
            <a:ext cx="1050701" cy="944732"/>
          </a:xfrm>
          <a:prstGeom prst="curvedConnector2">
            <a:avLst/>
          </a:prstGeom>
          <a:ln w="76200">
            <a:solidFill>
              <a:srgbClr val="2FA9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ector: curvado 157">
            <a:extLst>
              <a:ext uri="{FF2B5EF4-FFF2-40B4-BE49-F238E27FC236}">
                <a16:creationId xmlns:a16="http://schemas.microsoft.com/office/drawing/2014/main" id="{87887C4E-18BA-4BD3-ADDD-399BAB02641B}"/>
              </a:ext>
            </a:extLst>
          </p:cNvPr>
          <p:cNvCxnSpPr>
            <a:cxnSpLocks/>
          </p:cNvCxnSpPr>
          <p:nvPr/>
        </p:nvCxnSpPr>
        <p:spPr>
          <a:xfrm rot="5400000">
            <a:off x="2310342" y="4947352"/>
            <a:ext cx="1088616" cy="888096"/>
          </a:xfrm>
          <a:prstGeom prst="curvedConnector2">
            <a:avLst/>
          </a:prstGeom>
          <a:ln w="38100">
            <a:solidFill>
              <a:srgbClr val="3DC4C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ector: curvado 160">
            <a:extLst>
              <a:ext uri="{FF2B5EF4-FFF2-40B4-BE49-F238E27FC236}">
                <a16:creationId xmlns:a16="http://schemas.microsoft.com/office/drawing/2014/main" id="{185BC4DB-A722-4690-970F-6793A95C7CC2}"/>
              </a:ext>
            </a:extLst>
          </p:cNvPr>
          <p:cNvCxnSpPr>
            <a:cxnSpLocks/>
          </p:cNvCxnSpPr>
          <p:nvPr/>
        </p:nvCxnSpPr>
        <p:spPr>
          <a:xfrm rot="5400000">
            <a:off x="3617004" y="5186793"/>
            <a:ext cx="696910" cy="760714"/>
          </a:xfrm>
          <a:prstGeom prst="curvedConnector3">
            <a:avLst>
              <a:gd name="adj1" fmla="val 50000"/>
            </a:avLst>
          </a:prstGeom>
          <a:ln w="38100">
            <a:solidFill>
              <a:srgbClr val="3DC4C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ector: curvado 166">
            <a:extLst>
              <a:ext uri="{FF2B5EF4-FFF2-40B4-BE49-F238E27FC236}">
                <a16:creationId xmlns:a16="http://schemas.microsoft.com/office/drawing/2014/main" id="{B4A3B7D5-C2C5-4762-A3EE-80262AA375CB}"/>
              </a:ext>
            </a:extLst>
          </p:cNvPr>
          <p:cNvCxnSpPr>
            <a:cxnSpLocks/>
            <a:stCxn id="33" idx="1"/>
            <a:endCxn id="44" idx="3"/>
          </p:cNvCxnSpPr>
          <p:nvPr/>
        </p:nvCxnSpPr>
        <p:spPr>
          <a:xfrm rot="10800000" flipV="1">
            <a:off x="1806649" y="1859028"/>
            <a:ext cx="255063" cy="534556"/>
          </a:xfrm>
          <a:prstGeom prst="curvedConnector3">
            <a:avLst>
              <a:gd name="adj1" fmla="val 50000"/>
            </a:avLst>
          </a:prstGeom>
          <a:ln w="38100">
            <a:solidFill>
              <a:srgbClr val="3DC4C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ector: curvado 172">
            <a:extLst>
              <a:ext uri="{FF2B5EF4-FFF2-40B4-BE49-F238E27FC236}">
                <a16:creationId xmlns:a16="http://schemas.microsoft.com/office/drawing/2014/main" id="{B8ECD545-2C07-4939-90DF-8557F0DEE434}"/>
              </a:ext>
            </a:extLst>
          </p:cNvPr>
          <p:cNvCxnSpPr>
            <a:cxnSpLocks/>
            <a:stCxn id="33" idx="0"/>
            <a:endCxn id="53" idx="2"/>
          </p:cNvCxnSpPr>
          <p:nvPr/>
        </p:nvCxnSpPr>
        <p:spPr>
          <a:xfrm rot="16200000" flipV="1">
            <a:off x="2786419" y="1091032"/>
            <a:ext cx="271205" cy="128796"/>
          </a:xfrm>
          <a:prstGeom prst="curvedConnector3">
            <a:avLst>
              <a:gd name="adj1" fmla="val 50000"/>
            </a:avLst>
          </a:prstGeom>
          <a:ln w="38100">
            <a:solidFill>
              <a:srgbClr val="3DC4C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>
            <a:extLst>
              <a:ext uri="{FF2B5EF4-FFF2-40B4-BE49-F238E27FC236}">
                <a16:creationId xmlns:a16="http://schemas.microsoft.com/office/drawing/2014/main" id="{E8011087-ABF5-410D-9253-9BBD97EA52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28235" r="15850" b="27681"/>
          <a:stretch/>
        </p:blipFill>
        <p:spPr>
          <a:xfrm>
            <a:off x="2996451" y="4031109"/>
            <a:ext cx="1849416" cy="113599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188" name="Conector: curvado 187">
            <a:extLst>
              <a:ext uri="{FF2B5EF4-FFF2-40B4-BE49-F238E27FC236}">
                <a16:creationId xmlns:a16="http://schemas.microsoft.com/office/drawing/2014/main" id="{5F29DD19-70DA-4DF6-A972-873287F74057}"/>
              </a:ext>
            </a:extLst>
          </p:cNvPr>
          <p:cNvCxnSpPr>
            <a:cxnSpLocks/>
            <a:stCxn id="20" idx="2"/>
            <a:endCxn id="39" idx="3"/>
          </p:cNvCxnSpPr>
          <p:nvPr/>
        </p:nvCxnSpPr>
        <p:spPr>
          <a:xfrm rot="5400000">
            <a:off x="5908031" y="5299380"/>
            <a:ext cx="699691" cy="470504"/>
          </a:xfrm>
          <a:prstGeom prst="curvedConnector2">
            <a:avLst/>
          </a:prstGeom>
          <a:ln w="38100">
            <a:solidFill>
              <a:srgbClr val="3DC4C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ector: curvado 190">
            <a:extLst>
              <a:ext uri="{FF2B5EF4-FFF2-40B4-BE49-F238E27FC236}">
                <a16:creationId xmlns:a16="http://schemas.microsoft.com/office/drawing/2014/main" id="{2639B2EA-C296-4FAF-B1D1-D0E8E490B77D}"/>
              </a:ext>
            </a:extLst>
          </p:cNvPr>
          <p:cNvCxnSpPr>
            <a:cxnSpLocks/>
            <a:stCxn id="20" idx="2"/>
            <a:endCxn id="38" idx="0"/>
          </p:cNvCxnSpPr>
          <p:nvPr/>
        </p:nvCxnSpPr>
        <p:spPr>
          <a:xfrm rot="16200000" flipH="1">
            <a:off x="6389965" y="5287949"/>
            <a:ext cx="680262" cy="473937"/>
          </a:xfrm>
          <a:prstGeom prst="curvedConnector3">
            <a:avLst>
              <a:gd name="adj1" fmla="val 50000"/>
            </a:avLst>
          </a:prstGeom>
          <a:ln w="38100">
            <a:solidFill>
              <a:srgbClr val="3DC4C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ector: curvado 194">
            <a:extLst>
              <a:ext uri="{FF2B5EF4-FFF2-40B4-BE49-F238E27FC236}">
                <a16:creationId xmlns:a16="http://schemas.microsoft.com/office/drawing/2014/main" id="{DE6FB144-C054-40B9-935C-9358934EC993}"/>
              </a:ext>
            </a:extLst>
          </p:cNvPr>
          <p:cNvCxnSpPr>
            <a:cxnSpLocks/>
            <a:stCxn id="20" idx="3"/>
            <a:endCxn id="37" idx="0"/>
          </p:cNvCxnSpPr>
          <p:nvPr/>
        </p:nvCxnSpPr>
        <p:spPr>
          <a:xfrm>
            <a:off x="7417836" y="4616791"/>
            <a:ext cx="897640" cy="546270"/>
          </a:xfrm>
          <a:prstGeom prst="curvedConnector2">
            <a:avLst/>
          </a:prstGeom>
          <a:ln w="38100">
            <a:solidFill>
              <a:srgbClr val="3DC4C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Conector: curvado 200">
            <a:extLst>
              <a:ext uri="{FF2B5EF4-FFF2-40B4-BE49-F238E27FC236}">
                <a16:creationId xmlns:a16="http://schemas.microsoft.com/office/drawing/2014/main" id="{5EE55E2B-2ACF-4D11-8BF8-1F18F3555360}"/>
              </a:ext>
            </a:extLst>
          </p:cNvPr>
          <p:cNvCxnSpPr>
            <a:cxnSpLocks/>
            <a:stCxn id="21" idx="3"/>
            <a:endCxn id="36" idx="1"/>
          </p:cNvCxnSpPr>
          <p:nvPr/>
        </p:nvCxnSpPr>
        <p:spPr>
          <a:xfrm>
            <a:off x="9625097" y="3615536"/>
            <a:ext cx="516700" cy="1736272"/>
          </a:xfrm>
          <a:prstGeom prst="curvedConnector3">
            <a:avLst>
              <a:gd name="adj1" fmla="val 50000"/>
            </a:avLst>
          </a:prstGeom>
          <a:ln w="38100">
            <a:solidFill>
              <a:srgbClr val="3DC4C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onector: curvado 203">
            <a:extLst>
              <a:ext uri="{FF2B5EF4-FFF2-40B4-BE49-F238E27FC236}">
                <a16:creationId xmlns:a16="http://schemas.microsoft.com/office/drawing/2014/main" id="{DC9E030A-99D3-406A-B32F-D9B9522DD33B}"/>
              </a:ext>
            </a:extLst>
          </p:cNvPr>
          <p:cNvCxnSpPr>
            <a:cxnSpLocks/>
            <a:stCxn id="21" idx="3"/>
            <a:endCxn id="35" idx="1"/>
          </p:cNvCxnSpPr>
          <p:nvPr/>
        </p:nvCxnSpPr>
        <p:spPr>
          <a:xfrm>
            <a:off x="9625097" y="3615536"/>
            <a:ext cx="1009605" cy="156875"/>
          </a:xfrm>
          <a:prstGeom prst="curvedConnector3">
            <a:avLst>
              <a:gd name="adj1" fmla="val 50000"/>
            </a:avLst>
          </a:prstGeom>
          <a:ln w="38100">
            <a:solidFill>
              <a:srgbClr val="3DC4C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ector: curvado 206">
            <a:extLst>
              <a:ext uri="{FF2B5EF4-FFF2-40B4-BE49-F238E27FC236}">
                <a16:creationId xmlns:a16="http://schemas.microsoft.com/office/drawing/2014/main" id="{1053BE8E-FBC4-4EF0-83F5-35AA84CBB84B}"/>
              </a:ext>
            </a:extLst>
          </p:cNvPr>
          <p:cNvCxnSpPr>
            <a:cxnSpLocks/>
            <a:stCxn id="21" idx="3"/>
            <a:endCxn id="32" idx="2"/>
          </p:cNvCxnSpPr>
          <p:nvPr/>
        </p:nvCxnSpPr>
        <p:spPr>
          <a:xfrm flipV="1">
            <a:off x="9625097" y="3182965"/>
            <a:ext cx="771353" cy="432571"/>
          </a:xfrm>
          <a:prstGeom prst="curvedConnector2">
            <a:avLst/>
          </a:prstGeom>
          <a:ln w="38100">
            <a:solidFill>
              <a:srgbClr val="3DC4C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CuadroTexto 165">
            <a:extLst>
              <a:ext uri="{FF2B5EF4-FFF2-40B4-BE49-F238E27FC236}">
                <a16:creationId xmlns:a16="http://schemas.microsoft.com/office/drawing/2014/main" id="{B081117E-E8D3-4FC3-906B-C0B954BDC5BF}"/>
              </a:ext>
            </a:extLst>
          </p:cNvPr>
          <p:cNvSpPr txBox="1"/>
          <p:nvPr/>
        </p:nvSpPr>
        <p:spPr>
          <a:xfrm>
            <a:off x="2259645" y="1562274"/>
            <a:ext cx="1509305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419" sz="1400">
                <a:latin typeface="Aharoni"/>
                <a:cs typeface="Aharoni"/>
              </a:rPr>
              <a:t>¿Cómo hacer una buena entrevista?</a:t>
            </a:r>
          </a:p>
        </p:txBody>
      </p:sp>
      <p:sp>
        <p:nvSpPr>
          <p:cNvPr id="171" name="CuadroTexto 170">
            <a:extLst>
              <a:ext uri="{FF2B5EF4-FFF2-40B4-BE49-F238E27FC236}">
                <a16:creationId xmlns:a16="http://schemas.microsoft.com/office/drawing/2014/main" id="{EE6D0686-A987-4233-9991-9B575CC3D20A}"/>
              </a:ext>
            </a:extLst>
          </p:cNvPr>
          <p:cNvSpPr txBox="1"/>
          <p:nvPr/>
        </p:nvSpPr>
        <p:spPr>
          <a:xfrm>
            <a:off x="536874" y="565339"/>
            <a:ext cx="902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2000">
                <a:latin typeface="Coffee Service" panose="02000603020000020003" pitchFamily="2" charset="0"/>
              </a:rPr>
              <a:t>Tu texto</a:t>
            </a:r>
          </a:p>
        </p:txBody>
      </p:sp>
      <p:sp>
        <p:nvSpPr>
          <p:cNvPr id="177" name="CuadroTexto 176">
            <a:extLst>
              <a:ext uri="{FF2B5EF4-FFF2-40B4-BE49-F238E27FC236}">
                <a16:creationId xmlns:a16="http://schemas.microsoft.com/office/drawing/2014/main" id="{1F9E4B5B-7C4C-4D28-88D3-6AF7C0F40B04}"/>
              </a:ext>
            </a:extLst>
          </p:cNvPr>
          <p:cNvSpPr txBox="1"/>
          <p:nvPr/>
        </p:nvSpPr>
        <p:spPr>
          <a:xfrm>
            <a:off x="6485769" y="1589316"/>
            <a:ext cx="1511952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419" sz="2000">
                <a:latin typeface="Aharoni"/>
                <a:cs typeface="Aharoni"/>
              </a:rPr>
              <a:t>Planeación</a:t>
            </a:r>
          </a:p>
        </p:txBody>
      </p:sp>
      <p:sp>
        <p:nvSpPr>
          <p:cNvPr id="226" name="CuadroTexto 225">
            <a:extLst>
              <a:ext uri="{FF2B5EF4-FFF2-40B4-BE49-F238E27FC236}">
                <a16:creationId xmlns:a16="http://schemas.microsoft.com/office/drawing/2014/main" id="{5532D1B5-B33C-47B2-BDA3-B6A2E258D164}"/>
              </a:ext>
            </a:extLst>
          </p:cNvPr>
          <p:cNvSpPr txBox="1"/>
          <p:nvPr/>
        </p:nvSpPr>
        <p:spPr>
          <a:xfrm>
            <a:off x="3221751" y="4332953"/>
            <a:ext cx="1516997" cy="7545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419" sz="1400">
                <a:latin typeface="Aharoni"/>
                <a:cs typeface="Aharoni"/>
              </a:rPr>
              <a:t>Elementos para</a:t>
            </a:r>
          </a:p>
          <a:p>
            <a:r>
              <a:rPr lang="es-419" sz="1400">
                <a:latin typeface="Aharoni"/>
                <a:cs typeface="Aharoni"/>
              </a:rPr>
              <a:t>la comprensión </a:t>
            </a:r>
          </a:p>
          <a:p>
            <a:r>
              <a:rPr lang="es-419" sz="1400">
                <a:latin typeface="Aharoni"/>
                <a:cs typeface="Aharoni"/>
              </a:rPr>
              <a:t>de la entrevista</a:t>
            </a:r>
          </a:p>
        </p:txBody>
      </p:sp>
      <p:sp>
        <p:nvSpPr>
          <p:cNvPr id="230" name="CuadroTexto 229">
            <a:extLst>
              <a:ext uri="{FF2B5EF4-FFF2-40B4-BE49-F238E27FC236}">
                <a16:creationId xmlns:a16="http://schemas.microsoft.com/office/drawing/2014/main" id="{29309F79-98F9-487E-9320-CC3D7BDA36A9}"/>
              </a:ext>
            </a:extLst>
          </p:cNvPr>
          <p:cNvSpPr txBox="1"/>
          <p:nvPr/>
        </p:nvSpPr>
        <p:spPr>
          <a:xfrm>
            <a:off x="5964405" y="4439221"/>
            <a:ext cx="167349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MX" sz="1400">
                <a:latin typeface="Aharoni"/>
                <a:cs typeface="Aharoni"/>
              </a:rPr>
              <a:t>Tecnicas de entrevista</a:t>
            </a:r>
            <a:endParaRPr lang="es-ES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51C114D0-A560-4377-8D9D-DF4AA37FE4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28235" r="15850" b="27681"/>
          <a:stretch/>
        </p:blipFill>
        <p:spPr>
          <a:xfrm>
            <a:off x="3825436" y="2067433"/>
            <a:ext cx="2989030" cy="18359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" name="Imagen 2">
            <a:extLst>
              <a:ext uri="{FF2B5EF4-FFF2-40B4-BE49-F238E27FC236}">
                <a16:creationId xmlns:a16="http://schemas.microsoft.com/office/drawing/2014/main" id="{42314FD2-EED7-4F65-B5A7-47807D13C7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4753" y="2466191"/>
            <a:ext cx="1476936" cy="1197236"/>
          </a:xfrm>
          <a:prstGeom prst="rect">
            <a:avLst/>
          </a:prstGeom>
        </p:spPr>
      </p:pic>
      <p:sp>
        <p:nvSpPr>
          <p:cNvPr id="165" name="CuadroTexto 164">
            <a:extLst>
              <a:ext uri="{FF2B5EF4-FFF2-40B4-BE49-F238E27FC236}">
                <a16:creationId xmlns:a16="http://schemas.microsoft.com/office/drawing/2014/main" id="{A1D23896-0855-480C-8B8C-52F09872B5F7}"/>
              </a:ext>
            </a:extLst>
          </p:cNvPr>
          <p:cNvSpPr txBox="1"/>
          <p:nvPr/>
        </p:nvSpPr>
        <p:spPr>
          <a:xfrm>
            <a:off x="4480606" y="2396776"/>
            <a:ext cx="177080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419" sz="2000" b="1">
                <a:latin typeface="Coffee Service"/>
              </a:rPr>
              <a:t>La Entrevista</a:t>
            </a:r>
            <a:endParaRPr lang="es-MX" sz="1200" b="1" err="1"/>
          </a:p>
        </p:txBody>
      </p:sp>
      <p:pic>
        <p:nvPicPr>
          <p:cNvPr id="3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FBB072D-1D06-44A3-83AD-B8261882F3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200" y="1934610"/>
            <a:ext cx="1600200" cy="897514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1E9F8A33-601B-46BB-896C-43D47F32198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8578" t="176912" r="-165123" b="-175439"/>
          <a:stretch/>
        </p:blipFill>
        <p:spPr>
          <a:xfrm>
            <a:off x="-414867" y="135043"/>
            <a:ext cx="1551157" cy="1418954"/>
          </a:xfrm>
          <a:prstGeom prst="rect">
            <a:avLst/>
          </a:prstGeom>
        </p:spPr>
      </p:pic>
      <p:pic>
        <p:nvPicPr>
          <p:cNvPr id="70" name="Imagen 69">
            <a:extLst>
              <a:ext uri="{FF2B5EF4-FFF2-40B4-BE49-F238E27FC236}">
                <a16:creationId xmlns:a16="http://schemas.microsoft.com/office/drawing/2014/main" id="{CDA100F3-9D7D-4615-BF13-694AC4FDC7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28235" r="15850" b="27681"/>
          <a:stretch/>
        </p:blipFill>
        <p:spPr>
          <a:xfrm>
            <a:off x="3910201" y="2237"/>
            <a:ext cx="1494272" cy="9178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id="{7DDC813C-13C9-4D1B-BC2E-5A5A173B9D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28235" r="15850" b="27681"/>
          <a:stretch/>
        </p:blipFill>
        <p:spPr>
          <a:xfrm>
            <a:off x="4358436" y="1044383"/>
            <a:ext cx="1494272" cy="9178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5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E00616B9-4DAC-495B-A25B-7EA3F930FE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64067" y="101177"/>
            <a:ext cx="2743200" cy="1440180"/>
          </a:xfrm>
          <a:prstGeom prst="rect">
            <a:avLst/>
          </a:prstGeom>
        </p:spPr>
      </p:pic>
      <p:pic>
        <p:nvPicPr>
          <p:cNvPr id="6" name="Imagen 6">
            <a:extLst>
              <a:ext uri="{FF2B5EF4-FFF2-40B4-BE49-F238E27FC236}">
                <a16:creationId xmlns:a16="http://schemas.microsoft.com/office/drawing/2014/main" id="{92F4BC22-1581-4AF0-A1E9-297C265CCF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4605" y="1097229"/>
            <a:ext cx="1532965" cy="84233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F196E60-4FF0-4E22-BB64-E51E403704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4599" y="56600"/>
            <a:ext cx="821268" cy="962070"/>
          </a:xfrm>
          <a:prstGeom prst="rect">
            <a:avLst/>
          </a:prstGeom>
        </p:spPr>
      </p:pic>
      <p:cxnSp>
        <p:nvCxnSpPr>
          <p:cNvPr id="72" name="Conector: curvado 166">
            <a:extLst>
              <a:ext uri="{FF2B5EF4-FFF2-40B4-BE49-F238E27FC236}">
                <a16:creationId xmlns:a16="http://schemas.microsoft.com/office/drawing/2014/main" id="{2A6FF5F3-C2B5-4035-BB25-28FC53530288}"/>
              </a:ext>
            </a:extLst>
          </p:cNvPr>
          <p:cNvCxnSpPr>
            <a:cxnSpLocks/>
          </p:cNvCxnSpPr>
          <p:nvPr/>
        </p:nvCxnSpPr>
        <p:spPr>
          <a:xfrm rot="10800000" flipV="1">
            <a:off x="2924249" y="2333161"/>
            <a:ext cx="255063" cy="534556"/>
          </a:xfrm>
          <a:prstGeom prst="curvedConnector3">
            <a:avLst>
              <a:gd name="adj1" fmla="val 50000"/>
            </a:avLst>
          </a:prstGeom>
          <a:ln w="38100">
            <a:solidFill>
              <a:srgbClr val="3DC4C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Imagen 41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B4AE95E4-8E85-4EEA-9E2B-33BD7B37DB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28235" r="15850" b="27681"/>
          <a:stretch/>
        </p:blipFill>
        <p:spPr>
          <a:xfrm>
            <a:off x="2236577" y="2652408"/>
            <a:ext cx="1494272" cy="9178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9623A0E1-18E7-4DF6-8956-015A7879016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616" t="14658" r="67901" b="27109"/>
          <a:stretch/>
        </p:blipFill>
        <p:spPr>
          <a:xfrm>
            <a:off x="2566318" y="2836193"/>
            <a:ext cx="836186" cy="640759"/>
          </a:xfrm>
          <a:prstGeom prst="rect">
            <a:avLst/>
          </a:prstGeom>
        </p:spPr>
      </p:pic>
      <p:pic>
        <p:nvPicPr>
          <p:cNvPr id="9" name="Imagen 9">
            <a:extLst>
              <a:ext uri="{FF2B5EF4-FFF2-40B4-BE49-F238E27FC236}">
                <a16:creationId xmlns:a16="http://schemas.microsoft.com/office/drawing/2014/main" id="{20DDC439-B038-494C-8FF9-41A6B741B25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41694" y="137120"/>
            <a:ext cx="1140759" cy="644643"/>
          </a:xfrm>
          <a:prstGeom prst="rect">
            <a:avLst/>
          </a:prstGeom>
        </p:spPr>
      </p:pic>
      <p:pic>
        <p:nvPicPr>
          <p:cNvPr id="10" name="Imagen 10">
            <a:extLst>
              <a:ext uri="{FF2B5EF4-FFF2-40B4-BE49-F238E27FC236}">
                <a16:creationId xmlns:a16="http://schemas.microsoft.com/office/drawing/2014/main" id="{9EFE8A6E-E585-48BF-8F95-B148E1E3187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87252" y="52596"/>
            <a:ext cx="1398496" cy="847307"/>
          </a:xfrm>
          <a:prstGeom prst="rect">
            <a:avLst/>
          </a:prstGeom>
        </p:spPr>
      </p:pic>
      <p:pic>
        <p:nvPicPr>
          <p:cNvPr id="11" name="Imagen 11">
            <a:extLst>
              <a:ext uri="{FF2B5EF4-FFF2-40B4-BE49-F238E27FC236}">
                <a16:creationId xmlns:a16="http://schemas.microsoft.com/office/drawing/2014/main" id="{6A6719BE-0CCB-4839-8EBA-8E00781C516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25870" y="230841"/>
            <a:ext cx="972671" cy="927849"/>
          </a:xfrm>
          <a:prstGeom prst="rect">
            <a:avLst/>
          </a:prstGeom>
        </p:spPr>
      </p:pic>
      <p:pic>
        <p:nvPicPr>
          <p:cNvPr id="77" name="Imagen 76">
            <a:extLst>
              <a:ext uri="{FF2B5EF4-FFF2-40B4-BE49-F238E27FC236}">
                <a16:creationId xmlns:a16="http://schemas.microsoft.com/office/drawing/2014/main" id="{A50638A4-02AD-4355-B0CB-3C7F75132F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28235" r="15850" b="27681"/>
          <a:stretch/>
        </p:blipFill>
        <p:spPr>
          <a:xfrm>
            <a:off x="8804104" y="136803"/>
            <a:ext cx="1494272" cy="9178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2">
            <a:extLst>
              <a:ext uri="{FF2B5EF4-FFF2-40B4-BE49-F238E27FC236}">
                <a16:creationId xmlns:a16="http://schemas.microsoft.com/office/drawing/2014/main" id="{1543F2C2-9718-4988-8F8E-881C7BA50AC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45643" y="-85443"/>
            <a:ext cx="1481979" cy="1481978"/>
          </a:xfrm>
          <a:prstGeom prst="rect">
            <a:avLst/>
          </a:prstGeom>
        </p:spPr>
      </p:pic>
      <p:pic>
        <p:nvPicPr>
          <p:cNvPr id="13" name="Imagen 14">
            <a:extLst>
              <a:ext uri="{FF2B5EF4-FFF2-40B4-BE49-F238E27FC236}">
                <a16:creationId xmlns:a16="http://schemas.microsoft.com/office/drawing/2014/main" id="{E3BE860A-5404-47B3-91E1-05D54B4D618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93841" y="1310721"/>
            <a:ext cx="782171" cy="10204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4E5A291F-89C4-465B-AC4C-FB330995F428}"/>
                  </a:ext>
                </a:extLst>
              </p14:cNvPr>
              <p14:cNvContentPartPr/>
              <p14:nvPr/>
            </p14:nvContentPartPr>
            <p14:xfrm>
              <a:off x="5779658" y="1357438"/>
              <a:ext cx="847724" cy="123825"/>
            </p14:xfrm>
          </p:contentPart>
        </mc:Choice>
        <mc:Fallback xmlns=""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4E5A291F-89C4-465B-AC4C-FB330995F42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61667" y="1339121"/>
                <a:ext cx="883346" cy="160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Entrada de lápiz 16">
                <a:extLst>
                  <a:ext uri="{FF2B5EF4-FFF2-40B4-BE49-F238E27FC236}">
                    <a16:creationId xmlns:a16="http://schemas.microsoft.com/office/drawing/2014/main" id="{04CA9483-BD99-4C5E-911C-62126B546995}"/>
                  </a:ext>
                </a:extLst>
              </p14:cNvPr>
              <p14:cNvContentPartPr/>
              <p14:nvPr/>
            </p14:nvContentPartPr>
            <p14:xfrm>
              <a:off x="5338218" y="716809"/>
              <a:ext cx="1390650" cy="628650"/>
            </p14:xfrm>
          </p:contentPart>
        </mc:Choice>
        <mc:Fallback xmlns="">
          <p:pic>
            <p:nvPicPr>
              <p:cNvPr id="17" name="Entrada de lápiz 16">
                <a:extLst>
                  <a:ext uri="{FF2B5EF4-FFF2-40B4-BE49-F238E27FC236}">
                    <a16:creationId xmlns:a16="http://schemas.microsoft.com/office/drawing/2014/main" id="{04CA9483-BD99-4C5E-911C-62126B54699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320223" y="698817"/>
                <a:ext cx="1426280" cy="664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Entrada de lápiz 21">
                <a:extLst>
                  <a:ext uri="{FF2B5EF4-FFF2-40B4-BE49-F238E27FC236}">
                    <a16:creationId xmlns:a16="http://schemas.microsoft.com/office/drawing/2014/main" id="{5B65AAFC-9C67-4C4B-8FF7-38A5CDCCA3A4}"/>
                  </a:ext>
                </a:extLst>
              </p14:cNvPr>
              <p14:cNvContentPartPr/>
              <p14:nvPr/>
            </p14:nvContentPartPr>
            <p14:xfrm>
              <a:off x="6648575" y="840115"/>
              <a:ext cx="323850" cy="390525"/>
            </p14:xfrm>
          </p:contentPart>
        </mc:Choice>
        <mc:Fallback xmlns="">
          <p:pic>
            <p:nvPicPr>
              <p:cNvPr id="22" name="Entrada de lápiz 21">
                <a:extLst>
                  <a:ext uri="{FF2B5EF4-FFF2-40B4-BE49-F238E27FC236}">
                    <a16:creationId xmlns:a16="http://schemas.microsoft.com/office/drawing/2014/main" id="{5B65AAFC-9C67-4C4B-8FF7-38A5CDCCA3A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630820" y="822052"/>
                <a:ext cx="359005" cy="426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Entrada de lápiz 22">
                <a:extLst>
                  <a:ext uri="{FF2B5EF4-FFF2-40B4-BE49-F238E27FC236}">
                    <a16:creationId xmlns:a16="http://schemas.microsoft.com/office/drawing/2014/main" id="{806E5F08-BC9F-4287-AE4F-93AC3EF50BBE}"/>
                  </a:ext>
                </a:extLst>
              </p14:cNvPr>
              <p14:cNvContentPartPr/>
              <p14:nvPr/>
            </p14:nvContentPartPr>
            <p14:xfrm>
              <a:off x="7849194" y="1325795"/>
              <a:ext cx="9525" cy="9525"/>
            </p14:xfrm>
          </p:contentPart>
        </mc:Choice>
        <mc:Fallback xmlns="">
          <p:pic>
            <p:nvPicPr>
              <p:cNvPr id="23" name="Entrada de lápiz 22">
                <a:extLst>
                  <a:ext uri="{FF2B5EF4-FFF2-40B4-BE49-F238E27FC236}">
                    <a16:creationId xmlns:a16="http://schemas.microsoft.com/office/drawing/2014/main" id="{806E5F08-BC9F-4287-AE4F-93AC3EF50BB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72944" y="1308156"/>
                <a:ext cx="952500" cy="44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Entrada de lápiz 23">
                <a:extLst>
                  <a:ext uri="{FF2B5EF4-FFF2-40B4-BE49-F238E27FC236}">
                    <a16:creationId xmlns:a16="http://schemas.microsoft.com/office/drawing/2014/main" id="{B080DDB4-E75F-49D8-8181-EC8990701772}"/>
                  </a:ext>
                </a:extLst>
              </p14:cNvPr>
              <p14:cNvContentPartPr/>
              <p14:nvPr/>
            </p14:nvContentPartPr>
            <p14:xfrm>
              <a:off x="7841395" y="1131427"/>
              <a:ext cx="57150" cy="209550"/>
            </p14:xfrm>
          </p:contentPart>
        </mc:Choice>
        <mc:Fallback xmlns="">
          <p:pic>
            <p:nvPicPr>
              <p:cNvPr id="24" name="Entrada de lápiz 23">
                <a:extLst>
                  <a:ext uri="{FF2B5EF4-FFF2-40B4-BE49-F238E27FC236}">
                    <a16:creationId xmlns:a16="http://schemas.microsoft.com/office/drawing/2014/main" id="{B080DDB4-E75F-49D8-8181-EC899070177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821956" y="1113237"/>
                <a:ext cx="95639" cy="2455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Entrada de lápiz 24">
                <a:extLst>
                  <a:ext uri="{FF2B5EF4-FFF2-40B4-BE49-F238E27FC236}">
                    <a16:creationId xmlns:a16="http://schemas.microsoft.com/office/drawing/2014/main" id="{7DB24A02-AEDB-4221-AC87-AFCF7E56B5F4}"/>
                  </a:ext>
                </a:extLst>
              </p14:cNvPr>
              <p14:cNvContentPartPr/>
              <p14:nvPr/>
            </p14:nvContentPartPr>
            <p14:xfrm>
              <a:off x="7929737" y="994405"/>
              <a:ext cx="1114425" cy="609600"/>
            </p14:xfrm>
          </p:contentPart>
        </mc:Choice>
        <mc:Fallback xmlns="">
          <p:pic>
            <p:nvPicPr>
              <p:cNvPr id="25" name="Entrada de lápiz 24">
                <a:extLst>
                  <a:ext uri="{FF2B5EF4-FFF2-40B4-BE49-F238E27FC236}">
                    <a16:creationId xmlns:a16="http://schemas.microsoft.com/office/drawing/2014/main" id="{7DB24A02-AEDB-4221-AC87-AFCF7E56B5F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911687" y="976423"/>
                <a:ext cx="1150165" cy="6452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" name="Entrada de lápiz 25">
                <a:extLst>
                  <a:ext uri="{FF2B5EF4-FFF2-40B4-BE49-F238E27FC236}">
                    <a16:creationId xmlns:a16="http://schemas.microsoft.com/office/drawing/2014/main" id="{D7095436-F0F2-4D5A-86E7-C6B59FC47D3E}"/>
                  </a:ext>
                </a:extLst>
              </p14:cNvPr>
              <p14:cNvContentPartPr/>
              <p14:nvPr/>
            </p14:nvContentPartPr>
            <p14:xfrm>
              <a:off x="8098118" y="1618860"/>
              <a:ext cx="590550" cy="161925"/>
            </p14:xfrm>
          </p:contentPart>
        </mc:Choice>
        <mc:Fallback xmlns="">
          <p:pic>
            <p:nvPicPr>
              <p:cNvPr id="26" name="Entrada de lápiz 25">
                <a:extLst>
                  <a:ext uri="{FF2B5EF4-FFF2-40B4-BE49-F238E27FC236}">
                    <a16:creationId xmlns:a16="http://schemas.microsoft.com/office/drawing/2014/main" id="{D7095436-F0F2-4D5A-86E7-C6B59FC47D3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080025" y="1601259"/>
                <a:ext cx="626374" cy="1967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8" name="Entrada de lápiz 27">
                <a:extLst>
                  <a:ext uri="{FF2B5EF4-FFF2-40B4-BE49-F238E27FC236}">
                    <a16:creationId xmlns:a16="http://schemas.microsoft.com/office/drawing/2014/main" id="{93631963-4768-49BB-93A5-D374C633C00C}"/>
                  </a:ext>
                </a:extLst>
              </p14:cNvPr>
              <p14:cNvContentPartPr/>
              <p14:nvPr/>
            </p14:nvContentPartPr>
            <p14:xfrm>
              <a:off x="5751068" y="1755305"/>
              <a:ext cx="552450" cy="514350"/>
            </p14:xfrm>
          </p:contentPart>
        </mc:Choice>
        <mc:Fallback xmlns="">
          <p:pic>
            <p:nvPicPr>
              <p:cNvPr id="28" name="Entrada de lápiz 27">
                <a:extLst>
                  <a:ext uri="{FF2B5EF4-FFF2-40B4-BE49-F238E27FC236}">
                    <a16:creationId xmlns:a16="http://schemas.microsoft.com/office/drawing/2014/main" id="{93631963-4768-49BB-93A5-D374C633C00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32979" y="1737245"/>
                <a:ext cx="588267" cy="5501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9" name="Entrada de lápiz 28">
                <a:extLst>
                  <a:ext uri="{FF2B5EF4-FFF2-40B4-BE49-F238E27FC236}">
                    <a16:creationId xmlns:a16="http://schemas.microsoft.com/office/drawing/2014/main" id="{6B04B034-1F5C-4A1B-BA76-A3D45CF4D05C}"/>
                  </a:ext>
                </a:extLst>
              </p14:cNvPr>
              <p14:cNvContentPartPr/>
              <p14:nvPr/>
            </p14:nvContentPartPr>
            <p14:xfrm>
              <a:off x="6227128" y="1695809"/>
              <a:ext cx="76199" cy="142875"/>
            </p14:xfrm>
          </p:contentPart>
        </mc:Choice>
        <mc:Fallback xmlns="">
          <p:pic>
            <p:nvPicPr>
              <p:cNvPr id="29" name="Entrada de lápiz 28">
                <a:extLst>
                  <a:ext uri="{FF2B5EF4-FFF2-40B4-BE49-F238E27FC236}">
                    <a16:creationId xmlns:a16="http://schemas.microsoft.com/office/drawing/2014/main" id="{6B04B034-1F5C-4A1B-BA76-A3D45CF4D05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210043" y="1678343"/>
                <a:ext cx="110027" cy="177458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CuadroTexto 29">
            <a:extLst>
              <a:ext uri="{FF2B5EF4-FFF2-40B4-BE49-F238E27FC236}">
                <a16:creationId xmlns:a16="http://schemas.microsoft.com/office/drawing/2014/main" id="{3402C82B-7B82-4177-BFA0-47765F04EF6E}"/>
              </a:ext>
            </a:extLst>
          </p:cNvPr>
          <p:cNvSpPr txBox="1"/>
          <p:nvPr/>
        </p:nvSpPr>
        <p:spPr>
          <a:xfrm>
            <a:off x="4354607" y="1373842"/>
            <a:ext cx="33393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MX" sz="2400" b="1"/>
              <a:t>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1" name="Entrada de lápiz 30">
                <a:extLst>
                  <a:ext uri="{FF2B5EF4-FFF2-40B4-BE49-F238E27FC236}">
                    <a16:creationId xmlns:a16="http://schemas.microsoft.com/office/drawing/2014/main" id="{55DFE81E-16CB-47F5-9D5F-3D0583A80AF0}"/>
                  </a:ext>
                </a:extLst>
              </p14:cNvPr>
              <p14:cNvContentPartPr/>
              <p14:nvPr/>
            </p14:nvContentPartPr>
            <p14:xfrm>
              <a:off x="6438654" y="3349682"/>
              <a:ext cx="9525" cy="9525"/>
            </p14:xfrm>
          </p:contentPart>
        </mc:Choice>
        <mc:Fallback xmlns="">
          <p:pic>
            <p:nvPicPr>
              <p:cNvPr id="31" name="Entrada de lápiz 30">
                <a:extLst>
                  <a:ext uri="{FF2B5EF4-FFF2-40B4-BE49-F238E27FC236}">
                    <a16:creationId xmlns:a16="http://schemas.microsoft.com/office/drawing/2014/main" id="{55DFE81E-16CB-47F5-9D5F-3D0583A80AF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962404" y="2873432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4" name="Entrada de lápiz 33">
                <a:extLst>
                  <a:ext uri="{FF2B5EF4-FFF2-40B4-BE49-F238E27FC236}">
                    <a16:creationId xmlns:a16="http://schemas.microsoft.com/office/drawing/2014/main" id="{42EB27CC-E15A-43AD-A941-8A96BFA11581}"/>
                  </a:ext>
                </a:extLst>
              </p14:cNvPr>
              <p14:cNvContentPartPr/>
              <p14:nvPr/>
            </p14:nvContentPartPr>
            <p14:xfrm>
              <a:off x="6474373" y="3434252"/>
              <a:ext cx="9525" cy="9525"/>
            </p14:xfrm>
          </p:contentPart>
        </mc:Choice>
        <mc:Fallback xmlns="">
          <p:pic>
            <p:nvPicPr>
              <p:cNvPr id="34" name="Entrada de lápiz 33">
                <a:extLst>
                  <a:ext uri="{FF2B5EF4-FFF2-40B4-BE49-F238E27FC236}">
                    <a16:creationId xmlns:a16="http://schemas.microsoft.com/office/drawing/2014/main" id="{42EB27CC-E15A-43AD-A941-8A96BFA1158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355310" y="2958002"/>
                <a:ext cx="245269" cy="952500"/>
              </a:xfrm>
              <a:prstGeom prst="rect">
                <a:avLst/>
              </a:prstGeom>
            </p:spPr>
          </p:pic>
        </mc:Fallback>
      </mc:AlternateContent>
      <p:sp>
        <p:nvSpPr>
          <p:cNvPr id="46" name="CuadroTexto 45">
            <a:extLst>
              <a:ext uri="{FF2B5EF4-FFF2-40B4-BE49-F238E27FC236}">
                <a16:creationId xmlns:a16="http://schemas.microsoft.com/office/drawing/2014/main" id="{C33E9C22-D367-4FAF-93B1-6005A5E8577F}"/>
              </a:ext>
            </a:extLst>
          </p:cNvPr>
          <p:cNvSpPr txBox="1"/>
          <p:nvPr/>
        </p:nvSpPr>
        <p:spPr>
          <a:xfrm>
            <a:off x="3914774" y="317686"/>
            <a:ext cx="35634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MX" sz="2400" b="1">
                <a:cs typeface="Calibri Light"/>
              </a:rPr>
              <a:t>2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72D70764-D625-4410-AC51-800D04A0EEB8}"/>
              </a:ext>
            </a:extLst>
          </p:cNvPr>
          <p:cNvSpPr txBox="1"/>
          <p:nvPr/>
        </p:nvSpPr>
        <p:spPr>
          <a:xfrm>
            <a:off x="5570444" y="247651"/>
            <a:ext cx="35634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MX" sz="2400" b="1"/>
              <a:t>3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325B4B98-7258-4DF7-AC5D-45D972D9DA69}"/>
              </a:ext>
            </a:extLst>
          </p:cNvPr>
          <p:cNvSpPr txBox="1"/>
          <p:nvPr/>
        </p:nvSpPr>
        <p:spPr>
          <a:xfrm>
            <a:off x="7192496" y="513791"/>
            <a:ext cx="54684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MX" sz="2400" b="1"/>
              <a:t>4</a:t>
            </a:r>
            <a:endParaRPr lang="es-MX" sz="2400" b="1">
              <a:cs typeface="Calibri Light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90A23D83-08E7-4D9D-A605-8F1FF76B928B}"/>
              </a:ext>
            </a:extLst>
          </p:cNvPr>
          <p:cNvSpPr txBox="1"/>
          <p:nvPr/>
        </p:nvSpPr>
        <p:spPr>
          <a:xfrm>
            <a:off x="8836960" y="510988"/>
            <a:ext cx="41237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MX" sz="2400" b="1"/>
              <a:t>5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930BBAD9-E67F-4B5F-94D3-A1E59ACCA9B3}"/>
              </a:ext>
            </a:extLst>
          </p:cNvPr>
          <p:cNvSpPr txBox="1"/>
          <p:nvPr/>
        </p:nvSpPr>
        <p:spPr>
          <a:xfrm>
            <a:off x="8677275" y="1673599"/>
            <a:ext cx="41237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MX" sz="2400" b="1"/>
              <a:t>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1" name="Entrada de lápiz 50">
                <a:extLst>
                  <a:ext uri="{FF2B5EF4-FFF2-40B4-BE49-F238E27FC236}">
                    <a16:creationId xmlns:a16="http://schemas.microsoft.com/office/drawing/2014/main" id="{AD1ADB25-FFE9-4586-BFBB-D1EC07818CE0}"/>
                  </a:ext>
                </a:extLst>
              </p14:cNvPr>
              <p14:cNvContentPartPr/>
              <p14:nvPr/>
            </p14:nvContentPartPr>
            <p14:xfrm>
              <a:off x="3902277" y="1944769"/>
              <a:ext cx="552450" cy="590550"/>
            </p14:xfrm>
          </p:contentPart>
        </mc:Choice>
        <mc:Fallback xmlns="">
          <p:pic>
            <p:nvPicPr>
              <p:cNvPr id="51" name="Entrada de lápiz 50">
                <a:extLst>
                  <a:ext uri="{FF2B5EF4-FFF2-40B4-BE49-F238E27FC236}">
                    <a16:creationId xmlns:a16="http://schemas.microsoft.com/office/drawing/2014/main" id="{AD1ADB25-FFE9-4586-BFBB-D1EC07818CE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884211" y="1926819"/>
                <a:ext cx="588220" cy="626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8" name="Entrada de lápiz 57">
                <a:extLst>
                  <a:ext uri="{FF2B5EF4-FFF2-40B4-BE49-F238E27FC236}">
                    <a16:creationId xmlns:a16="http://schemas.microsoft.com/office/drawing/2014/main" id="{8B860094-477B-4C5A-95BD-C34EA2F9F7A8}"/>
                  </a:ext>
                </a:extLst>
              </p14:cNvPr>
              <p14:cNvContentPartPr/>
              <p14:nvPr/>
            </p14:nvContentPartPr>
            <p14:xfrm>
              <a:off x="3863715" y="1852700"/>
              <a:ext cx="123825" cy="161925"/>
            </p14:xfrm>
          </p:contentPart>
        </mc:Choice>
        <mc:Fallback xmlns="">
          <p:pic>
            <p:nvPicPr>
              <p:cNvPr id="58" name="Entrada de lápiz 57">
                <a:extLst>
                  <a:ext uri="{FF2B5EF4-FFF2-40B4-BE49-F238E27FC236}">
                    <a16:creationId xmlns:a16="http://schemas.microsoft.com/office/drawing/2014/main" id="{8B860094-477B-4C5A-95BD-C34EA2F9F7A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845924" y="1834628"/>
                <a:ext cx="159051" cy="1977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9" name="Entrada de lápiz 58">
                <a:extLst>
                  <a:ext uri="{FF2B5EF4-FFF2-40B4-BE49-F238E27FC236}">
                    <a16:creationId xmlns:a16="http://schemas.microsoft.com/office/drawing/2014/main" id="{3F392AA9-A17A-4015-9703-DA35425A67DD}"/>
                  </a:ext>
                </a:extLst>
              </p14:cNvPr>
              <p14:cNvContentPartPr/>
              <p14:nvPr/>
            </p14:nvContentPartPr>
            <p14:xfrm>
              <a:off x="3915891" y="1931789"/>
              <a:ext cx="28575" cy="19049"/>
            </p14:xfrm>
          </p:contentPart>
        </mc:Choice>
        <mc:Fallback xmlns="">
          <p:pic>
            <p:nvPicPr>
              <p:cNvPr id="59" name="Entrada de lápiz 58">
                <a:extLst>
                  <a:ext uri="{FF2B5EF4-FFF2-40B4-BE49-F238E27FC236}">
                    <a16:creationId xmlns:a16="http://schemas.microsoft.com/office/drawing/2014/main" id="{3F392AA9-A17A-4015-9703-DA35425A67D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896047" y="1915915"/>
                <a:ext cx="67866" cy="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0" name="Entrada de lápiz 59">
                <a:extLst>
                  <a:ext uri="{FF2B5EF4-FFF2-40B4-BE49-F238E27FC236}">
                    <a16:creationId xmlns:a16="http://schemas.microsoft.com/office/drawing/2014/main" id="{2526A268-6732-4BCA-9390-FC59C64475FB}"/>
                  </a:ext>
                </a:extLst>
              </p14:cNvPr>
              <p14:cNvContentPartPr/>
              <p14:nvPr/>
            </p14:nvContentPartPr>
            <p14:xfrm>
              <a:off x="3928695" y="1845643"/>
              <a:ext cx="95250" cy="171450"/>
            </p14:xfrm>
          </p:contentPart>
        </mc:Choice>
        <mc:Fallback xmlns="">
          <p:pic>
            <p:nvPicPr>
              <p:cNvPr id="60" name="Entrada de lápiz 59">
                <a:extLst>
                  <a:ext uri="{FF2B5EF4-FFF2-40B4-BE49-F238E27FC236}">
                    <a16:creationId xmlns:a16="http://schemas.microsoft.com/office/drawing/2014/main" id="{2526A268-6732-4BCA-9390-FC59C64475F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10307" y="1827634"/>
                <a:ext cx="131658" cy="2071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1" name="Entrada de lápiz 60">
                <a:extLst>
                  <a:ext uri="{FF2B5EF4-FFF2-40B4-BE49-F238E27FC236}">
                    <a16:creationId xmlns:a16="http://schemas.microsoft.com/office/drawing/2014/main" id="{201BC0E5-1114-4F33-A71F-B199D6F64EE4}"/>
                  </a:ext>
                </a:extLst>
              </p14:cNvPr>
              <p14:cNvContentPartPr/>
              <p14:nvPr/>
            </p14:nvContentPartPr>
            <p14:xfrm>
              <a:off x="4019584" y="1853697"/>
              <a:ext cx="28575" cy="9525"/>
            </p14:xfrm>
          </p:contentPart>
        </mc:Choice>
        <mc:Fallback xmlns="">
          <p:pic>
            <p:nvPicPr>
              <p:cNvPr id="61" name="Entrada de lápiz 60">
                <a:extLst>
                  <a:ext uri="{FF2B5EF4-FFF2-40B4-BE49-F238E27FC236}">
                    <a16:creationId xmlns:a16="http://schemas.microsoft.com/office/drawing/2014/main" id="{201BC0E5-1114-4F33-A71F-B199D6F64EE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001499" y="1377447"/>
                <a:ext cx="64384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2" name="Entrada de lápiz 61">
                <a:extLst>
                  <a:ext uri="{FF2B5EF4-FFF2-40B4-BE49-F238E27FC236}">
                    <a16:creationId xmlns:a16="http://schemas.microsoft.com/office/drawing/2014/main" id="{836378B6-5C40-4B47-B4E9-EF0231EA371F}"/>
                  </a:ext>
                </a:extLst>
              </p14:cNvPr>
              <p14:cNvContentPartPr/>
              <p14:nvPr/>
            </p14:nvContentPartPr>
            <p14:xfrm>
              <a:off x="3950477" y="1864378"/>
              <a:ext cx="76199" cy="38099"/>
            </p14:xfrm>
          </p:contentPart>
        </mc:Choice>
        <mc:Fallback xmlns="">
          <p:pic>
            <p:nvPicPr>
              <p:cNvPr id="62" name="Entrada de lápiz 61">
                <a:extLst>
                  <a:ext uri="{FF2B5EF4-FFF2-40B4-BE49-F238E27FC236}">
                    <a16:creationId xmlns:a16="http://schemas.microsoft.com/office/drawing/2014/main" id="{836378B6-5C40-4B47-B4E9-EF0231EA371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933468" y="1847216"/>
                <a:ext cx="109876" cy="72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3" name="Entrada de lápiz 62">
                <a:extLst>
                  <a:ext uri="{FF2B5EF4-FFF2-40B4-BE49-F238E27FC236}">
                    <a16:creationId xmlns:a16="http://schemas.microsoft.com/office/drawing/2014/main" id="{D3B5347C-6AF8-4395-A98E-99AC7E4F9C79}"/>
                  </a:ext>
                </a:extLst>
              </p14:cNvPr>
              <p14:cNvContentPartPr/>
              <p14:nvPr/>
            </p14:nvContentPartPr>
            <p14:xfrm>
              <a:off x="1118837" y="1348207"/>
              <a:ext cx="1257300" cy="323850"/>
            </p14:xfrm>
          </p:contentPart>
        </mc:Choice>
        <mc:Fallback xmlns="">
          <p:pic>
            <p:nvPicPr>
              <p:cNvPr id="63" name="Entrada de lápiz 62">
                <a:extLst>
                  <a:ext uri="{FF2B5EF4-FFF2-40B4-BE49-F238E27FC236}">
                    <a16:creationId xmlns:a16="http://schemas.microsoft.com/office/drawing/2014/main" id="{D3B5347C-6AF8-4395-A98E-99AC7E4F9C7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100840" y="1330472"/>
                <a:ext cx="1292935" cy="358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4" name="Entrada de lápiz 63">
                <a:extLst>
                  <a:ext uri="{FF2B5EF4-FFF2-40B4-BE49-F238E27FC236}">
                    <a16:creationId xmlns:a16="http://schemas.microsoft.com/office/drawing/2014/main" id="{849EB6EF-F574-4563-8BBC-EE5592914844}"/>
                  </a:ext>
                </a:extLst>
              </p14:cNvPr>
              <p14:cNvContentPartPr/>
              <p14:nvPr/>
            </p14:nvContentPartPr>
            <p14:xfrm>
              <a:off x="1811150" y="2001528"/>
              <a:ext cx="285750" cy="457200"/>
            </p14:xfrm>
          </p:contentPart>
        </mc:Choice>
        <mc:Fallback xmlns="">
          <p:pic>
            <p:nvPicPr>
              <p:cNvPr id="64" name="Entrada de lápiz 63">
                <a:extLst>
                  <a:ext uri="{FF2B5EF4-FFF2-40B4-BE49-F238E27FC236}">
                    <a16:creationId xmlns:a16="http://schemas.microsoft.com/office/drawing/2014/main" id="{849EB6EF-F574-4563-8BBC-EE559291484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793268" y="1983371"/>
                <a:ext cx="321156" cy="4931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5" name="Entrada de lápiz 64">
                <a:extLst>
                  <a:ext uri="{FF2B5EF4-FFF2-40B4-BE49-F238E27FC236}">
                    <a16:creationId xmlns:a16="http://schemas.microsoft.com/office/drawing/2014/main" id="{5B04FDF2-975D-4D49-A113-DD946636C588}"/>
                  </a:ext>
                </a:extLst>
              </p14:cNvPr>
              <p14:cNvContentPartPr/>
              <p14:nvPr/>
            </p14:nvContentPartPr>
            <p14:xfrm>
              <a:off x="2924483" y="1005688"/>
              <a:ext cx="114300" cy="295275"/>
            </p14:xfrm>
          </p:contentPart>
        </mc:Choice>
        <mc:Fallback xmlns="">
          <p:pic>
            <p:nvPicPr>
              <p:cNvPr id="65" name="Entrada de lápiz 64">
                <a:extLst>
                  <a:ext uri="{FF2B5EF4-FFF2-40B4-BE49-F238E27FC236}">
                    <a16:creationId xmlns:a16="http://schemas.microsoft.com/office/drawing/2014/main" id="{5B04FDF2-975D-4D49-A113-DD946636C58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906679" y="987639"/>
                <a:ext cx="149551" cy="3310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6" name="Entrada de lápiz 65">
                <a:extLst>
                  <a:ext uri="{FF2B5EF4-FFF2-40B4-BE49-F238E27FC236}">
                    <a16:creationId xmlns:a16="http://schemas.microsoft.com/office/drawing/2014/main" id="{8786AF84-4AAA-4CE1-ABAA-6A8BA3C87CEC}"/>
                  </a:ext>
                </a:extLst>
              </p14:cNvPr>
              <p14:cNvContentPartPr/>
              <p14:nvPr/>
            </p14:nvContentPartPr>
            <p14:xfrm>
              <a:off x="3046850" y="2339052"/>
              <a:ext cx="142875" cy="304799"/>
            </p14:xfrm>
          </p:contentPart>
        </mc:Choice>
        <mc:Fallback xmlns="">
          <p:pic>
            <p:nvPicPr>
              <p:cNvPr id="66" name="Entrada de lápiz 65">
                <a:extLst>
                  <a:ext uri="{FF2B5EF4-FFF2-40B4-BE49-F238E27FC236}">
                    <a16:creationId xmlns:a16="http://schemas.microsoft.com/office/drawing/2014/main" id="{8786AF84-4AAA-4CE1-ABAA-6A8BA3C87CE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028533" y="2321038"/>
                <a:ext cx="179143" cy="340467"/>
              </a:xfrm>
              <a:prstGeom prst="rect">
                <a:avLst/>
              </a:prstGeom>
            </p:spPr>
          </p:pic>
        </mc:Fallback>
      </mc:AlternateContent>
      <p:sp>
        <p:nvSpPr>
          <p:cNvPr id="43" name="CuadroTexto 42">
            <a:extLst>
              <a:ext uri="{FF2B5EF4-FFF2-40B4-BE49-F238E27FC236}">
                <a16:creationId xmlns:a16="http://schemas.microsoft.com/office/drawing/2014/main" id="{EBBE8394-2DF1-4B06-9377-804C0CF23EB2}"/>
              </a:ext>
            </a:extLst>
          </p:cNvPr>
          <p:cNvSpPr txBox="1"/>
          <p:nvPr/>
        </p:nvSpPr>
        <p:spPr>
          <a:xfrm>
            <a:off x="7747186" y="3477746"/>
            <a:ext cx="192517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MX" sz="1400">
                <a:latin typeface="Aharoni"/>
                <a:cs typeface="Aharoni"/>
              </a:rPr>
              <a:t>Materiales</a:t>
            </a:r>
            <a:endParaRPr lang="es-E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Entrada de lápiz 44">
                <a:extLst>
                  <a:ext uri="{FF2B5EF4-FFF2-40B4-BE49-F238E27FC236}">
                    <a16:creationId xmlns:a16="http://schemas.microsoft.com/office/drawing/2014/main" id="{65FB2B3B-45E3-42D4-88E9-A01B14E9CC36}"/>
                  </a:ext>
                </a:extLst>
              </p14:cNvPr>
              <p14:cNvContentPartPr/>
              <p14:nvPr/>
            </p14:nvContentPartPr>
            <p14:xfrm>
              <a:off x="6804421" y="3122764"/>
              <a:ext cx="1028700" cy="476250"/>
            </p14:xfrm>
          </p:contentPart>
        </mc:Choice>
        <mc:Fallback xmlns="">
          <p:pic>
            <p:nvPicPr>
              <p:cNvPr id="45" name="Entrada de lápiz 44">
                <a:extLst>
                  <a:ext uri="{FF2B5EF4-FFF2-40B4-BE49-F238E27FC236}">
                    <a16:creationId xmlns:a16="http://schemas.microsoft.com/office/drawing/2014/main" id="{65FB2B3B-45E3-42D4-88E9-A01B14E9CC3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786355" y="3104792"/>
                <a:ext cx="1064471" cy="5118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7" name="Entrada de lápiz 66">
                <a:extLst>
                  <a:ext uri="{FF2B5EF4-FFF2-40B4-BE49-F238E27FC236}">
                    <a16:creationId xmlns:a16="http://schemas.microsoft.com/office/drawing/2014/main" id="{01587556-61E1-4AA8-8486-F165B406B513}"/>
                  </a:ext>
                </a:extLst>
              </p14:cNvPr>
              <p14:cNvContentPartPr/>
              <p14:nvPr/>
            </p14:nvContentPartPr>
            <p14:xfrm>
              <a:off x="7723657" y="3514619"/>
              <a:ext cx="104775" cy="219075"/>
            </p14:xfrm>
          </p:contentPart>
        </mc:Choice>
        <mc:Fallback xmlns="">
          <p:pic>
            <p:nvPicPr>
              <p:cNvPr id="67" name="Entrada de lápiz 66">
                <a:extLst>
                  <a:ext uri="{FF2B5EF4-FFF2-40B4-BE49-F238E27FC236}">
                    <a16:creationId xmlns:a16="http://schemas.microsoft.com/office/drawing/2014/main" id="{01587556-61E1-4AA8-8486-F165B406B51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705404" y="3496271"/>
                <a:ext cx="140917" cy="2554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8" name="Entrada de lápiz 67">
                <a:extLst>
                  <a:ext uri="{FF2B5EF4-FFF2-40B4-BE49-F238E27FC236}">
                    <a16:creationId xmlns:a16="http://schemas.microsoft.com/office/drawing/2014/main" id="{25D1DA1E-B4EF-41FC-B00F-BCAEDA7F5081}"/>
                  </a:ext>
                </a:extLst>
              </p14:cNvPr>
              <p14:cNvContentPartPr/>
              <p14:nvPr/>
            </p14:nvContentPartPr>
            <p14:xfrm>
              <a:off x="7764537" y="3582171"/>
              <a:ext cx="66675" cy="114300"/>
            </p14:xfrm>
          </p:contentPart>
        </mc:Choice>
        <mc:Fallback xmlns="">
          <p:pic>
            <p:nvPicPr>
              <p:cNvPr id="68" name="Entrada de lápiz 67">
                <a:extLst>
                  <a:ext uri="{FF2B5EF4-FFF2-40B4-BE49-F238E27FC236}">
                    <a16:creationId xmlns:a16="http://schemas.microsoft.com/office/drawing/2014/main" id="{25D1DA1E-B4EF-41FC-B00F-BCAEDA7F508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746118" y="3564256"/>
                <a:ext cx="103144" cy="1497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9" name="Entrada de lápiz 68">
                <a:extLst>
                  <a:ext uri="{FF2B5EF4-FFF2-40B4-BE49-F238E27FC236}">
                    <a16:creationId xmlns:a16="http://schemas.microsoft.com/office/drawing/2014/main" id="{90CEDD49-F34B-4B76-8494-BFA067A97BA3}"/>
                  </a:ext>
                </a:extLst>
              </p14:cNvPr>
              <p14:cNvContentPartPr/>
              <p14:nvPr/>
            </p14:nvContentPartPr>
            <p14:xfrm>
              <a:off x="9435177" y="3086591"/>
              <a:ext cx="657225" cy="466725"/>
            </p14:xfrm>
          </p:contentPart>
        </mc:Choice>
        <mc:Fallback xmlns="">
          <p:pic>
            <p:nvPicPr>
              <p:cNvPr id="69" name="Entrada de lápiz 68">
                <a:extLst>
                  <a:ext uri="{FF2B5EF4-FFF2-40B4-BE49-F238E27FC236}">
                    <a16:creationId xmlns:a16="http://schemas.microsoft.com/office/drawing/2014/main" id="{90CEDD49-F34B-4B76-8494-BFA067A97BA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417082" y="3068543"/>
                <a:ext cx="693054" cy="502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4" name="Entrada de lápiz 73">
                <a:extLst>
                  <a:ext uri="{FF2B5EF4-FFF2-40B4-BE49-F238E27FC236}">
                    <a16:creationId xmlns:a16="http://schemas.microsoft.com/office/drawing/2014/main" id="{D0F44700-537E-4CE5-A6F1-911B9B0EF671}"/>
                  </a:ext>
                </a:extLst>
              </p14:cNvPr>
              <p14:cNvContentPartPr/>
              <p14:nvPr/>
            </p14:nvContentPartPr>
            <p14:xfrm>
              <a:off x="9455838" y="3499204"/>
              <a:ext cx="1190625" cy="304799"/>
            </p14:xfrm>
          </p:contentPart>
        </mc:Choice>
        <mc:Fallback xmlns="">
          <p:pic>
            <p:nvPicPr>
              <p:cNvPr id="74" name="Entrada de lápiz 73">
                <a:extLst>
                  <a:ext uri="{FF2B5EF4-FFF2-40B4-BE49-F238E27FC236}">
                    <a16:creationId xmlns:a16="http://schemas.microsoft.com/office/drawing/2014/main" id="{D0F44700-537E-4CE5-A6F1-911B9B0EF67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437885" y="3481254"/>
                <a:ext cx="1226171" cy="340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6" name="Entrada de lápiz 75">
                <a:extLst>
                  <a:ext uri="{FF2B5EF4-FFF2-40B4-BE49-F238E27FC236}">
                    <a16:creationId xmlns:a16="http://schemas.microsoft.com/office/drawing/2014/main" id="{0B9082A3-32E9-424E-B094-1A101BF87313}"/>
                  </a:ext>
                </a:extLst>
              </p14:cNvPr>
              <p14:cNvContentPartPr/>
              <p14:nvPr/>
            </p14:nvContentPartPr>
            <p14:xfrm>
              <a:off x="9537781" y="3513612"/>
              <a:ext cx="828675" cy="1781175"/>
            </p14:xfrm>
          </p:contentPart>
        </mc:Choice>
        <mc:Fallback xmlns="">
          <p:pic>
            <p:nvPicPr>
              <p:cNvPr id="76" name="Entrada de lápiz 75">
                <a:extLst>
                  <a:ext uri="{FF2B5EF4-FFF2-40B4-BE49-F238E27FC236}">
                    <a16:creationId xmlns:a16="http://schemas.microsoft.com/office/drawing/2014/main" id="{0B9082A3-32E9-424E-B094-1A101BF87313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9519758" y="3495613"/>
                <a:ext cx="864360" cy="1816813"/>
              </a:xfrm>
              <a:prstGeom prst="rect">
                <a:avLst/>
              </a:prstGeom>
            </p:spPr>
          </p:pic>
        </mc:Fallback>
      </mc:AlternateContent>
      <p:pic>
        <p:nvPicPr>
          <p:cNvPr id="113" name="Imagen 112">
            <a:extLst>
              <a:ext uri="{FF2B5EF4-FFF2-40B4-BE49-F238E27FC236}">
                <a16:creationId xmlns:a16="http://schemas.microsoft.com/office/drawing/2014/main" id="{8EEE0823-EF0D-4E2A-931D-6F6E59D00E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28235" r="15850" b="27681"/>
          <a:stretch/>
        </p:blipFill>
        <p:spPr>
          <a:xfrm>
            <a:off x="82894" y="4048035"/>
            <a:ext cx="1494272" cy="9178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5" name="Imagen 114">
            <a:extLst>
              <a:ext uri="{FF2B5EF4-FFF2-40B4-BE49-F238E27FC236}">
                <a16:creationId xmlns:a16="http://schemas.microsoft.com/office/drawing/2014/main" id="{F39D3FB8-2152-42CE-A176-3FE4051957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28235" r="15850" b="27681"/>
          <a:stretch/>
        </p:blipFill>
        <p:spPr>
          <a:xfrm>
            <a:off x="1313206" y="5810159"/>
            <a:ext cx="1494272" cy="9178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6" name="Imagen 115">
            <a:extLst>
              <a:ext uri="{FF2B5EF4-FFF2-40B4-BE49-F238E27FC236}">
                <a16:creationId xmlns:a16="http://schemas.microsoft.com/office/drawing/2014/main" id="{23EDF056-81D7-422E-A92B-F6F0537C77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28235" r="15850" b="27681"/>
          <a:stretch/>
        </p:blipFill>
        <p:spPr>
          <a:xfrm>
            <a:off x="297206" y="5103722"/>
            <a:ext cx="1494272" cy="9178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118" name="Conector: curvado 117">
            <a:extLst>
              <a:ext uri="{FF2B5EF4-FFF2-40B4-BE49-F238E27FC236}">
                <a16:creationId xmlns:a16="http://schemas.microsoft.com/office/drawing/2014/main" id="{B88AF716-4B1E-422D-8A6C-30E0784B67D1}"/>
              </a:ext>
            </a:extLst>
          </p:cNvPr>
          <p:cNvCxnSpPr>
            <a:cxnSpLocks/>
          </p:cNvCxnSpPr>
          <p:nvPr/>
        </p:nvCxnSpPr>
        <p:spPr>
          <a:xfrm flipH="1" flipV="1">
            <a:off x="1469769" y="4415865"/>
            <a:ext cx="1606058" cy="476928"/>
          </a:xfrm>
          <a:prstGeom prst="curvedConnector2">
            <a:avLst/>
          </a:prstGeom>
          <a:ln w="38100">
            <a:solidFill>
              <a:srgbClr val="3DC4C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ector: curvado 118">
            <a:extLst>
              <a:ext uri="{FF2B5EF4-FFF2-40B4-BE49-F238E27FC236}">
                <a16:creationId xmlns:a16="http://schemas.microsoft.com/office/drawing/2014/main" id="{B470017F-21FB-4189-9D89-D3CE2C183C12}"/>
              </a:ext>
            </a:extLst>
          </p:cNvPr>
          <p:cNvCxnSpPr>
            <a:cxnSpLocks/>
          </p:cNvCxnSpPr>
          <p:nvPr/>
        </p:nvCxnSpPr>
        <p:spPr>
          <a:xfrm flipH="1">
            <a:off x="1660269" y="4987365"/>
            <a:ext cx="1590184" cy="475571"/>
          </a:xfrm>
          <a:prstGeom prst="curvedConnector2">
            <a:avLst/>
          </a:prstGeom>
          <a:ln w="38100">
            <a:solidFill>
              <a:srgbClr val="3DC4C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Imagen 77">
            <a:extLst>
              <a:ext uri="{FF2B5EF4-FFF2-40B4-BE49-F238E27FC236}">
                <a16:creationId xmlns:a16="http://schemas.microsoft.com/office/drawing/2014/main" id="{A475518B-B275-48FA-B76E-7594BEF50069}"/>
              </a:ext>
            </a:extLst>
      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830263" y="3124200"/>
            <a:ext cx="1093787" cy="855662"/>
          </a:xfrm>
          <a:prstGeom prst="rect">
            <a:avLst/>
          </a:prstGeom>
        </p:spPr>
      </p:pic>
      <p:pic>
        <p:nvPicPr>
          <p:cNvPr id="78" name="Imagen 78">
            <a:extLst>
              <a:ext uri="{FF2B5EF4-FFF2-40B4-BE49-F238E27FC236}">
                <a16:creationId xmlns:a16="http://schemas.microsoft.com/office/drawing/2014/main" id="{D57C7415-F533-469C-BFA2-03BD71A01914}"/>
              </a:ext>
            </a:extLst>
      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152400" y="4111533"/>
            <a:ext cx="1187451" cy="873310"/>
          </a:xfrm>
          <a:prstGeom prst="rect">
            <a:avLst/>
          </a:prstGeom>
        </p:spPr>
      </p:pic>
      <p:pic>
        <p:nvPicPr>
          <p:cNvPr id="80" name="Imagen 80">
            <a:extLst>
              <a:ext uri="{FF2B5EF4-FFF2-40B4-BE49-F238E27FC236}">
                <a16:creationId xmlns:a16="http://schemas.microsoft.com/office/drawing/2014/main" id="{52207F14-C076-4E65-A778-C2C270CA0303}"/>
              </a:ext>
            </a:extLst>
      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3048000" y="5794375"/>
            <a:ext cx="1008064" cy="952501"/>
          </a:xfrm>
          <a:prstGeom prst="rect">
            <a:avLst/>
          </a:prstGeom>
        </p:spPr>
      </p:pic>
      <p:pic>
        <p:nvPicPr>
          <p:cNvPr id="81" name="Imagen 81">
            <a:extLst>
              <a:ext uri="{FF2B5EF4-FFF2-40B4-BE49-F238E27FC236}">
                <a16:creationId xmlns:a16="http://schemas.microsoft.com/office/drawing/2014/main" id="{DF921A83-FFBA-45FB-95A8-9A4BC176EF70}"/>
              </a:ext>
            </a:extLst>
      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461962" y="5185029"/>
            <a:ext cx="1171575" cy="758316"/>
          </a:xfrm>
          <a:prstGeom prst="rect">
            <a:avLst/>
          </a:prstGeom>
        </p:spPr>
      </p:pic>
      <p:pic>
        <p:nvPicPr>
          <p:cNvPr id="82" name="Imagen 82">
            <a:extLst>
              <a:ext uri="{FF2B5EF4-FFF2-40B4-BE49-F238E27FC236}">
                <a16:creationId xmlns:a16="http://schemas.microsoft.com/office/drawing/2014/main" id="{B9292F4C-7563-4EDF-AE7E-7A31642DA5AD}"/>
              </a:ext>
            </a:extLst>
      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1579563" y="5889625"/>
            <a:ext cx="984251" cy="8413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6" name="Entrada de lápiz 85">
                <a:extLst>
                  <a:ext uri="{FF2B5EF4-FFF2-40B4-BE49-F238E27FC236}">
                    <a16:creationId xmlns:a16="http://schemas.microsoft.com/office/drawing/2014/main" id="{A802D95E-A3B0-4062-BF31-0FAF81F66B83}"/>
                  </a:ext>
                </a:extLst>
              </p14:cNvPr>
              <p14:cNvContentPartPr/>
              <p14:nvPr/>
            </p14:nvContentPartPr>
            <p14:xfrm>
              <a:off x="1481263" y="4040520"/>
              <a:ext cx="1524000" cy="590550"/>
            </p14:xfrm>
          </p:contentPart>
        </mc:Choice>
        <mc:Fallback xmlns="">
          <p:pic>
            <p:nvPicPr>
              <p:cNvPr id="86" name="Entrada de lápiz 85">
                <a:extLst>
                  <a:ext uri="{FF2B5EF4-FFF2-40B4-BE49-F238E27FC236}">
                    <a16:creationId xmlns:a16="http://schemas.microsoft.com/office/drawing/2014/main" id="{A802D95E-A3B0-4062-BF31-0FAF81F66B83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463304" y="4022449"/>
                <a:ext cx="1559559" cy="6263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87" name="Entrada de lápiz 86">
                <a:extLst>
                  <a:ext uri="{FF2B5EF4-FFF2-40B4-BE49-F238E27FC236}">
                    <a16:creationId xmlns:a16="http://schemas.microsoft.com/office/drawing/2014/main" id="{760454AF-5420-480D-9B84-75C339DA5A20}"/>
                  </a:ext>
                </a:extLst>
              </p14:cNvPr>
              <p14:cNvContentPartPr/>
              <p14:nvPr/>
            </p14:nvContentPartPr>
            <p14:xfrm>
              <a:off x="1420236" y="4551011"/>
              <a:ext cx="1590675" cy="276225"/>
            </p14:xfrm>
          </p:contentPart>
        </mc:Choice>
        <mc:Fallback>
          <p:pic>
            <p:nvPicPr>
              <p:cNvPr id="87" name="Entrada de lápiz 86">
                <a:extLst>
                  <a:ext uri="{FF2B5EF4-FFF2-40B4-BE49-F238E27FC236}">
                    <a16:creationId xmlns:a16="http://schemas.microsoft.com/office/drawing/2014/main" id="{760454AF-5420-480D-9B84-75C339DA5A2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402205" y="4532933"/>
                <a:ext cx="1626376" cy="312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8" name="Entrada de lápiz 87">
                <a:extLst>
                  <a:ext uri="{FF2B5EF4-FFF2-40B4-BE49-F238E27FC236}">
                    <a16:creationId xmlns:a16="http://schemas.microsoft.com/office/drawing/2014/main" id="{DC28F015-F0F0-4E83-8E6B-184F5DA717BA}"/>
                  </a:ext>
                </a:extLst>
              </p14:cNvPr>
              <p14:cNvContentPartPr/>
              <p14:nvPr/>
            </p14:nvContentPartPr>
            <p14:xfrm>
              <a:off x="1662898" y="5000279"/>
              <a:ext cx="1571625" cy="495300"/>
            </p14:xfrm>
          </p:contentPart>
        </mc:Choice>
        <mc:Fallback xmlns="">
          <p:pic>
            <p:nvPicPr>
              <p:cNvPr id="88" name="Entrada de lápiz 87">
                <a:extLst>
                  <a:ext uri="{FF2B5EF4-FFF2-40B4-BE49-F238E27FC236}">
                    <a16:creationId xmlns:a16="http://schemas.microsoft.com/office/drawing/2014/main" id="{DC28F015-F0F0-4E83-8E6B-184F5DA717BA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644858" y="4982333"/>
                <a:ext cx="1607344" cy="530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9" name="Entrada de lápiz 88">
                <a:extLst>
                  <a:ext uri="{FF2B5EF4-FFF2-40B4-BE49-F238E27FC236}">
                    <a16:creationId xmlns:a16="http://schemas.microsoft.com/office/drawing/2014/main" id="{71F7B58E-F63A-42BE-B7C3-F529ED84A1DA}"/>
                  </a:ext>
                </a:extLst>
              </p14:cNvPr>
              <p14:cNvContentPartPr/>
              <p14:nvPr/>
            </p14:nvContentPartPr>
            <p14:xfrm>
              <a:off x="2502007" y="5103812"/>
              <a:ext cx="819150" cy="809625"/>
            </p14:xfrm>
          </p:contentPart>
        </mc:Choice>
        <mc:Fallback xmlns="">
          <p:pic>
            <p:nvPicPr>
              <p:cNvPr id="89" name="Entrada de lápiz 88">
                <a:extLst>
                  <a:ext uri="{FF2B5EF4-FFF2-40B4-BE49-F238E27FC236}">
                    <a16:creationId xmlns:a16="http://schemas.microsoft.com/office/drawing/2014/main" id="{71F7B58E-F63A-42BE-B7C3-F529ED84A1D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483988" y="5085860"/>
                <a:ext cx="854828" cy="8451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0" name="Entrada de lápiz 89">
                <a:extLst>
                  <a:ext uri="{FF2B5EF4-FFF2-40B4-BE49-F238E27FC236}">
                    <a16:creationId xmlns:a16="http://schemas.microsoft.com/office/drawing/2014/main" id="{4BF0FBE8-736F-48F2-9CF2-0D4016628BE0}"/>
                  </a:ext>
                </a:extLst>
              </p14:cNvPr>
              <p14:cNvContentPartPr/>
              <p14:nvPr/>
            </p14:nvContentPartPr>
            <p14:xfrm>
              <a:off x="3595687" y="5168229"/>
              <a:ext cx="733425" cy="600075"/>
            </p14:xfrm>
          </p:contentPart>
        </mc:Choice>
        <mc:Fallback xmlns="">
          <p:pic>
            <p:nvPicPr>
              <p:cNvPr id="90" name="Entrada de lápiz 89">
                <a:extLst>
                  <a:ext uri="{FF2B5EF4-FFF2-40B4-BE49-F238E27FC236}">
                    <a16:creationId xmlns:a16="http://schemas.microsoft.com/office/drawing/2014/main" id="{4BF0FBE8-736F-48F2-9CF2-0D4016628BE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577640" y="5150306"/>
                <a:ext cx="769158" cy="635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1" name="Entrada de lápiz 90">
                <a:extLst>
                  <a:ext uri="{FF2B5EF4-FFF2-40B4-BE49-F238E27FC236}">
                    <a16:creationId xmlns:a16="http://schemas.microsoft.com/office/drawing/2014/main" id="{CA4391D1-800A-440B-AF9A-993F827E0A44}"/>
                  </a:ext>
                </a:extLst>
              </p14:cNvPr>
              <p14:cNvContentPartPr/>
              <p14:nvPr/>
            </p14:nvContentPartPr>
            <p14:xfrm>
              <a:off x="3309937" y="5024437"/>
              <a:ext cx="9525" cy="57150"/>
            </p14:xfrm>
          </p:contentPart>
        </mc:Choice>
        <mc:Fallback xmlns="">
          <p:pic>
            <p:nvPicPr>
              <p:cNvPr id="91" name="Entrada de lápiz 90">
                <a:extLst>
                  <a:ext uri="{FF2B5EF4-FFF2-40B4-BE49-F238E27FC236}">
                    <a16:creationId xmlns:a16="http://schemas.microsoft.com/office/drawing/2014/main" id="{CA4391D1-800A-440B-AF9A-993F827E0A44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833687" y="5005513"/>
                <a:ext cx="952500" cy="946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2" name="Entrada de lápiz 91">
                <a:extLst>
                  <a:ext uri="{FF2B5EF4-FFF2-40B4-BE49-F238E27FC236}">
                    <a16:creationId xmlns:a16="http://schemas.microsoft.com/office/drawing/2014/main" id="{797F3F0C-7F65-40FB-AB6B-7FC39E52F219}"/>
                  </a:ext>
                </a:extLst>
              </p14:cNvPr>
              <p14:cNvContentPartPr/>
              <p14:nvPr/>
            </p14:nvContentPartPr>
            <p14:xfrm>
              <a:off x="3301999" y="5087937"/>
              <a:ext cx="9525" cy="19050"/>
            </p14:xfrm>
          </p:contentPart>
        </mc:Choice>
        <mc:Fallback xmlns="">
          <p:pic>
            <p:nvPicPr>
              <p:cNvPr id="92" name="Entrada de lápiz 91">
                <a:extLst>
                  <a:ext uri="{FF2B5EF4-FFF2-40B4-BE49-F238E27FC236}">
                    <a16:creationId xmlns:a16="http://schemas.microsoft.com/office/drawing/2014/main" id="{797F3F0C-7F65-40FB-AB6B-7FC39E52F219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825749" y="5072322"/>
                <a:ext cx="952500" cy="499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3" name="Entrada de lápiz 92">
                <a:extLst>
                  <a:ext uri="{FF2B5EF4-FFF2-40B4-BE49-F238E27FC236}">
                    <a16:creationId xmlns:a16="http://schemas.microsoft.com/office/drawing/2014/main" id="{7858F95D-0B87-4FA9-8DA5-EAF2CC068E26}"/>
                  </a:ext>
                </a:extLst>
              </p14:cNvPr>
              <p14:cNvContentPartPr/>
              <p14:nvPr/>
            </p14:nvContentPartPr>
            <p14:xfrm>
              <a:off x="4325937" y="5135562"/>
              <a:ext cx="9525" cy="57150"/>
            </p14:xfrm>
          </p:contentPart>
        </mc:Choice>
        <mc:Fallback xmlns="">
          <p:pic>
            <p:nvPicPr>
              <p:cNvPr id="93" name="Entrada de lápiz 92">
                <a:extLst>
                  <a:ext uri="{FF2B5EF4-FFF2-40B4-BE49-F238E27FC236}">
                    <a16:creationId xmlns:a16="http://schemas.microsoft.com/office/drawing/2014/main" id="{7858F95D-0B87-4FA9-8DA5-EAF2CC068E2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849687" y="5117814"/>
                <a:ext cx="952500" cy="922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4" name="Entrada de lápiz 93">
                <a:extLst>
                  <a:ext uri="{FF2B5EF4-FFF2-40B4-BE49-F238E27FC236}">
                    <a16:creationId xmlns:a16="http://schemas.microsoft.com/office/drawing/2014/main" id="{052F29B1-E9A8-4CC1-A177-800AF2109E21}"/>
                  </a:ext>
                </a:extLst>
              </p14:cNvPr>
              <p14:cNvContentPartPr/>
              <p14:nvPr/>
            </p14:nvContentPartPr>
            <p14:xfrm>
              <a:off x="3017888" y="4587874"/>
              <a:ext cx="9525" cy="9525"/>
            </p14:xfrm>
          </p:contentPart>
        </mc:Choice>
        <mc:Fallback xmlns="">
          <p:pic>
            <p:nvPicPr>
              <p:cNvPr id="94" name="Entrada de lápiz 93">
                <a:extLst>
                  <a:ext uri="{FF2B5EF4-FFF2-40B4-BE49-F238E27FC236}">
                    <a16:creationId xmlns:a16="http://schemas.microsoft.com/office/drawing/2014/main" id="{052F29B1-E9A8-4CC1-A177-800AF2109E21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005982" y="4111624"/>
                <a:ext cx="33099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27" name="Entrada de lápiz 26">
                <a:extLst>
                  <a:ext uri="{FF2B5EF4-FFF2-40B4-BE49-F238E27FC236}">
                    <a16:creationId xmlns:a16="http://schemas.microsoft.com/office/drawing/2014/main" id="{339EE2CC-515D-43CF-8170-BFB95CFD789C}"/>
                  </a:ext>
                </a:extLst>
              </p14:cNvPr>
              <p14:cNvContentPartPr/>
              <p14:nvPr/>
            </p14:nvContentPartPr>
            <p14:xfrm>
              <a:off x="5960214" y="5206999"/>
              <a:ext cx="552450" cy="733425"/>
            </p14:xfrm>
          </p:contentPart>
        </mc:Choice>
        <mc:Fallback>
          <p:pic>
            <p:nvPicPr>
              <p:cNvPr id="27" name="Entrada de lápiz 26">
                <a:extLst>
                  <a:ext uri="{FF2B5EF4-FFF2-40B4-BE49-F238E27FC236}">
                    <a16:creationId xmlns:a16="http://schemas.microsoft.com/office/drawing/2014/main" id="{339EE2CC-515D-43CF-8170-BFB95CFD789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942266" y="5189014"/>
                <a:ext cx="587988" cy="7690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41" name="Entrada de lápiz 40">
                <a:extLst>
                  <a:ext uri="{FF2B5EF4-FFF2-40B4-BE49-F238E27FC236}">
                    <a16:creationId xmlns:a16="http://schemas.microsoft.com/office/drawing/2014/main" id="{5DE98831-9D61-4A3A-AA25-3276785140C4}"/>
                  </a:ext>
                </a:extLst>
              </p14:cNvPr>
              <p14:cNvContentPartPr/>
              <p14:nvPr/>
            </p14:nvContentPartPr>
            <p14:xfrm>
              <a:off x="6531428" y="5152571"/>
              <a:ext cx="228600" cy="400050"/>
            </p14:xfrm>
          </p:contentPart>
        </mc:Choice>
        <mc:Fallback>
          <p:pic>
            <p:nvPicPr>
              <p:cNvPr id="41" name="Entrada de lápiz 40">
                <a:extLst>
                  <a:ext uri="{FF2B5EF4-FFF2-40B4-BE49-F238E27FC236}">
                    <a16:creationId xmlns:a16="http://schemas.microsoft.com/office/drawing/2014/main" id="{5DE98831-9D61-4A3A-AA25-3276785140C4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513953" y="5134799"/>
                <a:ext cx="263906" cy="4359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79" name="Entrada de lápiz 78">
                <a:extLst>
                  <a:ext uri="{FF2B5EF4-FFF2-40B4-BE49-F238E27FC236}">
                    <a16:creationId xmlns:a16="http://schemas.microsoft.com/office/drawing/2014/main" id="{FCDB158E-9293-4E14-A724-C9C8E3968B8D}"/>
                  </a:ext>
                </a:extLst>
              </p14:cNvPr>
              <p14:cNvContentPartPr/>
              <p14:nvPr/>
            </p14:nvContentPartPr>
            <p14:xfrm>
              <a:off x="6749142" y="5515428"/>
              <a:ext cx="276225" cy="400050"/>
            </p14:xfrm>
          </p:contentPart>
        </mc:Choice>
        <mc:Fallback>
          <p:pic>
            <p:nvPicPr>
              <p:cNvPr id="79" name="Entrada de lápiz 78">
                <a:extLst>
                  <a:ext uri="{FF2B5EF4-FFF2-40B4-BE49-F238E27FC236}">
                    <a16:creationId xmlns:a16="http://schemas.microsoft.com/office/drawing/2014/main" id="{FCDB158E-9293-4E14-A724-C9C8E3968B8D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730993" y="5497672"/>
                <a:ext cx="312160" cy="4359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83" name="Entrada de lápiz 82">
                <a:extLst>
                  <a:ext uri="{FF2B5EF4-FFF2-40B4-BE49-F238E27FC236}">
                    <a16:creationId xmlns:a16="http://schemas.microsoft.com/office/drawing/2014/main" id="{6B62AA06-DF42-47EE-9DDC-1D7D46E6B523}"/>
                  </a:ext>
                </a:extLst>
              </p14:cNvPr>
              <p14:cNvContentPartPr/>
              <p14:nvPr/>
            </p14:nvContentPartPr>
            <p14:xfrm>
              <a:off x="7456713" y="4626428"/>
              <a:ext cx="885825" cy="590550"/>
            </p14:xfrm>
          </p:contentPart>
        </mc:Choice>
        <mc:Fallback>
          <p:pic>
            <p:nvPicPr>
              <p:cNvPr id="83" name="Entrada de lápiz 82">
                <a:extLst>
                  <a:ext uri="{FF2B5EF4-FFF2-40B4-BE49-F238E27FC236}">
                    <a16:creationId xmlns:a16="http://schemas.microsoft.com/office/drawing/2014/main" id="{6B62AA06-DF42-47EE-9DDC-1D7D46E6B523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439090" y="4608587"/>
                <a:ext cx="921431" cy="6258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84" name="Entrada de lápiz 83">
                <a:extLst>
                  <a:ext uri="{FF2B5EF4-FFF2-40B4-BE49-F238E27FC236}">
                    <a16:creationId xmlns:a16="http://schemas.microsoft.com/office/drawing/2014/main" id="{40D8F916-1EDE-45CE-9122-A9490A25516D}"/>
                  </a:ext>
                </a:extLst>
              </p14:cNvPr>
              <p14:cNvContentPartPr/>
              <p14:nvPr/>
            </p14:nvContentPartPr>
            <p14:xfrm>
              <a:off x="4882412" y="3828142"/>
              <a:ext cx="923925" cy="914400"/>
            </p14:xfrm>
          </p:contentPart>
        </mc:Choice>
        <mc:Fallback>
          <p:pic>
            <p:nvPicPr>
              <p:cNvPr id="84" name="Entrada de lápiz 83">
                <a:extLst>
                  <a:ext uri="{FF2B5EF4-FFF2-40B4-BE49-F238E27FC236}">
                    <a16:creationId xmlns:a16="http://schemas.microsoft.com/office/drawing/2014/main" id="{40D8F916-1EDE-45CE-9122-A9490A25516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864769" y="3810064"/>
                <a:ext cx="959571" cy="9501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85" name="Entrada de lápiz 84">
                <a:extLst>
                  <a:ext uri="{FF2B5EF4-FFF2-40B4-BE49-F238E27FC236}">
                    <a16:creationId xmlns:a16="http://schemas.microsoft.com/office/drawing/2014/main" id="{43FF59A0-5981-4A5C-B0F0-0CED95C7239C}"/>
                  </a:ext>
                </a:extLst>
              </p14:cNvPr>
              <p14:cNvContentPartPr/>
              <p14:nvPr/>
            </p14:nvContentPartPr>
            <p14:xfrm>
              <a:off x="6277428" y="3737428"/>
              <a:ext cx="180975" cy="400050"/>
            </p14:xfrm>
          </p:contentPart>
        </mc:Choice>
        <mc:Fallback>
          <p:pic>
            <p:nvPicPr>
              <p:cNvPr id="85" name="Entrada de lápiz 84">
                <a:extLst>
                  <a:ext uri="{FF2B5EF4-FFF2-40B4-BE49-F238E27FC236}">
                    <a16:creationId xmlns:a16="http://schemas.microsoft.com/office/drawing/2014/main" id="{43FF59A0-5981-4A5C-B0F0-0CED95C7239C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259367" y="3719672"/>
                <a:ext cx="216737" cy="4359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95" name="Entrada de lápiz 94">
                <a:extLst>
                  <a:ext uri="{FF2B5EF4-FFF2-40B4-BE49-F238E27FC236}">
                    <a16:creationId xmlns:a16="http://schemas.microsoft.com/office/drawing/2014/main" id="{95130164-0906-4004-BE46-62D1818D4A31}"/>
                  </a:ext>
                </a:extLst>
              </p14:cNvPr>
              <p14:cNvContentPartPr/>
              <p14:nvPr/>
            </p14:nvContentPartPr>
            <p14:xfrm>
              <a:off x="6331857" y="3983062"/>
              <a:ext cx="171450" cy="142875"/>
            </p14:xfrm>
          </p:contentPart>
        </mc:Choice>
        <mc:Fallback>
          <p:pic>
            <p:nvPicPr>
              <p:cNvPr id="95" name="Entrada de lápiz 94">
                <a:extLst>
                  <a:ext uri="{FF2B5EF4-FFF2-40B4-BE49-F238E27FC236}">
                    <a16:creationId xmlns:a16="http://schemas.microsoft.com/office/drawing/2014/main" id="{95130164-0906-4004-BE46-62D1818D4A31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314254" y="3964603"/>
                <a:ext cx="206303" cy="1794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96" name="Entrada de lápiz 95">
                <a:extLst>
                  <a:ext uri="{FF2B5EF4-FFF2-40B4-BE49-F238E27FC236}">
                    <a16:creationId xmlns:a16="http://schemas.microsoft.com/office/drawing/2014/main" id="{39586B12-3525-450B-945E-428BAE09547B}"/>
                  </a:ext>
                </a:extLst>
              </p14:cNvPr>
              <p14:cNvContentPartPr/>
              <p14:nvPr/>
            </p14:nvContentPartPr>
            <p14:xfrm>
              <a:off x="4680857" y="5805714"/>
              <a:ext cx="19050" cy="19050"/>
            </p14:xfrm>
          </p:contentPart>
        </mc:Choice>
        <mc:Fallback>
          <p:pic>
            <p:nvPicPr>
              <p:cNvPr id="96" name="Entrada de lápiz 95">
                <a:extLst>
                  <a:ext uri="{FF2B5EF4-FFF2-40B4-BE49-F238E27FC236}">
                    <a16:creationId xmlns:a16="http://schemas.microsoft.com/office/drawing/2014/main" id="{39586B12-3525-450B-945E-428BAE09547B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747407" y="4853214"/>
                <a:ext cx="1905000" cy="1905000"/>
              </a:xfrm>
              <a:prstGeom prst="rect">
                <a:avLst/>
              </a:prstGeom>
            </p:spPr>
          </p:pic>
        </mc:Fallback>
      </mc:AlternateContent>
      <p:pic>
        <p:nvPicPr>
          <p:cNvPr id="98" name="Imagen 98" descr="Imagen que contiene interior, tabla, silla, escritorio&#10;&#10;Descripción generada automáticamente">
            <a:extLst>
              <a:ext uri="{FF2B5EF4-FFF2-40B4-BE49-F238E27FC236}">
                <a16:creationId xmlns:a16="http://schemas.microsoft.com/office/drawing/2014/main" id="{86927D5D-C889-47E2-B68C-86DFF6D23951}"/>
              </a:ext>
            </a:extLst>
      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4623759" y="5576079"/>
            <a:ext cx="1319841" cy="737918"/>
          </a:xfrm>
          <a:prstGeom prst="rect">
            <a:avLst/>
          </a:prstGeom>
        </p:spPr>
      </p:pic>
      <p:pic>
        <p:nvPicPr>
          <p:cNvPr id="100" name="Imagen 100">
            <a:extLst>
              <a:ext uri="{FF2B5EF4-FFF2-40B4-BE49-F238E27FC236}">
                <a16:creationId xmlns:a16="http://schemas.microsoft.com/office/drawing/2014/main" id="{584868B0-9CE5-4165-8C1A-9C9D938316D4}"/>
              </a:ext>
            </a:extLst>
      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6291532" y="5898905"/>
            <a:ext cx="1291088" cy="911775"/>
          </a:xfrm>
          <a:prstGeom prst="rect">
            <a:avLst/>
          </a:prstGeom>
        </p:spPr>
      </p:pic>
      <p:pic>
        <p:nvPicPr>
          <p:cNvPr id="101" name="Imagen 101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94501AB7-2901-4D03-8F36-CDED689B0C14}"/>
              </a:ext>
            </a:extLst>
      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7758022" y="5218273"/>
            <a:ext cx="1118559" cy="720283"/>
          </a:xfrm>
          <a:prstGeom prst="rect">
            <a:avLst/>
          </a:prstGeom>
        </p:spPr>
      </p:pic>
      <p:pic>
        <p:nvPicPr>
          <p:cNvPr id="102" name="Imagen 102" descr="Diagrama&#10;&#10;Descripción generada automáticamente">
            <a:extLst>
              <a:ext uri="{FF2B5EF4-FFF2-40B4-BE49-F238E27FC236}">
                <a16:creationId xmlns:a16="http://schemas.microsoft.com/office/drawing/2014/main" id="{246C9938-7762-41C2-BC40-89BEB2BB61E5}"/>
              </a:ext>
            </a:extLst>
      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10329684" y="4787212"/>
            <a:ext cx="1064823" cy="1036069"/>
          </a:xfrm>
          <a:prstGeom prst="rect">
            <a:avLst/>
          </a:prstGeom>
        </p:spPr>
      </p:pic>
      <p:pic>
        <p:nvPicPr>
          <p:cNvPr id="103" name="Imagen 103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BF480EBF-AFFE-42F4-BAEE-73C5A259D91C}"/>
              </a:ext>
            </a:extLst>
      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10906665" y="3322607"/>
            <a:ext cx="1003540" cy="1032295"/>
          </a:xfrm>
          <a:prstGeom prst="rect">
            <a:avLst/>
          </a:prstGeom>
        </p:spPr>
      </p:pic>
      <p:pic>
        <p:nvPicPr>
          <p:cNvPr id="104" name="Imagen 104" descr="Diagrama, Esquemático&#10;&#10;Descripción generada automáticamente">
            <a:extLst>
              <a:ext uri="{FF2B5EF4-FFF2-40B4-BE49-F238E27FC236}">
                <a16:creationId xmlns:a16="http://schemas.microsoft.com/office/drawing/2014/main" id="{DF2EFC87-C918-40BE-B4AE-0CE610F1FC19}"/>
              </a:ext>
            </a:extLst>
      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9885872" y="2201174"/>
            <a:ext cx="1003540" cy="97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80533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5FF62014F302444900B3297A08C31C4" ma:contentTypeVersion="2" ma:contentTypeDescription="Crear nuevo documento." ma:contentTypeScope="" ma:versionID="02ce502fa98bd91f49abb5eb86577b80">
  <xsd:schema xmlns:xsd="http://www.w3.org/2001/XMLSchema" xmlns:xs="http://www.w3.org/2001/XMLSchema" xmlns:p="http://schemas.microsoft.com/office/2006/metadata/properties" xmlns:ns2="6d099561-cbc7-46c8-bade-c9fd68dd5c30" targetNamespace="http://schemas.microsoft.com/office/2006/metadata/properties" ma:root="true" ma:fieldsID="5ec4d1f6c85df2e222dd5a19a945c4dc" ns2:_="">
    <xsd:import namespace="6d099561-cbc7-46c8-bade-c9fd68dd5c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099561-cbc7-46c8-bade-c9fd68dd5c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AB0F37-47FC-4F89-B9E5-CAE352AE2AAE}">
  <ds:schemaRefs>
    <ds:schemaRef ds:uri="6d099561-cbc7-46c8-bade-c9fd68dd5c3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BDD8EE7-44DA-4E38-86B1-2E0BB5DFCE8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73EFC8B-2394-475C-A88C-6995183D64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2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Metropolitan</vt:lpstr>
      <vt:lpstr>MAPA MENTAL La Entrevista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revision>63</cp:revision>
  <dcterms:created xsi:type="dcterms:W3CDTF">2021-09-12T17:05:14Z</dcterms:created>
  <dcterms:modified xsi:type="dcterms:W3CDTF">2021-09-13T00:18:29Z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0x01010055FF62014F302444900B3297A08C31C4</vt:lpwstr>
  </property>
</Properties>
</file>