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302" r:id="rId2"/>
    <p:sldId id="303" r:id="rId3"/>
    <p:sldId id="309" r:id="rId4"/>
    <p:sldId id="304" r:id="rId5"/>
    <p:sldId id="315" r:id="rId6"/>
    <p:sldId id="314" r:id="rId7"/>
    <p:sldId id="317" r:id="rId8"/>
    <p:sldId id="318" r:id="rId9"/>
    <p:sldId id="293" r:id="rId10"/>
    <p:sldId id="31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9"/>
    <p:restoredTop sz="94697"/>
  </p:normalViewPr>
  <p:slideViewPr>
    <p:cSldViewPr snapToGrid="0" snapToObjects="1">
      <p:cViewPr varScale="1">
        <p:scale>
          <a:sx n="72" d="100"/>
          <a:sy n="72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4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1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50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10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57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39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56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4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56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86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71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5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6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90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61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5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9" y="5128590"/>
            <a:ext cx="4278042" cy="1151454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</a:t>
            </a:r>
            <a:r>
              <a:rPr lang="es-MX" dirty="0" smtClean="0">
                <a:solidFill>
                  <a:srgbClr val="0070C0"/>
                </a:solidFill>
                <a:latin typeface="Abadi" panose="020B0604020104020204" pitchFamily="34" charset="0"/>
              </a:rPr>
              <a:t>10TH</a:t>
            </a:r>
          </a:p>
          <a:p>
            <a:pPr algn="ctr"/>
            <a:r>
              <a:rPr lang="es-ES" dirty="0" smtClean="0">
                <a:solidFill>
                  <a:srgbClr val="0070C0"/>
                </a:solidFill>
                <a:latin typeface="Abadi" panose="020B0604020104020204" pitchFamily="34" charset="0"/>
              </a:rPr>
              <a:t>ALUMNA: MÓNICA GUADALUPE CÁRDENAS TOVAR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=""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=""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C470775-0010-9643-93A9-461BC53C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447"/>
            <a:ext cx="9144000" cy="2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trengthen effective and active listening skills? – Lifeskills">
            <a:extLst>
              <a:ext uri="{FF2B5EF4-FFF2-40B4-BE49-F238E27FC236}">
                <a16:creationId xmlns="" xmlns:a16="http://schemas.microsoft.com/office/drawing/2014/main" id="{435104D4-DBDF-D14D-97DE-42C7F53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328"/>
            <a:ext cx="6858000" cy="6781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2800" y="5165755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Alondra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717774" y="518073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Victoria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082748" y="517900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Diana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3352800" y="5380383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Huerta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7774" y="5357912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Monreal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096000" y="5365402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 la Cruz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412433" y="5648605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Saltillo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70783" y="5638476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Saltillo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62870" y="5630613"/>
            <a:ext cx="136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Saltillo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13045" y="5859892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JUANUARY 24</a:t>
            </a:r>
            <a:endParaRPr lang="es-MX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77407" y="585989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MARCH 4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89981" y="584491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AGUST 6</a:t>
            </a:r>
            <a:endParaRPr lang="es-MX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07224" y="6054164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PINK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61913" y="6081235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PURPLE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215265" y="6033838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PINK</a:t>
            </a:r>
            <a:endParaRPr lang="es-MX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399183" y="6258489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LISTEN MUSIC</a:t>
            </a:r>
            <a:endParaRPr lang="es-MX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07224" y="6271160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LISTEN MUSIC</a:t>
            </a:r>
            <a:endParaRPr lang="es-MX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12149" y="6296225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COOKIE</a:t>
            </a:r>
            <a:endParaRPr lang="es-MX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73702" y="6460087"/>
            <a:ext cx="151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Shrek</a:t>
            </a:r>
            <a:endParaRPr lang="es-MX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875143" y="6028431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PINK</a:t>
            </a:r>
            <a:endParaRPr lang="es-MX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344519" y="6457447"/>
            <a:ext cx="161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Tierra de osos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38470" y="3764482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Mandy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8470" y="413102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Andy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21425" y="413102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Baltimore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82887" y="387573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Boston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427304" y="387573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Married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94174" y="413251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Single</a:t>
            </a:r>
            <a:endParaRPr lang="es-MX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338470" y="5595395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Moni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338470" y="586581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Sandy</a:t>
            </a:r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02765" y="5542627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Saltillo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59087" y="5861759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México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27303" y="5529374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Single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23990" y="5822888"/>
            <a:ext cx="223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Single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18052" y="278296"/>
            <a:ext cx="8110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Hello</a:t>
            </a:r>
            <a:r>
              <a:rPr lang="es-ES" dirty="0" smtClean="0"/>
              <a:t>, I am new </a:t>
            </a:r>
            <a:r>
              <a:rPr lang="es-ES" dirty="0" err="1" smtClean="0"/>
              <a:t>member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club.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Mónica Cárdenas,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call</a:t>
            </a:r>
            <a:r>
              <a:rPr lang="es-ES" dirty="0" smtClean="0"/>
              <a:t> me Moni. </a:t>
            </a:r>
            <a:r>
              <a:rPr lang="es-ES" dirty="0" err="1" smtClean="0"/>
              <a:t>I´m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Saltillo and </a:t>
            </a:r>
            <a:r>
              <a:rPr lang="es-ES" dirty="0" err="1" smtClean="0"/>
              <a:t>I´m</a:t>
            </a:r>
            <a:r>
              <a:rPr lang="es-ES" dirty="0" smtClean="0"/>
              <a:t> single.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friend</a:t>
            </a:r>
            <a:r>
              <a:rPr lang="es-ES" dirty="0" smtClean="0"/>
              <a:t> Sandra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a </a:t>
            </a:r>
            <a:r>
              <a:rPr lang="es-ES" dirty="0" err="1" smtClean="0"/>
              <a:t>member</a:t>
            </a:r>
            <a:r>
              <a:rPr lang="es-ES" dirty="0" smtClean="0"/>
              <a:t>. </a:t>
            </a:r>
            <a:r>
              <a:rPr lang="es-ES" dirty="0" err="1" smtClean="0"/>
              <a:t>Sandra´s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Rodrígue</a:t>
            </a:r>
            <a:r>
              <a:rPr lang="es-ES" dirty="0" smtClean="0"/>
              <a:t>, and 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nickname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Sandy. </a:t>
            </a:r>
            <a:r>
              <a:rPr lang="es-ES" dirty="0" err="1" smtClean="0"/>
              <a:t>She´s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México. </a:t>
            </a:r>
            <a:r>
              <a:rPr lang="es-ES" dirty="0" err="1" smtClean="0"/>
              <a:t>She´s</a:t>
            </a:r>
            <a:r>
              <a:rPr lang="es-ES" dirty="0" smtClean="0"/>
              <a:t> single.</a:t>
            </a:r>
          </a:p>
          <a:p>
            <a:r>
              <a:rPr lang="es-ES" dirty="0" err="1" smtClean="0"/>
              <a:t>We´re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English </a:t>
            </a:r>
            <a:r>
              <a:rPr lang="es-ES" dirty="0" err="1" smtClean="0"/>
              <a:t>class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Please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me.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072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AE529C-FAE0-5640-A9FC-6ED81C71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-588332"/>
            <a:ext cx="7315200" cy="1825096"/>
          </a:xfrm>
        </p:spPr>
        <p:txBody>
          <a:bodyPr>
            <a:normAutofit/>
          </a:bodyPr>
          <a:lstStyle/>
          <a:p>
            <a:pPr algn="r"/>
            <a:r>
              <a:rPr lang="es-MX" sz="4800" dirty="0"/>
              <a:t>PROJECT UNIT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7FCF715-11A8-574A-AC83-A42AF936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139250"/>
            <a:ext cx="7315200" cy="685800"/>
          </a:xfrm>
        </p:spPr>
        <p:txBody>
          <a:bodyPr>
            <a:normAutofit/>
          </a:bodyPr>
          <a:lstStyle/>
          <a:p>
            <a:r>
              <a:rPr lang="es-MX" sz="1600" dirty="0">
                <a:highlight>
                  <a:srgbClr val="FFFF00"/>
                </a:highlight>
              </a:rPr>
              <a:t>IT’S A REALLY NICE CITY!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AB82BC7-91CF-6348-BA29-B5EA0E664C32}"/>
              </a:ext>
            </a:extLst>
          </p:cNvPr>
          <p:cNvSpPr txBox="1"/>
          <p:nvPr/>
        </p:nvSpPr>
        <p:spPr>
          <a:xfrm>
            <a:off x="764275" y="1567473"/>
            <a:ext cx="78611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THE PROJECT WILL BE DONE </a:t>
            </a:r>
            <a:r>
              <a:rPr lang="es-MX" sz="1600" b="1" dirty="0">
                <a:solidFill>
                  <a:srgbClr val="00B0F0"/>
                </a:solidFill>
              </a:rPr>
              <a:t>INDIVIDUALLY.</a:t>
            </a:r>
          </a:p>
          <a:p>
            <a:r>
              <a:rPr lang="es-MX" sz="1600" dirty="0"/>
              <a:t>WORK IN YOUR PROJECT ON </a:t>
            </a:r>
            <a:r>
              <a:rPr lang="es-MX" sz="1600" b="1" dirty="0">
                <a:solidFill>
                  <a:srgbClr val="00B0F0"/>
                </a:solidFill>
              </a:rPr>
              <a:t>MONDAY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b="1" u="sng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Choose one person who is special for you (classmate, friend, relative).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Answer the following questions: What’s his/her name? What’s his/her last name? Where’s he/she from? When’s his/her birthday? What’s his/her favorite color/food/sport/music/hobbie?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Design a presentation/poster with pictures and tell your classmates about this special person. </a:t>
            </a:r>
            <a:r>
              <a:rPr lang="es-MX" sz="1600" b="1" dirty="0">
                <a:solidFill>
                  <a:srgbClr val="FF0000"/>
                </a:solidFill>
              </a:rPr>
              <a:t>You will present </a:t>
            </a:r>
            <a:r>
              <a:rPr lang="es-MX" sz="1600" b="1">
                <a:solidFill>
                  <a:srgbClr val="FF0000"/>
                </a:solidFill>
              </a:rPr>
              <a:t>on Monday.</a:t>
            </a:r>
            <a:endParaRPr lang="es-MX" sz="1600" b="1" dirty="0">
              <a:solidFill>
                <a:srgbClr val="FF0000"/>
              </a:solidFill>
            </a:endParaRP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PRODUCTS: </a:t>
            </a:r>
            <a:r>
              <a:rPr lang="es-MX" sz="1600" b="1" dirty="0"/>
              <a:t>Document in Escuela en Red/Presentation/Speaking performance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372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2323</TotalTime>
  <Words>262</Words>
  <Application>Microsoft Office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Abadi</vt:lpstr>
      <vt:lpstr>Arial</vt:lpstr>
      <vt:lpstr>Trebuchet MS</vt:lpstr>
      <vt:lpstr>Wingdings 3</vt:lpstr>
      <vt:lpstr>Faceta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UNIT 1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DELL</cp:lastModifiedBy>
  <cp:revision>38</cp:revision>
  <dcterms:created xsi:type="dcterms:W3CDTF">2021-08-25T11:07:21Z</dcterms:created>
  <dcterms:modified xsi:type="dcterms:W3CDTF">2021-09-10T19:26:53Z</dcterms:modified>
</cp:coreProperties>
</file>