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2"/>
  </p:notesMasterIdLst>
  <p:sldIdLst>
    <p:sldId id="302" r:id="rId2"/>
    <p:sldId id="303" r:id="rId3"/>
    <p:sldId id="309" r:id="rId4"/>
    <p:sldId id="304" r:id="rId5"/>
    <p:sldId id="315" r:id="rId6"/>
    <p:sldId id="314" r:id="rId7"/>
    <p:sldId id="317" r:id="rId8"/>
    <p:sldId id="318" r:id="rId9"/>
    <p:sldId id="293" r:id="rId10"/>
    <p:sldId id="31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9"/>
    <p:restoredTop sz="94697"/>
  </p:normalViewPr>
  <p:slideViewPr>
    <p:cSldViewPr snapToGrid="0" snapToObjects="1">
      <p:cViewPr>
        <p:scale>
          <a:sx n="87" d="100"/>
          <a:sy n="87" d="100"/>
        </p:scale>
        <p:origin x="606" y="-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067FF-D3E2-4455-990B-AA8A8FDB47DB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6DB99-3FBE-446E-9895-0CCF78671F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77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6DB99-3FBE-446E-9895-0CCF78671F9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3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42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98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09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61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3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19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84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75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80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26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9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5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677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ngimg.com/download/3447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ation@intermailclub.cup.or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mailto:amartel@intermailclub.cup.or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s herramientas Tic´s">
            <a:extLst>
              <a:ext uri="{FF2B5EF4-FFF2-40B4-BE49-F238E27FC236}">
                <a16:creationId xmlns:a16="http://schemas.microsoft.com/office/drawing/2014/main" id="{3B2F638D-0059-4194-A4B2-953BD24EA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07E4A9-EC9F-2240-9675-461BA108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05713"/>
            <a:ext cx="7315200" cy="182509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" panose="020F0502020204030204" pitchFamily="34" charset="0"/>
                <a:cs typeface="Abadi" panose="020F0502020204030204" pitchFamily="34" charset="0"/>
              </a:rPr>
              <a:t>ENGLISH A2.1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8F3FF-CAA8-584C-8F3B-F2542185A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132086"/>
            <a:ext cx="7315200" cy="1604817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UNIT 1 “WHERE ARE YOU FROM?”</a:t>
            </a:r>
          </a:p>
          <a:p>
            <a:pPr algn="ctr"/>
            <a:r>
              <a:rPr lang="es-MX" sz="28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SEPTEMBER 10TH</a:t>
            </a:r>
          </a:p>
          <a:p>
            <a:pPr algn="ctr"/>
            <a:r>
              <a:rPr lang="es-MX" sz="28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Student: </a:t>
            </a:r>
            <a:r>
              <a:rPr lang="es-MX" sz="2800" dirty="0">
                <a:solidFill>
                  <a:schemeClr val="accent2">
                    <a:lumMod val="50000"/>
                  </a:schemeClr>
                </a:solidFill>
              </a:rPr>
              <a:t>Adamary Sarahi Arizpe Alvarez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1A3BF6-0335-4A45-A107-60C0E7924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68186" y="685465"/>
            <a:ext cx="4227617" cy="20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as herramientas Tic´s">
            <a:extLst>
              <a:ext uri="{FF2B5EF4-FFF2-40B4-BE49-F238E27FC236}">
                <a16:creationId xmlns:a16="http://schemas.microsoft.com/office/drawing/2014/main" id="{FFF73052-71F3-488A-825C-CDC3DDB4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cias PNG, Thank you PNG">
            <a:extLst>
              <a:ext uri="{FF2B5EF4-FFF2-40B4-BE49-F238E27FC236}">
                <a16:creationId xmlns:a16="http://schemas.microsoft.com/office/drawing/2014/main" id="{D6949E93-986B-40D0-AD1B-62C329AD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4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s herramientas Tic´s">
            <a:extLst>
              <a:ext uri="{FF2B5EF4-FFF2-40B4-BE49-F238E27FC236}">
                <a16:creationId xmlns:a16="http://schemas.microsoft.com/office/drawing/2014/main" id="{B2922938-B59A-4E56-A710-EA30FCE7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857860-32BD-8446-83B7-3AD9EEAF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934" y="953686"/>
            <a:ext cx="6377940" cy="1293028"/>
          </a:xfrm>
        </p:spPr>
        <p:txBody>
          <a:bodyPr/>
          <a:lstStyle/>
          <a:p>
            <a:pPr algn="ctr"/>
            <a:r>
              <a:rPr lang="es-MX" b="1" dirty="0">
                <a:latin typeface="Abadi" panose="020B0604020104020204" pitchFamily="34" charset="0"/>
              </a:rPr>
              <a:t>OBJECTIVES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0AAF6-36C8-9146-8243-70093E1E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22" y="2194560"/>
            <a:ext cx="4084518" cy="4069080"/>
          </a:xfrm>
        </p:spPr>
        <p:txBody>
          <a:bodyPr>
            <a:normAutofit/>
          </a:bodyPr>
          <a:lstStyle/>
          <a:p>
            <a:r>
              <a:rPr lang="es-MX" dirty="0"/>
              <a:t>To use </a:t>
            </a:r>
            <a:r>
              <a:rPr lang="es-MX" i="1" dirty="0"/>
              <a:t>be </a:t>
            </a:r>
            <a:r>
              <a:rPr lang="es-MX" dirty="0"/>
              <a:t>and possessive adjectives in a conversation about people meeting for the first time.</a:t>
            </a:r>
          </a:p>
          <a:p>
            <a:r>
              <a:rPr lang="es-MX" dirty="0"/>
              <a:t>To make statements/contractions with </a:t>
            </a:r>
            <a:r>
              <a:rPr lang="es-MX" i="1" dirty="0"/>
              <a:t>be</a:t>
            </a:r>
            <a:r>
              <a:rPr lang="es-MX" dirty="0"/>
              <a:t>; use possessive adjectives to describe oneself and others; ask and answer Wh-questions with </a:t>
            </a:r>
            <a:r>
              <a:rPr lang="es-MX" i="1" dirty="0"/>
              <a:t>be </a:t>
            </a:r>
            <a:endParaRPr lang="es-MX" dirty="0"/>
          </a:p>
        </p:txBody>
      </p:sp>
      <p:pic>
        <p:nvPicPr>
          <p:cNvPr id="3074" name="Picture 2" descr="Objectives - About">
            <a:extLst>
              <a:ext uri="{FF2B5EF4-FFF2-40B4-BE49-F238E27FC236}">
                <a16:creationId xmlns:a16="http://schemas.microsoft.com/office/drawing/2014/main" id="{9B011A30-9FE8-774C-BCDA-6FE07DC1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972"/>
            <a:ext cx="4570904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as herramientas Tic´s">
            <a:extLst>
              <a:ext uri="{FF2B5EF4-FFF2-40B4-BE49-F238E27FC236}">
                <a16:creationId xmlns:a16="http://schemas.microsoft.com/office/drawing/2014/main" id="{959D0CC9-FA6C-43FC-9AF4-30755329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C3EF50-9609-E341-AB4A-7378C5B17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703"/>
            <a:ext cx="9144000" cy="36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s herramientas Tic´s">
            <a:extLst>
              <a:ext uri="{FF2B5EF4-FFF2-40B4-BE49-F238E27FC236}">
                <a16:creationId xmlns:a16="http://schemas.microsoft.com/office/drawing/2014/main" id="{D1926E53-820F-4B44-A1DB-2750447B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0543EAA-DDA5-C34D-86DF-4F15834D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3999" cy="3098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470775-0010-9643-93A9-461BC53CD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7447"/>
            <a:ext cx="9144000" cy="24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5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as herramientas Tic´s">
            <a:extLst>
              <a:ext uri="{FF2B5EF4-FFF2-40B4-BE49-F238E27FC236}">
                <a16:creationId xmlns:a16="http://schemas.microsoft.com/office/drawing/2014/main" id="{686286F6-6118-4758-B499-80361AC9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strengthen effective and active listening skills? – Lifeskills">
            <a:extLst>
              <a:ext uri="{FF2B5EF4-FFF2-40B4-BE49-F238E27FC236}">
                <a16:creationId xmlns:a16="http://schemas.microsoft.com/office/drawing/2014/main" id="{435104D4-DBDF-D14D-97DE-42C7F534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91440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s herramientas Tic´s">
            <a:extLst>
              <a:ext uri="{FF2B5EF4-FFF2-40B4-BE49-F238E27FC236}">
                <a16:creationId xmlns:a16="http://schemas.microsoft.com/office/drawing/2014/main" id="{277CEF9C-D955-4136-AF68-AD47EDCB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C3E1518-3DA6-FE4A-8433-28F185BF7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8100"/>
            <a:ext cx="6858000" cy="6781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BAADC5-402C-4ADD-A75F-22922E6CE2F7}"/>
              </a:ext>
            </a:extLst>
          </p:cNvPr>
          <p:cNvSpPr txBox="1"/>
          <p:nvPr/>
        </p:nvSpPr>
        <p:spPr>
          <a:xfrm>
            <a:off x="3346101" y="5245240"/>
            <a:ext cx="39690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Andrea                    Sara                           Pamela</a:t>
            </a:r>
          </a:p>
          <a:p>
            <a:endParaRPr lang="es-ES" sz="300" dirty="0"/>
          </a:p>
          <a:p>
            <a:r>
              <a:rPr lang="es-ES" sz="1100" dirty="0"/>
              <a:t>Guerrero                 </a:t>
            </a:r>
            <a:r>
              <a:rPr lang="es-ES" sz="1100" dirty="0" err="1"/>
              <a:t>Gomez</a:t>
            </a:r>
            <a:r>
              <a:rPr lang="es-ES" sz="1100" dirty="0"/>
              <a:t>                      Avila            </a:t>
            </a:r>
          </a:p>
          <a:p>
            <a:endParaRPr lang="es-ES" sz="300" dirty="0"/>
          </a:p>
          <a:p>
            <a:r>
              <a:rPr lang="es-ES" sz="1100" dirty="0"/>
              <a:t>Saltillo, Coahuila    Saltillo, Coahuila     Saltillo, Coahuila</a:t>
            </a:r>
          </a:p>
          <a:p>
            <a:endParaRPr lang="es-ES" sz="300" dirty="0"/>
          </a:p>
          <a:p>
            <a:r>
              <a:rPr lang="es-ES" sz="1100" dirty="0"/>
              <a:t>22th, September    April 19                      </a:t>
            </a:r>
            <a:r>
              <a:rPr lang="es-ES" sz="1100" dirty="0" err="1"/>
              <a:t>November</a:t>
            </a:r>
            <a:r>
              <a:rPr lang="es-ES" sz="1100" dirty="0"/>
              <a:t>, 27 </a:t>
            </a:r>
          </a:p>
          <a:p>
            <a:r>
              <a:rPr lang="es-ES" sz="200" dirty="0"/>
              <a:t> </a:t>
            </a:r>
          </a:p>
          <a:p>
            <a:r>
              <a:rPr lang="es-ES" sz="1100" dirty="0"/>
              <a:t>Purple                      Blue and red            Blue</a:t>
            </a:r>
          </a:p>
          <a:p>
            <a:endParaRPr lang="es-ES" sz="200" dirty="0"/>
          </a:p>
          <a:p>
            <a:r>
              <a:rPr lang="es-ES" sz="900" dirty="0"/>
              <a:t>Watch series, spend     Out with my Friends,           </a:t>
            </a:r>
            <a:r>
              <a:rPr lang="es-ES" sz="900" dirty="0" err="1"/>
              <a:t>Watch</a:t>
            </a:r>
            <a:r>
              <a:rPr lang="es-ES" sz="900" dirty="0"/>
              <a:t> </a:t>
            </a:r>
            <a:r>
              <a:rPr lang="es-ES" sz="900"/>
              <a:t>movies</a:t>
            </a:r>
            <a:endParaRPr lang="es-ES" sz="900" dirty="0"/>
          </a:p>
          <a:p>
            <a:r>
              <a:rPr lang="es-ES" sz="900" dirty="0"/>
              <a:t>Money and slepp.        listen to music and spend</a:t>
            </a:r>
          </a:p>
          <a:p>
            <a:r>
              <a:rPr lang="es-ES" sz="900" dirty="0"/>
              <a:t>                                        time with my family.</a:t>
            </a:r>
          </a:p>
        </p:txBody>
      </p:sp>
    </p:spTree>
    <p:extLst>
      <p:ext uri="{BB962C8B-B14F-4D97-AF65-F5344CB8AC3E}">
        <p14:creationId xmlns:p14="http://schemas.microsoft.com/office/powerpoint/2010/main" val="74231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s herramientas Tic´s">
            <a:extLst>
              <a:ext uri="{FF2B5EF4-FFF2-40B4-BE49-F238E27FC236}">
                <a16:creationId xmlns:a16="http://schemas.microsoft.com/office/drawing/2014/main" id="{B7E126A3-BE9E-4A0D-9B9C-0F351B14B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2556F8-E963-DB42-A2F5-625FB25B9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19" y="0"/>
            <a:ext cx="7382961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0B81E8-C782-497D-AEE4-D216DD0BF6DA}"/>
              </a:ext>
            </a:extLst>
          </p:cNvPr>
          <p:cNvSpPr txBox="1"/>
          <p:nvPr/>
        </p:nvSpPr>
        <p:spPr>
          <a:xfrm>
            <a:off x="1939332" y="3888712"/>
            <a:ext cx="609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Mandy                   Boston                     Married</a:t>
            </a:r>
          </a:p>
          <a:p>
            <a:r>
              <a:rPr lang="es-ES" dirty="0"/>
              <a:t>Andy                      Boston                     Single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E3E680-95ED-4E51-BCB8-CA3B11E8C71D}"/>
              </a:ext>
            </a:extLst>
          </p:cNvPr>
          <p:cNvSpPr txBox="1"/>
          <p:nvPr/>
        </p:nvSpPr>
        <p:spPr>
          <a:xfrm>
            <a:off x="1939332" y="5548364"/>
            <a:ext cx="609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Ada                        Saltillo, Coahuila    Single</a:t>
            </a:r>
          </a:p>
          <a:p>
            <a:r>
              <a:rPr lang="es-ES" dirty="0"/>
              <a:t>Dani                       Saltillo, Coahuila    Married</a:t>
            </a:r>
          </a:p>
        </p:txBody>
      </p:sp>
    </p:spTree>
    <p:extLst>
      <p:ext uri="{BB962C8B-B14F-4D97-AF65-F5344CB8AC3E}">
        <p14:creationId xmlns:p14="http://schemas.microsoft.com/office/powerpoint/2010/main" val="314352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as herramientas Tic´s">
            <a:extLst>
              <a:ext uri="{FF2B5EF4-FFF2-40B4-BE49-F238E27FC236}">
                <a16:creationId xmlns:a16="http://schemas.microsoft.com/office/drawing/2014/main" id="{8C50EE71-0506-47C7-B86B-22FD75F7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9B49C88-0C4D-4AAA-8B9A-A2B083154E37}"/>
              </a:ext>
            </a:extLst>
          </p:cNvPr>
          <p:cNvSpPr txBox="1"/>
          <p:nvPr/>
        </p:nvSpPr>
        <p:spPr>
          <a:xfrm>
            <a:off x="577763" y="1720840"/>
            <a:ext cx="79884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To: International Email Club </a:t>
            </a:r>
            <a:r>
              <a:rPr lang="es-ES" u="sng" dirty="0">
                <a:hlinkClick r:id="rId3"/>
              </a:rPr>
              <a:t>registration@intermailclub.cup.org</a:t>
            </a:r>
            <a:endParaRPr lang="es-ES" u="sng" dirty="0"/>
          </a:p>
          <a:p>
            <a:r>
              <a:rPr lang="es-ES" dirty="0" err="1"/>
              <a:t>Cc</a:t>
            </a:r>
            <a:r>
              <a:rPr lang="es-ES" dirty="0"/>
              <a:t>: </a:t>
            </a:r>
            <a:r>
              <a:rPr lang="es-ES" u="sng" dirty="0">
                <a:hlinkClick r:id="rId4"/>
              </a:rPr>
              <a:t>amartel@intermailclub.cup.org</a:t>
            </a:r>
            <a:endParaRPr lang="es-ES" u="sng" dirty="0"/>
          </a:p>
          <a:p>
            <a:r>
              <a:rPr lang="es-ES" dirty="0" err="1"/>
              <a:t>Subject</a:t>
            </a:r>
            <a:r>
              <a:rPr lang="es-ES" dirty="0"/>
              <a:t>: </a:t>
            </a:r>
            <a:r>
              <a:rPr lang="es-ES" dirty="0" err="1"/>
              <a:t>Hello</a:t>
            </a:r>
            <a:endParaRPr lang="es-ES" dirty="0"/>
          </a:p>
          <a:p>
            <a:r>
              <a:rPr lang="es-ES" dirty="0" err="1"/>
              <a:t>Hello</a:t>
            </a:r>
            <a:r>
              <a:rPr lang="es-ES" dirty="0"/>
              <a:t>!</a:t>
            </a:r>
          </a:p>
          <a:p>
            <a:r>
              <a:rPr lang="es-ES" dirty="0"/>
              <a:t>I am a new </a:t>
            </a:r>
            <a:r>
              <a:rPr lang="es-ES" dirty="0" err="1"/>
              <a:t>member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club. My </a:t>
            </a:r>
            <a:r>
              <a:rPr lang="es-ES" dirty="0" err="1"/>
              <a:t>name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Adamary Arizpe,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can </a:t>
            </a:r>
            <a:r>
              <a:rPr lang="es-ES" dirty="0" err="1"/>
              <a:t>call</a:t>
            </a:r>
            <a:r>
              <a:rPr lang="es-ES" dirty="0"/>
              <a:t> me Ada. I’m </a:t>
            </a:r>
            <a:r>
              <a:rPr lang="es-ES" dirty="0" err="1"/>
              <a:t>from</a:t>
            </a:r>
            <a:r>
              <a:rPr lang="es-ES" dirty="0"/>
              <a:t> Saltillo Coahuila and I’m single. My </a:t>
            </a:r>
            <a:r>
              <a:rPr lang="es-ES" dirty="0" err="1"/>
              <a:t>friend</a:t>
            </a:r>
            <a:r>
              <a:rPr lang="es-ES" dirty="0"/>
              <a:t> Danitza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a </a:t>
            </a:r>
            <a:r>
              <a:rPr lang="es-ES" dirty="0" err="1"/>
              <a:t>member</a:t>
            </a:r>
            <a:r>
              <a:rPr lang="es-ES" dirty="0"/>
              <a:t>. </a:t>
            </a:r>
            <a:r>
              <a:rPr lang="es-ES" dirty="0" err="1"/>
              <a:t>Danitza’s</a:t>
            </a:r>
            <a:r>
              <a:rPr lang="es-ES" dirty="0"/>
              <a:t> </a:t>
            </a:r>
            <a:r>
              <a:rPr lang="es-ES" dirty="0" err="1"/>
              <a:t>last</a:t>
            </a:r>
            <a:r>
              <a:rPr lang="es-ES" dirty="0"/>
              <a:t> </a:t>
            </a:r>
            <a:r>
              <a:rPr lang="es-ES" dirty="0" err="1"/>
              <a:t>name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Hernandez, and </a:t>
            </a:r>
            <a:r>
              <a:rPr lang="es-ES" dirty="0" err="1"/>
              <a:t>her</a:t>
            </a:r>
            <a:r>
              <a:rPr lang="es-ES" dirty="0"/>
              <a:t> </a:t>
            </a:r>
            <a:r>
              <a:rPr lang="es-ES" dirty="0" err="1"/>
              <a:t>nickname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Dani. </a:t>
            </a:r>
            <a:r>
              <a:rPr lang="es-ES" dirty="0" err="1"/>
              <a:t>She’s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Monclova,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she’s</a:t>
            </a:r>
            <a:r>
              <a:rPr lang="es-ES" dirty="0"/>
              <a:t> in Saltillo Coahuila </a:t>
            </a:r>
            <a:r>
              <a:rPr lang="es-ES" dirty="0" err="1"/>
              <a:t>now</a:t>
            </a:r>
            <a:r>
              <a:rPr lang="es-ES" dirty="0"/>
              <a:t>. </a:t>
            </a:r>
            <a:r>
              <a:rPr lang="es-ES" dirty="0" err="1"/>
              <a:t>She’s</a:t>
            </a:r>
            <a:r>
              <a:rPr lang="es-ES" dirty="0"/>
              <a:t> </a:t>
            </a:r>
            <a:r>
              <a:rPr lang="es-ES" dirty="0" err="1"/>
              <a:t>married</a:t>
            </a:r>
            <a:r>
              <a:rPr lang="es-ES" dirty="0"/>
              <a:t>.</a:t>
            </a:r>
          </a:p>
          <a:p>
            <a:r>
              <a:rPr lang="es-ES" dirty="0" err="1"/>
              <a:t>We’re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English </a:t>
            </a:r>
            <a:r>
              <a:rPr lang="es-ES" dirty="0" err="1"/>
              <a:t>class</a:t>
            </a:r>
            <a:r>
              <a:rPr lang="es-ES" dirty="0"/>
              <a:t>.</a:t>
            </a:r>
          </a:p>
          <a:p>
            <a:r>
              <a:rPr lang="es-ES" dirty="0" err="1"/>
              <a:t>Please</a:t>
            </a:r>
            <a:r>
              <a:rPr lang="es-ES" dirty="0"/>
              <a:t> </a:t>
            </a:r>
            <a:r>
              <a:rPr lang="es-ES" dirty="0" err="1"/>
              <a:t>write</a:t>
            </a:r>
            <a:r>
              <a:rPr lang="es-ES" dirty="0"/>
              <a:t> to me!</a:t>
            </a:r>
          </a:p>
          <a:p>
            <a:r>
              <a:rPr lang="es-ES" dirty="0"/>
              <a:t>Ada.</a:t>
            </a:r>
          </a:p>
        </p:txBody>
      </p:sp>
      <p:pic>
        <p:nvPicPr>
          <p:cNvPr id="4098" name="Picture 2" descr="Feliz Dos Amigas Riendo Y Abrazar Juntos. Las Mujeres Jóvenes Disfrutar Y  Divertirse, Ilustración Vectorial. Ilustraciones Vectoriales, Clip Art  Vectorizado Libre De Derechos. Image 72302848.">
            <a:extLst>
              <a:ext uri="{FF2B5EF4-FFF2-40B4-BE49-F238E27FC236}">
                <a16:creationId xmlns:a16="http://schemas.microsoft.com/office/drawing/2014/main" id="{C94F90EB-AF43-4818-A0B0-1CA96D61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4151375"/>
            <a:ext cx="2536317" cy="253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D36A3A-8924-4F14-8D21-FDDE76A019B8}"/>
              </a:ext>
            </a:extLst>
          </p:cNvPr>
          <p:cNvSpPr txBox="1"/>
          <p:nvPr/>
        </p:nvSpPr>
        <p:spPr>
          <a:xfrm>
            <a:off x="3227832" y="829431"/>
            <a:ext cx="2688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2">
                    <a:lumMod val="50000"/>
                  </a:schemeClr>
                </a:solidFill>
              </a:rPr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401323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s herramientas Tic´s">
            <a:extLst>
              <a:ext uri="{FF2B5EF4-FFF2-40B4-BE49-F238E27FC236}">
                <a16:creationId xmlns:a16="http://schemas.microsoft.com/office/drawing/2014/main" id="{D87FAD1E-733E-4AA5-BB63-5D53BD28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AE529C-FAE0-5640-A9FC-6ED81C71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471734"/>
            <a:ext cx="7315200" cy="1825096"/>
          </a:xfrm>
        </p:spPr>
        <p:txBody>
          <a:bodyPr>
            <a:normAutofit/>
          </a:bodyPr>
          <a:lstStyle/>
          <a:p>
            <a:pPr algn="ctr"/>
            <a:r>
              <a:rPr lang="es-MX" sz="4800" dirty="0"/>
              <a:t>PROJECT UNIT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FCF715-11A8-574A-AC83-A42AF9364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2125" y="1224573"/>
            <a:ext cx="7315200" cy="685800"/>
          </a:xfrm>
        </p:spPr>
        <p:txBody>
          <a:bodyPr>
            <a:normAutofit/>
          </a:bodyPr>
          <a:lstStyle/>
          <a:p>
            <a:r>
              <a:rPr lang="es-MX" sz="1600" dirty="0">
                <a:highlight>
                  <a:srgbClr val="FFFF00"/>
                </a:highlight>
              </a:rPr>
              <a:t>IT’S A REALLY NICE CITY!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B82BC7-91CF-6348-BA29-B5EA0E664C32}"/>
              </a:ext>
            </a:extLst>
          </p:cNvPr>
          <p:cNvSpPr txBox="1"/>
          <p:nvPr/>
        </p:nvSpPr>
        <p:spPr>
          <a:xfrm>
            <a:off x="764275" y="1567473"/>
            <a:ext cx="78611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THE PROJECT WILL BE DONE </a:t>
            </a:r>
            <a:r>
              <a:rPr lang="es-MX" sz="1600" b="1" dirty="0">
                <a:solidFill>
                  <a:srgbClr val="00B0F0"/>
                </a:solidFill>
              </a:rPr>
              <a:t>INDIVIDUALLY.</a:t>
            </a:r>
          </a:p>
          <a:p>
            <a:r>
              <a:rPr lang="es-MX" sz="1600" dirty="0"/>
              <a:t>WORK IN YOUR PROJECT ON </a:t>
            </a:r>
            <a:r>
              <a:rPr lang="es-MX" sz="1600" b="1" dirty="0">
                <a:solidFill>
                  <a:srgbClr val="00B0F0"/>
                </a:solidFill>
              </a:rPr>
              <a:t>MONDAY</a:t>
            </a:r>
            <a:r>
              <a:rPr lang="es-MX" sz="1600" dirty="0"/>
              <a:t>.</a:t>
            </a:r>
          </a:p>
          <a:p>
            <a:endParaRPr lang="es-MX" sz="1600" dirty="0"/>
          </a:p>
          <a:p>
            <a:r>
              <a:rPr lang="es-MX" sz="1600" b="1" u="sng" dirty="0"/>
              <a:t>TASK: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Choose one person who is special for you (classmate, friend, relative).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Answer the following questions: What’s his/her name? What’s his/her last name? Where’s he/she from? When’s his/her birthday? What’s his/her favorite color/food/sport/music/hobbie?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Design a presentation/poster with pictures and tell your classmates about this special person. </a:t>
            </a:r>
            <a:r>
              <a:rPr lang="es-MX" sz="1600" b="1" dirty="0">
                <a:solidFill>
                  <a:srgbClr val="FF0000"/>
                </a:solidFill>
              </a:rPr>
              <a:t>You will present </a:t>
            </a:r>
            <a:r>
              <a:rPr lang="es-MX" sz="1600" b="1">
                <a:solidFill>
                  <a:srgbClr val="FF0000"/>
                </a:solidFill>
              </a:rPr>
              <a:t>on Monday.</a:t>
            </a:r>
            <a:endParaRPr lang="es-MX" sz="1600" b="1" dirty="0">
              <a:solidFill>
                <a:srgbClr val="FF0000"/>
              </a:solidFill>
            </a:endParaRPr>
          </a:p>
          <a:p>
            <a:endParaRPr lang="es-MX" sz="16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PRODUCTS: </a:t>
            </a:r>
            <a:r>
              <a:rPr lang="es-MX" sz="1600" b="1" dirty="0"/>
              <a:t>Document in Escuela en Red/Presentation/Speaking performance</a:t>
            </a:r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71372381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{7CEDC58D-AC99-6943-B561-931393DDDB4C}tf10001079_mac</Template>
  <TotalTime>2342</TotalTime>
  <Words>356</Words>
  <Application>Microsoft Office PowerPoint</Application>
  <PresentationFormat>Presentación en pantalla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Abadi</vt:lpstr>
      <vt:lpstr>Arial</vt:lpstr>
      <vt:lpstr>Calibri</vt:lpstr>
      <vt:lpstr>Century Gothic</vt:lpstr>
      <vt:lpstr>Estela de condensación</vt:lpstr>
      <vt:lpstr>ENGLISH A2.1</vt:lpstr>
      <vt:lpstr>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PROJECT UNIT 1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A2.1</dc:title>
  <dc:creator>Cristina Alvarado</dc:creator>
  <cp:lastModifiedBy>ADAMARY SARAHI ARIZPE ALVAREZ</cp:lastModifiedBy>
  <cp:revision>37</cp:revision>
  <dcterms:created xsi:type="dcterms:W3CDTF">2021-08-25T11:07:21Z</dcterms:created>
  <dcterms:modified xsi:type="dcterms:W3CDTF">2021-09-11T03:42:59Z</dcterms:modified>
</cp:coreProperties>
</file>