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sldIdLst>
    <p:sldId id="302" r:id="rId2"/>
    <p:sldId id="303" r:id="rId3"/>
    <p:sldId id="309" r:id="rId4"/>
    <p:sldId id="304" r:id="rId5"/>
    <p:sldId id="315" r:id="rId6"/>
    <p:sldId id="314" r:id="rId7"/>
    <p:sldId id="317" r:id="rId8"/>
    <p:sldId id="318" r:id="rId9"/>
    <p:sldId id="293" r:id="rId10"/>
    <p:sldId id="31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nando Delgado" initials="FD" lastIdx="1" clrIdx="0">
    <p:extLst>
      <p:ext uri="{19B8F6BF-5375-455C-9EA6-DF929625EA0E}">
        <p15:presenceInfo xmlns:p15="http://schemas.microsoft.com/office/powerpoint/2012/main" userId="bafe7aed57959e1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59"/>
    <p:restoredTop sz="94697"/>
  </p:normalViewPr>
  <p:slideViewPr>
    <p:cSldViewPr snapToGrid="0" snapToObjects="1">
      <p:cViewPr>
        <p:scale>
          <a:sx n="95" d="100"/>
          <a:sy n="95" d="100"/>
        </p:scale>
        <p:origin x="366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5388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3425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9989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8093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0614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733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6190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1290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384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875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7803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0265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05928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490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3532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66776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1913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102EA-60B2-4041-B8E0-4A8709234D71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4E393-6190-6142-98D5-A819BCF5F0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11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3447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07E4A9-EC9F-2240-9675-461BA108EF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8181" y="1831019"/>
            <a:ext cx="7315200" cy="1825096"/>
          </a:xfrm>
        </p:spPr>
        <p:txBody>
          <a:bodyPr/>
          <a:lstStyle/>
          <a:p>
            <a:r>
              <a:rPr lang="es-MX" dirty="0">
                <a:latin typeface="Abadi" panose="020F0502020204030204" pitchFamily="34" charset="0"/>
                <a:cs typeface="Abadi" panose="020F0502020204030204" pitchFamily="34" charset="0"/>
              </a:rPr>
              <a:t>ENGLISH A2.1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08F3FF-CAA8-584C-8F3B-F2542185A7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656115"/>
            <a:ext cx="7315200" cy="685800"/>
          </a:xfrm>
        </p:spPr>
        <p:txBody>
          <a:bodyPr>
            <a:noAutofit/>
          </a:bodyPr>
          <a:lstStyle/>
          <a:p>
            <a:pPr algn="ctr"/>
            <a:r>
              <a:rPr lang="es-MX" dirty="0">
                <a:solidFill>
                  <a:srgbClr val="0070C0"/>
                </a:solidFill>
                <a:latin typeface="Abadi" panose="020B0604020104020204" pitchFamily="34" charset="0"/>
              </a:rPr>
              <a:t>UNIT 1 “WHERE ARE YOU FROM?”</a:t>
            </a:r>
          </a:p>
          <a:p>
            <a:pPr algn="ctr"/>
            <a:r>
              <a:rPr lang="es-MX" dirty="0">
                <a:solidFill>
                  <a:srgbClr val="0070C0"/>
                </a:solidFill>
                <a:latin typeface="Abadi" panose="020B0604020104020204" pitchFamily="34" charset="0"/>
              </a:rPr>
              <a:t>SEPTEMBER 10TH</a:t>
            </a:r>
          </a:p>
          <a:p>
            <a:pPr algn="ctr"/>
            <a:r>
              <a:rPr lang="es-MX" sz="3200" dirty="0">
                <a:solidFill>
                  <a:srgbClr val="0070C0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Andrea García </a:t>
            </a:r>
            <a:r>
              <a:rPr lang="es-MX" sz="3200" dirty="0" err="1">
                <a:solidFill>
                  <a:srgbClr val="0070C0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García</a:t>
            </a:r>
            <a:r>
              <a:rPr lang="es-MX" sz="3200" dirty="0">
                <a:solidFill>
                  <a:srgbClr val="0070C0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 </a:t>
            </a:r>
            <a:endParaRPr lang="es-MX" sz="3200" dirty="0">
              <a:highlight>
                <a:srgbClr val="FFFF00"/>
              </a:highlight>
              <a:latin typeface="Abadi" panose="020B0604020104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B1A3BF6-0335-4A45-A107-60C0E7924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68186" y="685465"/>
            <a:ext cx="4227617" cy="206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10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nk You: imágenes, fotos de stock y vectores | Shutterstock">
            <a:extLst>
              <a:ext uri="{FF2B5EF4-FFF2-40B4-BE49-F238E27FC236}">
                <a16:creationId xmlns:a16="http://schemas.microsoft.com/office/drawing/2014/main" id="{DA9EC8F8-9C3B-9545-91DD-B8059DDE45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6"/>
          <a:stretch/>
        </p:blipFill>
        <p:spPr bwMode="auto">
          <a:xfrm>
            <a:off x="0" y="1782763"/>
            <a:ext cx="9144000" cy="303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040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857860-32BD-8446-83B7-3AD9EEAF9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latin typeface="Abadi" panose="020B0604020104020204" pitchFamily="34" charset="0"/>
              </a:rPr>
              <a:t>OBJECTIVES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70AAF6-36C8-9146-8243-70093E1EC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122" y="2194560"/>
            <a:ext cx="4084518" cy="4069080"/>
          </a:xfrm>
        </p:spPr>
        <p:txBody>
          <a:bodyPr>
            <a:normAutofit/>
          </a:bodyPr>
          <a:lstStyle/>
          <a:p>
            <a:r>
              <a:rPr lang="es-MX" dirty="0"/>
              <a:t>To use </a:t>
            </a:r>
            <a:r>
              <a:rPr lang="es-MX" i="1" dirty="0"/>
              <a:t>be </a:t>
            </a:r>
            <a:r>
              <a:rPr lang="es-MX" dirty="0"/>
              <a:t>and possessive adjectives in a conversation about people meeting for the first time.</a:t>
            </a:r>
          </a:p>
          <a:p>
            <a:r>
              <a:rPr lang="es-MX" dirty="0"/>
              <a:t>To make statements/contractions with </a:t>
            </a:r>
            <a:r>
              <a:rPr lang="es-MX" i="1" dirty="0"/>
              <a:t>be</a:t>
            </a:r>
            <a:r>
              <a:rPr lang="es-MX" dirty="0"/>
              <a:t>; use possessive adjectives to describe oneself and others; ask and answer Wh-questions with </a:t>
            </a:r>
            <a:r>
              <a:rPr lang="es-MX" i="1" dirty="0"/>
              <a:t>be </a:t>
            </a:r>
            <a:endParaRPr lang="es-MX" dirty="0"/>
          </a:p>
        </p:txBody>
      </p:sp>
      <p:pic>
        <p:nvPicPr>
          <p:cNvPr id="3074" name="Picture 2" descr="Objectives - About">
            <a:extLst>
              <a:ext uri="{FF2B5EF4-FFF2-40B4-BE49-F238E27FC236}">
                <a16:creationId xmlns:a16="http://schemas.microsoft.com/office/drawing/2014/main" id="{9B011A30-9FE8-774C-BCDA-6FE07DC1E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3972"/>
            <a:ext cx="4570904" cy="330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786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EC3EF50-9609-E341-AB4A-7378C5B17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4703"/>
            <a:ext cx="9144000" cy="360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0543EAA-DDA5-C34D-86DF-4F15834DA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30988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C470775-0010-9643-93A9-461BC53CD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67447"/>
            <a:ext cx="9144000" cy="242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54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strengthen effective and active listening skills? – Lifeskills">
            <a:extLst>
              <a:ext uri="{FF2B5EF4-FFF2-40B4-BE49-F238E27FC236}">
                <a16:creationId xmlns:a16="http://schemas.microsoft.com/office/drawing/2014/main" id="{435104D4-DBDF-D14D-97DE-42C7F5341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9975"/>
            <a:ext cx="9144000" cy="471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25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C3E1518-3DA6-FE4A-8433-28F185BF7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8100"/>
            <a:ext cx="6858000" cy="67818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8A1BF45-CB9D-40AF-9D23-B0130D975902}"/>
              </a:ext>
            </a:extLst>
          </p:cNvPr>
          <p:cNvSpPr txBox="1"/>
          <p:nvPr/>
        </p:nvSpPr>
        <p:spPr>
          <a:xfrm>
            <a:off x="3547069" y="5279459"/>
            <a:ext cx="954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Ilse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751CCA2-CCD3-430C-B501-2A17823134CA}"/>
              </a:ext>
            </a:extLst>
          </p:cNvPr>
          <p:cNvSpPr txBox="1"/>
          <p:nvPr/>
        </p:nvSpPr>
        <p:spPr>
          <a:xfrm>
            <a:off x="3406395" y="5371792"/>
            <a:ext cx="1245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Carranza</a:t>
            </a:r>
            <a:r>
              <a:rPr lang="es-MX" dirty="0"/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1097179-4706-4D1A-9F74-996092FEDE86}"/>
              </a:ext>
            </a:extLst>
          </p:cNvPr>
          <p:cNvSpPr txBox="1"/>
          <p:nvPr/>
        </p:nvSpPr>
        <p:spPr>
          <a:xfrm>
            <a:off x="3476729" y="5668048"/>
            <a:ext cx="1024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Saltillo</a:t>
            </a:r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41D9A4C-6AD9-4F61-983F-50DC3463BD06}"/>
              </a:ext>
            </a:extLst>
          </p:cNvPr>
          <p:cNvSpPr txBox="1"/>
          <p:nvPr/>
        </p:nvSpPr>
        <p:spPr>
          <a:xfrm>
            <a:off x="3466679" y="5849708"/>
            <a:ext cx="11053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October</a:t>
            </a:r>
            <a:r>
              <a:rPr lang="es-MX" sz="1200" dirty="0"/>
              <a:t> 4th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6A5C801-2EBD-41FB-BC80-261F6BCEA042}"/>
              </a:ext>
            </a:extLst>
          </p:cNvPr>
          <p:cNvSpPr txBox="1"/>
          <p:nvPr/>
        </p:nvSpPr>
        <p:spPr>
          <a:xfrm>
            <a:off x="3476729" y="5998854"/>
            <a:ext cx="1406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Pink</a:t>
            </a:r>
            <a:r>
              <a:rPr lang="es-MX" dirty="0"/>
              <a:t>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1085F8B-8063-4DA2-A148-71886A66F491}"/>
              </a:ext>
            </a:extLst>
          </p:cNvPr>
          <p:cNvSpPr txBox="1"/>
          <p:nvPr/>
        </p:nvSpPr>
        <p:spPr>
          <a:xfrm>
            <a:off x="3406395" y="6271499"/>
            <a:ext cx="1406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Dancing</a:t>
            </a:r>
            <a:endParaRPr lang="es-MX" sz="12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A7E06A5-2C1B-4D42-9F75-3D90F18CC769}"/>
              </a:ext>
            </a:extLst>
          </p:cNvPr>
          <p:cNvSpPr txBox="1"/>
          <p:nvPr/>
        </p:nvSpPr>
        <p:spPr>
          <a:xfrm>
            <a:off x="4793064" y="5188743"/>
            <a:ext cx="1617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Jonathan</a:t>
            </a:r>
          </a:p>
          <a:p>
            <a:r>
              <a:rPr lang="es-MX" sz="1400" dirty="0" err="1"/>
              <a:t>Garcia</a:t>
            </a:r>
            <a:endParaRPr lang="es-MX" sz="1400" dirty="0"/>
          </a:p>
          <a:p>
            <a:r>
              <a:rPr lang="es-MX" sz="1400" dirty="0"/>
              <a:t>Saltillo </a:t>
            </a:r>
          </a:p>
          <a:p>
            <a:r>
              <a:rPr lang="es-MX" sz="1400" dirty="0"/>
              <a:t>June 27th </a:t>
            </a:r>
          </a:p>
          <a:p>
            <a:r>
              <a:rPr lang="es-MX" sz="1400" dirty="0"/>
              <a:t>Blue </a:t>
            </a:r>
          </a:p>
          <a:p>
            <a:r>
              <a:rPr lang="es-MX" sz="1400" dirty="0"/>
              <a:t>Play baseball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2B170B7-DD40-4686-B8EA-CE3C38EC49BA}"/>
              </a:ext>
            </a:extLst>
          </p:cNvPr>
          <p:cNvSpPr txBox="1"/>
          <p:nvPr/>
        </p:nvSpPr>
        <p:spPr>
          <a:xfrm>
            <a:off x="6094327" y="5189569"/>
            <a:ext cx="1617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Fernando </a:t>
            </a:r>
          </a:p>
          <a:p>
            <a:r>
              <a:rPr lang="es-MX" sz="1400" dirty="0"/>
              <a:t>Delgado</a:t>
            </a:r>
          </a:p>
          <a:p>
            <a:r>
              <a:rPr lang="es-MX" sz="1400" dirty="0"/>
              <a:t>Saltillo </a:t>
            </a:r>
          </a:p>
          <a:p>
            <a:r>
              <a:rPr lang="es-MX" sz="1400" dirty="0" err="1"/>
              <a:t>November</a:t>
            </a:r>
            <a:r>
              <a:rPr lang="es-MX" sz="1400" dirty="0"/>
              <a:t> 16th</a:t>
            </a:r>
          </a:p>
          <a:p>
            <a:r>
              <a:rPr lang="es-MX" sz="1400" dirty="0"/>
              <a:t>Red</a:t>
            </a:r>
          </a:p>
          <a:p>
            <a:r>
              <a:rPr lang="es-MX" sz="1400" dirty="0"/>
              <a:t>Play soccer</a:t>
            </a:r>
          </a:p>
        </p:txBody>
      </p:sp>
    </p:spTree>
    <p:extLst>
      <p:ext uri="{BB962C8B-B14F-4D97-AF65-F5344CB8AC3E}">
        <p14:creationId xmlns:p14="http://schemas.microsoft.com/office/powerpoint/2010/main" val="742314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12556F8-E963-DB42-A2F5-625FB25B9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18" y="0"/>
            <a:ext cx="7382961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0F9D732-4F64-48E8-BB4E-214D900BF409}"/>
              </a:ext>
            </a:extLst>
          </p:cNvPr>
          <p:cNvSpPr txBox="1"/>
          <p:nvPr/>
        </p:nvSpPr>
        <p:spPr>
          <a:xfrm>
            <a:off x="2009670" y="3838472"/>
            <a:ext cx="5807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Mandy                   Boston                      </a:t>
            </a:r>
            <a:r>
              <a:rPr lang="es-MX" dirty="0" err="1"/>
              <a:t>Married</a:t>
            </a:r>
            <a:r>
              <a:rPr lang="es-MX" dirty="0"/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DE956C1-C314-4822-9C2C-EA5ADA8DB2B2}"/>
              </a:ext>
            </a:extLst>
          </p:cNvPr>
          <p:cNvSpPr txBox="1"/>
          <p:nvPr/>
        </p:nvSpPr>
        <p:spPr>
          <a:xfrm>
            <a:off x="2120202" y="4146174"/>
            <a:ext cx="6049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Andy                      Baltimore              Single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DAAA07-B23E-4138-B753-A2D41D75685D}"/>
              </a:ext>
            </a:extLst>
          </p:cNvPr>
          <p:cNvSpPr txBox="1"/>
          <p:nvPr/>
        </p:nvSpPr>
        <p:spPr>
          <a:xfrm>
            <a:off x="2009670" y="5526593"/>
            <a:ext cx="6049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Andy                      Saltillo                        Single </a:t>
            </a:r>
          </a:p>
          <a:p>
            <a:r>
              <a:rPr lang="es-MX" dirty="0"/>
              <a:t>Mar                         Saltillo                      Single</a:t>
            </a:r>
          </a:p>
        </p:txBody>
      </p:sp>
    </p:spTree>
    <p:extLst>
      <p:ext uri="{BB962C8B-B14F-4D97-AF65-F5344CB8AC3E}">
        <p14:creationId xmlns:p14="http://schemas.microsoft.com/office/powerpoint/2010/main" val="3143523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DCBE710-B9D1-4D24-9A96-39CCAE32F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60" y="12363"/>
            <a:ext cx="7664025" cy="711907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9DD772E-92CA-4662-991A-73DB8A8D161C}"/>
              </a:ext>
            </a:extLst>
          </p:cNvPr>
          <p:cNvSpPr/>
          <p:nvPr/>
        </p:nvSpPr>
        <p:spPr>
          <a:xfrm>
            <a:off x="4020775" y="2260859"/>
            <a:ext cx="1145162" cy="160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>
                <a:solidFill>
                  <a:schemeClr val="tx1"/>
                </a:solidFill>
              </a:rPr>
              <a:t>Andrea García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DB9526F-EE48-4C70-9050-3BD1FC498A03}"/>
              </a:ext>
            </a:extLst>
          </p:cNvPr>
          <p:cNvSpPr/>
          <p:nvPr/>
        </p:nvSpPr>
        <p:spPr>
          <a:xfrm>
            <a:off x="6804858" y="2306041"/>
            <a:ext cx="834013" cy="160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>
                <a:solidFill>
                  <a:sysClr val="windowText" lastClr="000000"/>
                </a:solidFill>
              </a:rPr>
              <a:t>Andy</a:t>
            </a:r>
            <a:endParaRPr lang="es-MX" dirty="0">
              <a:solidFill>
                <a:sysClr val="windowText" lastClr="000000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7181ACC-9AB3-4FF2-819B-6FA7C7FA6D22}"/>
              </a:ext>
            </a:extLst>
          </p:cNvPr>
          <p:cNvSpPr/>
          <p:nvPr/>
        </p:nvSpPr>
        <p:spPr>
          <a:xfrm>
            <a:off x="1264226" y="2466859"/>
            <a:ext cx="552658" cy="160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>
                <a:solidFill>
                  <a:schemeClr val="tx1"/>
                </a:solidFill>
              </a:rPr>
              <a:t>saltillo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1D98AC1-10BC-4FFC-A7E7-BF9BAE5A5A1D}"/>
              </a:ext>
            </a:extLst>
          </p:cNvPr>
          <p:cNvSpPr/>
          <p:nvPr/>
        </p:nvSpPr>
        <p:spPr>
          <a:xfrm>
            <a:off x="2493148" y="2486955"/>
            <a:ext cx="552658" cy="160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>
                <a:solidFill>
                  <a:sysClr val="windowText" lastClr="000000"/>
                </a:solidFill>
              </a:rPr>
              <a:t>single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713DEF0-86BB-4473-B036-5288A5768762}"/>
              </a:ext>
            </a:extLst>
          </p:cNvPr>
          <p:cNvSpPr/>
          <p:nvPr/>
        </p:nvSpPr>
        <p:spPr>
          <a:xfrm>
            <a:off x="3905670" y="2466858"/>
            <a:ext cx="555942" cy="160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>
                <a:solidFill>
                  <a:sysClr val="windowText" lastClr="000000"/>
                </a:solidFill>
              </a:rPr>
              <a:t>mar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F34C316-C80E-460C-82A4-E4B956AC9915}"/>
              </a:ext>
            </a:extLst>
          </p:cNvPr>
          <p:cNvSpPr/>
          <p:nvPr/>
        </p:nvSpPr>
        <p:spPr>
          <a:xfrm>
            <a:off x="5934008" y="2486931"/>
            <a:ext cx="653143" cy="160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 err="1">
                <a:solidFill>
                  <a:sysClr val="windowText" lastClr="000000"/>
                </a:solidFill>
              </a:rPr>
              <a:t>Mar´s</a:t>
            </a:r>
            <a:endParaRPr lang="es-MX" sz="1000" dirty="0">
              <a:solidFill>
                <a:sysClr val="windowText" lastClr="000000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2C6A12A-4B29-41A0-8CBB-795C92B6E935}"/>
              </a:ext>
            </a:extLst>
          </p:cNvPr>
          <p:cNvSpPr/>
          <p:nvPr/>
        </p:nvSpPr>
        <p:spPr>
          <a:xfrm>
            <a:off x="483898" y="2682904"/>
            <a:ext cx="653143" cy="140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>
                <a:solidFill>
                  <a:sysClr val="windowText" lastClr="000000"/>
                </a:solidFill>
              </a:rPr>
              <a:t>Duarte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6559B11-8D21-4C5B-813D-F76C6056AD82}"/>
              </a:ext>
            </a:extLst>
          </p:cNvPr>
          <p:cNvSpPr/>
          <p:nvPr/>
        </p:nvSpPr>
        <p:spPr>
          <a:xfrm rot="10955097" flipV="1">
            <a:off x="1475379" y="2676421"/>
            <a:ext cx="368630" cy="138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 err="1">
                <a:solidFill>
                  <a:sysClr val="windowText" lastClr="000000"/>
                </a:solidFill>
              </a:rPr>
              <a:t>her</a:t>
            </a:r>
            <a:endParaRPr lang="es-MX" sz="900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2DEF5DC-3E9B-4866-9341-64C7D1909672}"/>
              </a:ext>
            </a:extLst>
          </p:cNvPr>
          <p:cNvSpPr/>
          <p:nvPr/>
        </p:nvSpPr>
        <p:spPr>
          <a:xfrm>
            <a:off x="2672203" y="2682904"/>
            <a:ext cx="467250" cy="140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>
                <a:solidFill>
                  <a:sysClr val="windowText" lastClr="000000"/>
                </a:solidFill>
              </a:rPr>
              <a:t>mar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56D36E7-030C-46CC-82BC-BC547F570D19}"/>
              </a:ext>
            </a:extLst>
          </p:cNvPr>
          <p:cNvSpPr/>
          <p:nvPr/>
        </p:nvSpPr>
        <p:spPr>
          <a:xfrm>
            <a:off x="3077236" y="2672818"/>
            <a:ext cx="467250" cy="140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 err="1">
                <a:solidFill>
                  <a:sysClr val="windowText" lastClr="000000"/>
                </a:solidFill>
              </a:rPr>
              <a:t>She´s</a:t>
            </a:r>
            <a:r>
              <a:rPr lang="es-MX" sz="900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94D90A1-12A6-4CC9-9FA9-4CCA19009039}"/>
              </a:ext>
            </a:extLst>
          </p:cNvPr>
          <p:cNvSpPr/>
          <p:nvPr/>
        </p:nvSpPr>
        <p:spPr>
          <a:xfrm>
            <a:off x="4020775" y="2627632"/>
            <a:ext cx="671956" cy="190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>
                <a:solidFill>
                  <a:sysClr val="windowText" lastClr="000000"/>
                </a:solidFill>
              </a:rPr>
              <a:t>Saltillo</a:t>
            </a:r>
            <a:r>
              <a:rPr lang="es-MX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2AAB009-56D1-4B9B-AECE-03D934E12ECB}"/>
              </a:ext>
            </a:extLst>
          </p:cNvPr>
          <p:cNvSpPr/>
          <p:nvPr/>
        </p:nvSpPr>
        <p:spPr>
          <a:xfrm>
            <a:off x="5112335" y="2733108"/>
            <a:ext cx="341835" cy="160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 err="1">
                <a:solidFill>
                  <a:sysClr val="windowText" lastClr="000000"/>
                </a:solidFill>
              </a:rPr>
              <a:t>She´s</a:t>
            </a:r>
            <a:endParaRPr lang="es-MX" sz="1000" dirty="0">
              <a:solidFill>
                <a:sysClr val="windowText" lastClr="000000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D76DF29-B1E2-4E39-A41A-A244FEE0D1A5}"/>
              </a:ext>
            </a:extLst>
          </p:cNvPr>
          <p:cNvSpPr/>
          <p:nvPr/>
        </p:nvSpPr>
        <p:spPr>
          <a:xfrm>
            <a:off x="5667700" y="2647706"/>
            <a:ext cx="592880" cy="175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" dirty="0">
                <a:solidFill>
                  <a:sysClr val="windowText" lastClr="000000"/>
                </a:solidFill>
              </a:rPr>
              <a:t>california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B8751D65-2D49-4BED-B0FD-99F89E74734F}"/>
              </a:ext>
            </a:extLst>
          </p:cNvPr>
          <p:cNvSpPr/>
          <p:nvPr/>
        </p:nvSpPr>
        <p:spPr>
          <a:xfrm>
            <a:off x="6603921" y="2652730"/>
            <a:ext cx="401875" cy="180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 err="1">
                <a:solidFill>
                  <a:schemeClr val="tx1"/>
                </a:solidFill>
              </a:rPr>
              <a:t>She´s</a:t>
            </a:r>
            <a:endParaRPr lang="es-MX" sz="900" dirty="0">
              <a:solidFill>
                <a:schemeClr val="tx1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847F088-5E2F-4230-B2D6-44F124611717}"/>
              </a:ext>
            </a:extLst>
          </p:cNvPr>
          <p:cNvSpPr/>
          <p:nvPr/>
        </p:nvSpPr>
        <p:spPr>
          <a:xfrm>
            <a:off x="1066415" y="3019529"/>
            <a:ext cx="948281" cy="15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ysClr val="windowText" lastClr="000000"/>
                </a:solidFill>
              </a:rPr>
              <a:t>Andy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39EBF5D-A6E7-46D5-A36D-495437BFB4D6}"/>
              </a:ext>
            </a:extLst>
          </p:cNvPr>
          <p:cNvSpPr/>
          <p:nvPr/>
        </p:nvSpPr>
        <p:spPr>
          <a:xfrm>
            <a:off x="281354" y="3727938"/>
            <a:ext cx="8229600" cy="3557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8662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AE529C-FAE0-5640-A9FC-6ED81C710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-588332"/>
            <a:ext cx="7315200" cy="1825096"/>
          </a:xfrm>
        </p:spPr>
        <p:txBody>
          <a:bodyPr>
            <a:normAutofit/>
          </a:bodyPr>
          <a:lstStyle/>
          <a:p>
            <a:pPr algn="r"/>
            <a:r>
              <a:rPr lang="es-MX" sz="4800" dirty="0"/>
              <a:t>PROJECT UNIT 1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FCF715-11A8-574A-AC83-A42AF9364A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2812" y="1139250"/>
            <a:ext cx="7315200" cy="685800"/>
          </a:xfrm>
        </p:spPr>
        <p:txBody>
          <a:bodyPr>
            <a:normAutofit/>
          </a:bodyPr>
          <a:lstStyle/>
          <a:p>
            <a:r>
              <a:rPr lang="es-MX" sz="1600" dirty="0">
                <a:highlight>
                  <a:srgbClr val="FFFF00"/>
                </a:highlight>
              </a:rPr>
              <a:t>IT’S A REALLY NICE CITY!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AB82BC7-91CF-6348-BA29-B5EA0E664C32}"/>
              </a:ext>
            </a:extLst>
          </p:cNvPr>
          <p:cNvSpPr txBox="1"/>
          <p:nvPr/>
        </p:nvSpPr>
        <p:spPr>
          <a:xfrm>
            <a:off x="764275" y="1567473"/>
            <a:ext cx="786111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THE PROJECT WILL BE DONE </a:t>
            </a:r>
            <a:r>
              <a:rPr lang="es-MX" sz="1600" b="1" dirty="0">
                <a:solidFill>
                  <a:srgbClr val="00B0F0"/>
                </a:solidFill>
              </a:rPr>
              <a:t>INDIVIDUALLY.</a:t>
            </a:r>
          </a:p>
          <a:p>
            <a:r>
              <a:rPr lang="es-MX" sz="1600" dirty="0"/>
              <a:t>WORK IN YOUR PROJECT ON </a:t>
            </a:r>
            <a:r>
              <a:rPr lang="es-MX" sz="1600" b="1" dirty="0">
                <a:solidFill>
                  <a:srgbClr val="00B0F0"/>
                </a:solidFill>
              </a:rPr>
              <a:t>MONDAY</a:t>
            </a:r>
            <a:r>
              <a:rPr lang="es-MX" sz="1600" dirty="0"/>
              <a:t>.</a:t>
            </a:r>
          </a:p>
          <a:p>
            <a:endParaRPr lang="es-MX" sz="1600" dirty="0"/>
          </a:p>
          <a:p>
            <a:r>
              <a:rPr lang="es-MX" sz="1600" b="1" u="sng" dirty="0"/>
              <a:t>TASK: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Choose one person who is special for you (classmate, friend, relative).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Answer the following questions: What’s his/her name? What’s his/her last name? Where’s he/she from? When’s his/her birthday? What’s his/her favorite color/food/sport/music/hobbie?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Design a presentation/poster with pictures and tell your classmates about this special person. </a:t>
            </a:r>
            <a:r>
              <a:rPr lang="es-MX" sz="1600" b="1" dirty="0">
                <a:solidFill>
                  <a:srgbClr val="FF0000"/>
                </a:solidFill>
              </a:rPr>
              <a:t>You will present </a:t>
            </a:r>
            <a:r>
              <a:rPr lang="es-MX" sz="1600" b="1">
                <a:solidFill>
                  <a:srgbClr val="FF0000"/>
                </a:solidFill>
              </a:rPr>
              <a:t>on Monday.</a:t>
            </a:r>
            <a:endParaRPr lang="es-MX" sz="1600" b="1" dirty="0">
              <a:solidFill>
                <a:srgbClr val="FF0000"/>
              </a:solidFill>
            </a:endParaRPr>
          </a:p>
          <a:p>
            <a:endParaRPr lang="es-MX" sz="1600" b="1" dirty="0">
              <a:solidFill>
                <a:srgbClr val="FF0000"/>
              </a:solidFill>
            </a:endParaRPr>
          </a:p>
          <a:p>
            <a:r>
              <a:rPr lang="es-MX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PRODUCTS: </a:t>
            </a:r>
            <a:r>
              <a:rPr lang="es-MX" sz="1600" b="1" dirty="0"/>
              <a:t>Document in Escuela en Red/Presentation/Speaking performance</a:t>
            </a:r>
          </a:p>
          <a:p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371372381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{7CEDC58D-AC99-6943-B561-931393DDDB4C}tf10001079_mac</Template>
  <TotalTime>2339</TotalTime>
  <Words>234</Words>
  <Application>Microsoft Office PowerPoint</Application>
  <PresentationFormat>Presentación en pantalla (4:3)</PresentationFormat>
  <Paragraphs>55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Abadi</vt:lpstr>
      <vt:lpstr>Arial</vt:lpstr>
      <vt:lpstr>Century Gothic</vt:lpstr>
      <vt:lpstr>Estela de condensación</vt:lpstr>
      <vt:lpstr>ENGLISH A2.1</vt:lpstr>
      <vt:lpstr>OBJECTIVES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PROJECT UNIT 1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A2.1</dc:title>
  <dc:creator>Cristina Alvarado</dc:creator>
  <cp:lastModifiedBy>Fernando Delgado</cp:lastModifiedBy>
  <cp:revision>34</cp:revision>
  <dcterms:created xsi:type="dcterms:W3CDTF">2021-08-25T11:07:21Z</dcterms:created>
  <dcterms:modified xsi:type="dcterms:W3CDTF">2021-09-10T18:57:28Z</dcterms:modified>
</cp:coreProperties>
</file>