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sldIdLst>
    <p:sldId id="302" r:id="rId2"/>
    <p:sldId id="303" r:id="rId3"/>
    <p:sldId id="309" r:id="rId4"/>
    <p:sldId id="304" r:id="rId5"/>
    <p:sldId id="315" r:id="rId6"/>
    <p:sldId id="314" r:id="rId7"/>
    <p:sldId id="317" r:id="rId8"/>
    <p:sldId id="318" r:id="rId9"/>
    <p:sldId id="293" r:id="rId10"/>
    <p:sldId id="31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94697"/>
  </p:normalViewPr>
  <p:slideViewPr>
    <p:cSldViewPr snapToGrid="0" snapToObjects="1">
      <p:cViewPr varScale="1">
        <p:scale>
          <a:sx n="73" d="100"/>
          <a:sy n="73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0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938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687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4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03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7839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95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800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22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04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86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60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71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52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537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23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777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44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7E4A9-EC9F-2240-9675-461BA108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809" y="5128590"/>
            <a:ext cx="4278042" cy="1151454"/>
          </a:xfrm>
        </p:spPr>
        <p:txBody>
          <a:bodyPr/>
          <a:lstStyle/>
          <a:p>
            <a:br>
              <a:rPr lang="es-MX" dirty="0">
                <a:latin typeface="Abadi" panose="020F0502020204030204" pitchFamily="34" charset="0"/>
                <a:cs typeface="Abadi" panose="020F0502020204030204" pitchFamily="34" charset="0"/>
              </a:rPr>
            </a:br>
            <a:r>
              <a:rPr lang="es-MX" dirty="0">
                <a:latin typeface="Abadi" panose="020F0502020204030204" pitchFamily="34" charset="0"/>
                <a:cs typeface="Abadi" panose="020F0502020204030204" pitchFamily="34" charset="0"/>
              </a:rPr>
              <a:t>ENGLISH A2.1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8F3FF-CAA8-584C-8F3B-F2542185A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56102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UNIT 1 “WHERE ARE YOU FROM?”</a:t>
            </a:r>
          </a:p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SEPTEMBER 10TH</a:t>
            </a:r>
          </a:p>
          <a:p>
            <a:pPr algn="ctr"/>
            <a:r>
              <a:rPr lang="es-ES" dirty="0">
                <a:solidFill>
                  <a:srgbClr val="0070C0"/>
                </a:solidFill>
                <a:latin typeface="Abadi" panose="020B0604020104020204" pitchFamily="34" charset="0"/>
              </a:rPr>
              <a:t>ALUMNA: 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SANDRA LUZ FLORES RODRÍGUEZ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1A3BF6-0335-4A45-A107-60C0E7924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8186" y="685465"/>
            <a:ext cx="4227617" cy="20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: imágenes, fotos de stock y vectores | Shutterstock">
            <a:extLst>
              <a:ext uri="{FF2B5EF4-FFF2-40B4-BE49-F238E27FC236}">
                <a16:creationId xmlns:a16="http://schemas.microsoft.com/office/drawing/2014/main" id="{DA9EC8F8-9C3B-9545-91DD-B8059DDE4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 bwMode="auto">
          <a:xfrm>
            <a:off x="0" y="1782763"/>
            <a:ext cx="9144000" cy="30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4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57860-32BD-8446-83B7-3AD9EEAF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badi" panose="020B0604020104020204" pitchFamily="34" charset="0"/>
              </a:rPr>
              <a:t>OBJECTIVES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0AAF6-36C8-9146-8243-70093E1E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22" y="2194560"/>
            <a:ext cx="4084518" cy="4069080"/>
          </a:xfrm>
        </p:spPr>
        <p:txBody>
          <a:bodyPr>
            <a:normAutofit/>
          </a:bodyPr>
          <a:lstStyle/>
          <a:p>
            <a:r>
              <a:rPr lang="es-MX" dirty="0"/>
              <a:t>To use </a:t>
            </a:r>
            <a:r>
              <a:rPr lang="es-MX" i="1" dirty="0"/>
              <a:t>be </a:t>
            </a:r>
            <a:r>
              <a:rPr lang="es-MX" dirty="0"/>
              <a:t>and possessive adjectives in a conversation about people meeting for the first time.</a:t>
            </a:r>
          </a:p>
          <a:p>
            <a:r>
              <a:rPr lang="es-MX" dirty="0"/>
              <a:t>To make statements/contractions with </a:t>
            </a:r>
            <a:r>
              <a:rPr lang="es-MX" i="1" dirty="0"/>
              <a:t>be</a:t>
            </a:r>
            <a:r>
              <a:rPr lang="es-MX" dirty="0"/>
              <a:t>; use possessive adjectives to describe oneself and others; ask and answer Wh-questions with </a:t>
            </a:r>
            <a:r>
              <a:rPr lang="es-MX" i="1" dirty="0"/>
              <a:t>be </a:t>
            </a:r>
            <a:endParaRPr lang="es-MX" dirty="0"/>
          </a:p>
        </p:txBody>
      </p:sp>
      <p:pic>
        <p:nvPicPr>
          <p:cNvPr id="3074" name="Picture 2" descr="Objectives - About">
            <a:extLst>
              <a:ext uri="{FF2B5EF4-FFF2-40B4-BE49-F238E27FC236}">
                <a16:creationId xmlns:a16="http://schemas.microsoft.com/office/drawing/2014/main" id="{9B011A30-9FE8-774C-BCDA-6FE07DC1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972"/>
            <a:ext cx="4570904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C3EF50-9609-E341-AB4A-7378C5B1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703"/>
            <a:ext cx="9144000" cy="36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543EAA-DDA5-C34D-86DF-4F15834D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3098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470775-0010-9643-93A9-461BC53C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7447"/>
            <a:ext cx="9144000" cy="24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5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strengthen effective and active listening skills? – Lifeskills">
            <a:extLst>
              <a:ext uri="{FF2B5EF4-FFF2-40B4-BE49-F238E27FC236}">
                <a16:creationId xmlns:a16="http://schemas.microsoft.com/office/drawing/2014/main" id="{435104D4-DBDF-D14D-97DE-42C7F534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91440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3E1518-3DA6-FE4A-8433-28F185BF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4328"/>
            <a:ext cx="6858000" cy="67818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2800" y="5165755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Alondra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717774" y="5180736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Victoria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6082748" y="5179008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Diana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3352800" y="5380383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Huerta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717774" y="5357912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Monreal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096000" y="5365402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 la Cruz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412433" y="5648605"/>
            <a:ext cx="136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Saltillo</a:t>
            </a: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70783" y="5638476"/>
            <a:ext cx="136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Saltillo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62870" y="5630613"/>
            <a:ext cx="136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Saltillo</a:t>
            </a:r>
            <a:endParaRPr lang="es-MX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13045" y="5859892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JUANUARY 24</a:t>
            </a:r>
            <a:endParaRPr lang="es-MX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777407" y="5859891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MARCH 4</a:t>
            </a:r>
            <a:endParaRPr lang="es-MX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989981" y="5844911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AGUST 6</a:t>
            </a:r>
            <a:endParaRPr lang="es-MX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807224" y="6054164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PINK</a:t>
            </a:r>
            <a:endParaRPr lang="es-MX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361913" y="6081235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PURPLE</a:t>
            </a:r>
            <a:endParaRPr lang="es-MX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215265" y="6033838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PINK</a:t>
            </a:r>
            <a:endParaRPr lang="es-MX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399183" y="6258489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LISTEN MUSIC</a:t>
            </a:r>
            <a:endParaRPr lang="es-MX" sz="1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807224" y="6271160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LISTEN MUSIC</a:t>
            </a:r>
            <a:endParaRPr lang="es-MX" sz="1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112149" y="6296225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COOKIE</a:t>
            </a:r>
            <a:endParaRPr lang="es-MX" sz="1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873702" y="6460087"/>
            <a:ext cx="151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Shrek</a:t>
            </a:r>
            <a:endParaRPr lang="es-MX" sz="1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875143" y="6028431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PINK</a:t>
            </a:r>
            <a:endParaRPr lang="es-MX" sz="1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344519" y="6457447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Tierra de osos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74231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2556F8-E963-DB42-A2F5-625FB25B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38470" y="3764482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Mandy</a:t>
            </a:r>
            <a:endParaRPr lang="es-MX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338470" y="4131029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Andy</a:t>
            </a:r>
            <a:endParaRPr lang="es-MX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121425" y="4131029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Baltimore</a:t>
            </a:r>
            <a:endParaRPr lang="es-MX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882887" y="3875734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Boston</a:t>
            </a:r>
            <a:endParaRPr lang="es-MX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427304" y="3875734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Married</a:t>
            </a:r>
            <a:endParaRPr lang="es-MX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394174" y="4132517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Single</a:t>
            </a:r>
            <a:endParaRPr lang="es-MX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338470" y="5595395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Moni</a:t>
            </a:r>
            <a:endParaRPr lang="es-MX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338470" y="5865817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Sandy</a:t>
            </a:r>
            <a:endParaRPr lang="es-MX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902765" y="5542627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Saltillo</a:t>
            </a:r>
            <a:endParaRPr lang="es-MX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959087" y="5861759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México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427303" y="5529374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Single</a:t>
            </a:r>
            <a:endParaRPr lang="es-MX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423990" y="5822888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Single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14352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24C0B54-C33C-4D2C-8C47-4B74FB60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852" y="939925"/>
            <a:ext cx="5104263" cy="3776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Sandra Flores,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Sandy,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I'm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Saltillo,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Coah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I'm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I'm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engaged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Monica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Cárdenas,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Saltillo and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single.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s-MX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es-MX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072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E529C-FAE0-5640-A9FC-6ED81C71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-588332"/>
            <a:ext cx="7315200" cy="1825096"/>
          </a:xfrm>
        </p:spPr>
        <p:txBody>
          <a:bodyPr>
            <a:normAutofit/>
          </a:bodyPr>
          <a:lstStyle/>
          <a:p>
            <a:pPr algn="r"/>
            <a:r>
              <a:rPr lang="es-MX" sz="4800" dirty="0"/>
              <a:t>PROJECT UNIT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FCF715-11A8-574A-AC83-A42AF9364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812" y="1139250"/>
            <a:ext cx="7315200" cy="685800"/>
          </a:xfrm>
        </p:spPr>
        <p:txBody>
          <a:bodyPr>
            <a:normAutofit/>
          </a:bodyPr>
          <a:lstStyle/>
          <a:p>
            <a:r>
              <a:rPr lang="es-MX" sz="1600" dirty="0">
                <a:highlight>
                  <a:srgbClr val="FFFF00"/>
                </a:highlight>
              </a:rPr>
              <a:t>IT’S A REALLY NICE CITY!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B82BC7-91CF-6348-BA29-B5EA0E664C32}"/>
              </a:ext>
            </a:extLst>
          </p:cNvPr>
          <p:cNvSpPr txBox="1"/>
          <p:nvPr/>
        </p:nvSpPr>
        <p:spPr>
          <a:xfrm>
            <a:off x="764275" y="1567473"/>
            <a:ext cx="78611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THE PROJECT WILL BE DONE </a:t>
            </a:r>
            <a:r>
              <a:rPr lang="es-MX" sz="1600" b="1" dirty="0">
                <a:solidFill>
                  <a:srgbClr val="00B0F0"/>
                </a:solidFill>
              </a:rPr>
              <a:t>INDIVIDUALLY.</a:t>
            </a:r>
          </a:p>
          <a:p>
            <a:r>
              <a:rPr lang="es-MX" sz="1600" dirty="0"/>
              <a:t>WORK IN YOUR PROJECT ON </a:t>
            </a:r>
            <a:r>
              <a:rPr lang="es-MX" sz="1600" b="1" dirty="0">
                <a:solidFill>
                  <a:srgbClr val="00B0F0"/>
                </a:solidFill>
              </a:rPr>
              <a:t>MONDAY</a:t>
            </a:r>
            <a:r>
              <a:rPr lang="es-MX" sz="1600" dirty="0"/>
              <a:t>.</a:t>
            </a:r>
          </a:p>
          <a:p>
            <a:endParaRPr lang="es-MX" sz="1600" dirty="0"/>
          </a:p>
          <a:p>
            <a:r>
              <a:rPr lang="es-MX" sz="1600" b="1" u="sng" dirty="0"/>
              <a:t>TASK: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/>
              <a:t>Choose</a:t>
            </a:r>
            <a:r>
              <a:rPr lang="es-MX" sz="1600" dirty="0"/>
              <a:t> </a:t>
            </a:r>
            <a:r>
              <a:rPr lang="es-MX" sz="1600" dirty="0" err="1"/>
              <a:t>one</a:t>
            </a:r>
            <a:r>
              <a:rPr lang="es-MX" sz="1600" dirty="0"/>
              <a:t> </a:t>
            </a:r>
            <a:r>
              <a:rPr lang="es-MX" sz="1600" dirty="0" err="1"/>
              <a:t>person</a:t>
            </a:r>
            <a:r>
              <a:rPr lang="es-MX" sz="1600" dirty="0"/>
              <a:t> </a:t>
            </a:r>
            <a:r>
              <a:rPr lang="es-MX" sz="1600" dirty="0" err="1"/>
              <a:t>who</a:t>
            </a:r>
            <a:r>
              <a:rPr lang="es-MX" sz="1600" dirty="0"/>
              <a:t> </a:t>
            </a:r>
            <a:r>
              <a:rPr lang="es-MX" sz="1600" dirty="0" err="1"/>
              <a:t>is</a:t>
            </a:r>
            <a:r>
              <a:rPr lang="es-MX" sz="1600" dirty="0"/>
              <a:t> </a:t>
            </a:r>
            <a:r>
              <a:rPr lang="es-MX" sz="1600" dirty="0" err="1"/>
              <a:t>special</a:t>
            </a:r>
            <a:r>
              <a:rPr lang="es-MX" sz="1600" dirty="0"/>
              <a:t> </a:t>
            </a:r>
            <a:r>
              <a:rPr lang="es-MX" sz="1600" dirty="0" err="1"/>
              <a:t>for</a:t>
            </a:r>
            <a:r>
              <a:rPr lang="es-MX" sz="1600" dirty="0"/>
              <a:t> </a:t>
            </a:r>
            <a:r>
              <a:rPr lang="es-MX" sz="1600" dirty="0" err="1"/>
              <a:t>you</a:t>
            </a:r>
            <a:r>
              <a:rPr lang="es-MX" sz="1600" dirty="0"/>
              <a:t> (</a:t>
            </a:r>
            <a:r>
              <a:rPr lang="es-MX" sz="1600" dirty="0" err="1"/>
              <a:t>classmate</a:t>
            </a:r>
            <a:r>
              <a:rPr lang="es-MX" sz="1600" dirty="0"/>
              <a:t>, </a:t>
            </a:r>
            <a:r>
              <a:rPr lang="es-MX" sz="1600" dirty="0" err="1"/>
              <a:t>friend</a:t>
            </a:r>
            <a:r>
              <a:rPr lang="es-MX" sz="1600" dirty="0"/>
              <a:t>, </a:t>
            </a:r>
            <a:r>
              <a:rPr lang="es-MX" sz="1600" dirty="0" err="1"/>
              <a:t>relative</a:t>
            </a:r>
            <a:r>
              <a:rPr lang="es-MX" sz="16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/>
              <a:t>Answer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questions</a:t>
            </a:r>
            <a:r>
              <a:rPr lang="es-MX" sz="1600" dirty="0"/>
              <a:t>: </a:t>
            </a:r>
            <a:r>
              <a:rPr lang="es-MX" sz="1600" dirty="0" err="1"/>
              <a:t>What’s</a:t>
            </a:r>
            <a:r>
              <a:rPr lang="es-MX" sz="1600" dirty="0"/>
              <a:t> </a:t>
            </a:r>
            <a:r>
              <a:rPr lang="es-MX" sz="1600" dirty="0" err="1"/>
              <a:t>his</a:t>
            </a:r>
            <a:r>
              <a:rPr lang="es-MX" sz="1600" dirty="0"/>
              <a:t>/</a:t>
            </a:r>
            <a:r>
              <a:rPr lang="es-MX" sz="1600" dirty="0" err="1"/>
              <a:t>her</a:t>
            </a:r>
            <a:r>
              <a:rPr lang="es-MX" sz="1600" dirty="0"/>
              <a:t> </a:t>
            </a:r>
            <a:r>
              <a:rPr lang="es-MX" sz="1600" dirty="0" err="1"/>
              <a:t>name</a:t>
            </a:r>
            <a:r>
              <a:rPr lang="es-MX" sz="1600" dirty="0"/>
              <a:t>? </a:t>
            </a:r>
            <a:r>
              <a:rPr lang="es-MX" sz="1600" dirty="0" err="1"/>
              <a:t>What’s</a:t>
            </a:r>
            <a:r>
              <a:rPr lang="es-MX" sz="1600" dirty="0"/>
              <a:t> </a:t>
            </a:r>
            <a:r>
              <a:rPr lang="es-MX" sz="1600" dirty="0" err="1"/>
              <a:t>his</a:t>
            </a:r>
            <a:r>
              <a:rPr lang="es-MX" sz="1600" dirty="0"/>
              <a:t>/</a:t>
            </a:r>
            <a:r>
              <a:rPr lang="es-MX" sz="1600" dirty="0" err="1"/>
              <a:t>her</a:t>
            </a:r>
            <a:r>
              <a:rPr lang="es-MX" sz="1600" dirty="0"/>
              <a:t> </a:t>
            </a:r>
            <a:r>
              <a:rPr lang="es-MX" sz="1600" dirty="0" err="1"/>
              <a:t>last</a:t>
            </a:r>
            <a:r>
              <a:rPr lang="es-MX" sz="1600" dirty="0"/>
              <a:t> </a:t>
            </a:r>
            <a:r>
              <a:rPr lang="es-MX" sz="1600" dirty="0" err="1"/>
              <a:t>name</a:t>
            </a:r>
            <a:r>
              <a:rPr lang="es-MX" sz="1600" dirty="0"/>
              <a:t>? </a:t>
            </a:r>
            <a:r>
              <a:rPr lang="es-MX" sz="1600" dirty="0" err="1"/>
              <a:t>Where’s</a:t>
            </a:r>
            <a:r>
              <a:rPr lang="es-MX" sz="1600" dirty="0"/>
              <a:t> he/</a:t>
            </a:r>
            <a:r>
              <a:rPr lang="es-MX" sz="1600" dirty="0" err="1"/>
              <a:t>she</a:t>
            </a:r>
            <a:r>
              <a:rPr lang="es-MX" sz="1600" dirty="0"/>
              <a:t> </a:t>
            </a:r>
            <a:r>
              <a:rPr lang="es-MX" sz="1600" dirty="0" err="1"/>
              <a:t>from</a:t>
            </a:r>
            <a:r>
              <a:rPr lang="es-MX" sz="1600" dirty="0"/>
              <a:t>? </a:t>
            </a:r>
            <a:r>
              <a:rPr lang="es-MX" sz="1600" dirty="0" err="1"/>
              <a:t>When’s</a:t>
            </a:r>
            <a:r>
              <a:rPr lang="es-MX" sz="1600" dirty="0"/>
              <a:t> </a:t>
            </a:r>
            <a:r>
              <a:rPr lang="es-MX" sz="1600" dirty="0" err="1"/>
              <a:t>his</a:t>
            </a:r>
            <a:r>
              <a:rPr lang="es-MX" sz="1600" dirty="0"/>
              <a:t>/</a:t>
            </a:r>
            <a:r>
              <a:rPr lang="es-MX" sz="1600" dirty="0" err="1"/>
              <a:t>her</a:t>
            </a:r>
            <a:r>
              <a:rPr lang="es-MX" sz="1600" dirty="0"/>
              <a:t> </a:t>
            </a:r>
            <a:r>
              <a:rPr lang="es-MX" sz="1600" dirty="0" err="1"/>
              <a:t>birthday</a:t>
            </a:r>
            <a:r>
              <a:rPr lang="es-MX" sz="1600" dirty="0"/>
              <a:t>? </a:t>
            </a:r>
            <a:r>
              <a:rPr lang="es-MX" sz="1600" dirty="0" err="1"/>
              <a:t>What’s</a:t>
            </a:r>
            <a:r>
              <a:rPr lang="es-MX" sz="1600" dirty="0"/>
              <a:t> </a:t>
            </a:r>
            <a:r>
              <a:rPr lang="es-MX" sz="1600" dirty="0" err="1"/>
              <a:t>his</a:t>
            </a:r>
            <a:r>
              <a:rPr lang="es-MX" sz="1600" dirty="0"/>
              <a:t>/</a:t>
            </a:r>
            <a:r>
              <a:rPr lang="es-MX" sz="1600" dirty="0" err="1"/>
              <a:t>her</a:t>
            </a:r>
            <a:r>
              <a:rPr lang="es-MX" sz="1600" dirty="0"/>
              <a:t> </a:t>
            </a:r>
            <a:r>
              <a:rPr lang="es-MX" sz="1600" dirty="0" err="1"/>
              <a:t>favorite</a:t>
            </a:r>
            <a:r>
              <a:rPr lang="es-MX" sz="1600" dirty="0"/>
              <a:t> color/</a:t>
            </a:r>
            <a:r>
              <a:rPr lang="es-MX" sz="1600" dirty="0" err="1"/>
              <a:t>food</a:t>
            </a:r>
            <a:r>
              <a:rPr lang="es-MX" sz="1600" dirty="0"/>
              <a:t>/sport/music/</a:t>
            </a:r>
            <a:r>
              <a:rPr lang="es-MX" sz="1600" dirty="0" err="1"/>
              <a:t>hobbie</a:t>
            </a:r>
            <a:r>
              <a:rPr lang="es-MX" sz="16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/>
              <a:t>Design</a:t>
            </a:r>
            <a:r>
              <a:rPr lang="es-MX" sz="1600" dirty="0"/>
              <a:t> a </a:t>
            </a:r>
            <a:r>
              <a:rPr lang="es-MX" sz="1600" dirty="0" err="1"/>
              <a:t>presentation</a:t>
            </a:r>
            <a:r>
              <a:rPr lang="es-MX" sz="1600" dirty="0"/>
              <a:t>/poster </a:t>
            </a:r>
            <a:r>
              <a:rPr lang="es-MX" sz="1600" dirty="0" err="1"/>
              <a:t>with</a:t>
            </a:r>
            <a:r>
              <a:rPr lang="es-MX" sz="1600" dirty="0"/>
              <a:t> </a:t>
            </a:r>
            <a:r>
              <a:rPr lang="es-MX" sz="1600" dirty="0" err="1"/>
              <a:t>pictures</a:t>
            </a:r>
            <a:r>
              <a:rPr lang="es-MX" sz="1600" dirty="0"/>
              <a:t> and </a:t>
            </a:r>
            <a:r>
              <a:rPr lang="es-MX" sz="1600" dirty="0" err="1"/>
              <a:t>tell</a:t>
            </a:r>
            <a:r>
              <a:rPr lang="es-MX" sz="1600" dirty="0"/>
              <a:t> </a:t>
            </a:r>
            <a:r>
              <a:rPr lang="es-MX" sz="1600" dirty="0" err="1"/>
              <a:t>your</a:t>
            </a:r>
            <a:r>
              <a:rPr lang="es-MX" sz="1600" dirty="0"/>
              <a:t> </a:t>
            </a:r>
            <a:r>
              <a:rPr lang="es-MX" sz="1600" dirty="0" err="1"/>
              <a:t>classmates</a:t>
            </a:r>
            <a:r>
              <a:rPr lang="es-MX" sz="1600" dirty="0"/>
              <a:t> </a:t>
            </a:r>
            <a:r>
              <a:rPr lang="es-MX" sz="1600" dirty="0" err="1"/>
              <a:t>about</a:t>
            </a:r>
            <a:r>
              <a:rPr lang="es-MX" sz="1600" dirty="0"/>
              <a:t> </a:t>
            </a:r>
            <a:r>
              <a:rPr lang="es-MX" sz="1600" dirty="0" err="1"/>
              <a:t>this</a:t>
            </a:r>
            <a:r>
              <a:rPr lang="es-MX" sz="1600" dirty="0"/>
              <a:t> </a:t>
            </a:r>
            <a:r>
              <a:rPr lang="es-MX" sz="1600" dirty="0" err="1"/>
              <a:t>special</a:t>
            </a:r>
            <a:r>
              <a:rPr lang="es-MX" sz="1600" dirty="0"/>
              <a:t> </a:t>
            </a:r>
            <a:r>
              <a:rPr lang="es-MX" sz="1600" dirty="0" err="1"/>
              <a:t>person</a:t>
            </a:r>
            <a:r>
              <a:rPr lang="es-MX" sz="1600" dirty="0"/>
              <a:t>. </a:t>
            </a:r>
            <a:r>
              <a:rPr lang="es-MX" sz="1600" b="1" dirty="0" err="1">
                <a:solidFill>
                  <a:srgbClr val="FF0000"/>
                </a:solidFill>
              </a:rPr>
              <a:t>You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 err="1">
                <a:solidFill>
                  <a:srgbClr val="FF0000"/>
                </a:solidFill>
              </a:rPr>
              <a:t>will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 err="1">
                <a:solidFill>
                  <a:srgbClr val="FF0000"/>
                </a:solidFill>
              </a:rPr>
              <a:t>present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 err="1">
                <a:solidFill>
                  <a:srgbClr val="FF0000"/>
                </a:solidFill>
              </a:rPr>
              <a:t>on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 err="1">
                <a:solidFill>
                  <a:srgbClr val="FF0000"/>
                </a:solidFill>
              </a:rPr>
              <a:t>Monday</a:t>
            </a:r>
            <a:r>
              <a:rPr lang="es-MX" sz="1600" b="1" dirty="0">
                <a:solidFill>
                  <a:srgbClr val="FF0000"/>
                </a:solidFill>
              </a:rPr>
              <a:t>.</a:t>
            </a:r>
          </a:p>
          <a:p>
            <a:endParaRPr lang="es-MX" sz="16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PRODUCTS: </a:t>
            </a:r>
            <a:r>
              <a:rPr lang="es-MX" sz="1600" b="1" dirty="0" err="1"/>
              <a:t>Document</a:t>
            </a:r>
            <a:r>
              <a:rPr lang="es-MX" sz="1600" b="1" dirty="0"/>
              <a:t> in Escuela en Red/</a:t>
            </a:r>
            <a:r>
              <a:rPr lang="es-MX" sz="1600" b="1" dirty="0" err="1"/>
              <a:t>Presentation</a:t>
            </a:r>
            <a:r>
              <a:rPr lang="es-MX" sz="1600" b="1" dirty="0"/>
              <a:t>/</a:t>
            </a:r>
            <a:r>
              <a:rPr lang="es-MX" sz="1600" b="1" dirty="0" err="1"/>
              <a:t>Speaking</a:t>
            </a:r>
            <a:r>
              <a:rPr lang="es-MX" sz="1600" b="1" dirty="0"/>
              <a:t> performance</a:t>
            </a:r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713723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2350</TotalTime>
  <Words>284</Words>
  <Application>Microsoft Office PowerPoint</Application>
  <PresentationFormat>Presentación en pantalla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Abadi</vt:lpstr>
      <vt:lpstr>Arial</vt:lpstr>
      <vt:lpstr>Times New Roman</vt:lpstr>
      <vt:lpstr>Trebuchet MS</vt:lpstr>
      <vt:lpstr>Wingdings 3</vt:lpstr>
      <vt:lpstr>Faceta</vt:lpstr>
      <vt:lpstr> ENGLISH A2.1</vt:lpstr>
      <vt:lpstr>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PROJECT UNIT 1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A2.1</dc:title>
  <dc:creator>Cristina Alvarado</dc:creator>
  <cp:lastModifiedBy>Roberto Vargas</cp:lastModifiedBy>
  <cp:revision>41</cp:revision>
  <dcterms:created xsi:type="dcterms:W3CDTF">2021-08-25T11:07:21Z</dcterms:created>
  <dcterms:modified xsi:type="dcterms:W3CDTF">2021-09-11T02:55:48Z</dcterms:modified>
</cp:coreProperties>
</file>