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02" r:id="rId2"/>
    <p:sldId id="303" r:id="rId3"/>
    <p:sldId id="318" r:id="rId4"/>
    <p:sldId id="314" r:id="rId5"/>
    <p:sldId id="317" r:id="rId6"/>
    <p:sldId id="31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9"/>
    <p:restoredTop sz="94697"/>
  </p:normalViewPr>
  <p:slideViewPr>
    <p:cSldViewPr snapToGrid="0" snapToObjects="1">
      <p:cViewPr>
        <p:scale>
          <a:sx n="68" d="100"/>
          <a:sy n="68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10TH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AAAB350-10E7-44DF-BF3E-BB5764E9D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17644" r="30718" b="21173"/>
          <a:stretch/>
        </p:blipFill>
        <p:spPr>
          <a:xfrm>
            <a:off x="125564" y="1294229"/>
            <a:ext cx="8892872" cy="4748442"/>
          </a:xfrm>
          <a:prstGeom prst="rect">
            <a:avLst/>
          </a:prstGeom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ACF09988-4C0C-4F26-A8C7-E4A32FF6ABFA}"/>
              </a:ext>
            </a:extLst>
          </p:cNvPr>
          <p:cNvCxnSpPr/>
          <p:nvPr/>
        </p:nvCxnSpPr>
        <p:spPr>
          <a:xfrm>
            <a:off x="3038622" y="2096086"/>
            <a:ext cx="1294228" cy="4642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D3CED9CF-A31C-4047-A58E-39793E8E27BB}"/>
              </a:ext>
            </a:extLst>
          </p:cNvPr>
          <p:cNvCxnSpPr/>
          <p:nvPr/>
        </p:nvCxnSpPr>
        <p:spPr>
          <a:xfrm flipV="1">
            <a:off x="2560320" y="1899138"/>
            <a:ext cx="1758462" cy="429065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002A58F4-9DA2-4522-B44D-72C565DE4D01}"/>
              </a:ext>
            </a:extLst>
          </p:cNvPr>
          <p:cNvCxnSpPr/>
          <p:nvPr/>
        </p:nvCxnSpPr>
        <p:spPr>
          <a:xfrm flipV="1">
            <a:off x="2926080" y="2328203"/>
            <a:ext cx="1392702" cy="232117"/>
          </a:xfrm>
          <a:prstGeom prst="bentConnector3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0AD4C5-308D-42AA-AE69-E4689E9F551D}"/>
              </a:ext>
            </a:extLst>
          </p:cNvPr>
          <p:cNvSpPr txBox="1"/>
          <p:nvPr/>
        </p:nvSpPr>
        <p:spPr>
          <a:xfrm>
            <a:off x="2996419" y="4893771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Davis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2E1D79-0586-4E6E-9343-F8EFF633F94B}"/>
              </a:ext>
            </a:extLst>
          </p:cNvPr>
          <p:cNvSpPr txBox="1"/>
          <p:nvPr/>
        </p:nvSpPr>
        <p:spPr>
          <a:xfrm>
            <a:off x="4656929" y="4893771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Chicago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132109-E9E5-406C-8B8C-D191CD0A773A}"/>
              </a:ext>
            </a:extLst>
          </p:cNvPr>
          <p:cNvSpPr txBox="1"/>
          <p:nvPr/>
        </p:nvSpPr>
        <p:spPr>
          <a:xfrm>
            <a:off x="6317439" y="4892282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History</a:t>
            </a:r>
            <a:endParaRPr lang="es-MX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117BEE-9264-4D38-A011-2031EE81480A}"/>
              </a:ext>
            </a:extLst>
          </p:cNvPr>
          <p:cNvSpPr txBox="1"/>
          <p:nvPr/>
        </p:nvSpPr>
        <p:spPr>
          <a:xfrm>
            <a:off x="1674056" y="5160444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Josefina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79914F-8AA5-4C3C-8AE8-15839F907C3B}"/>
              </a:ext>
            </a:extLst>
          </p:cNvPr>
          <p:cNvSpPr txBox="1"/>
          <p:nvPr/>
        </p:nvSpPr>
        <p:spPr>
          <a:xfrm>
            <a:off x="4671258" y="5160444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México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FD6D41-8A47-44B0-9617-F5D2186D4841}"/>
              </a:ext>
            </a:extLst>
          </p:cNvPr>
          <p:cNvSpPr txBox="1"/>
          <p:nvPr/>
        </p:nvSpPr>
        <p:spPr>
          <a:xfrm>
            <a:off x="6317439" y="5172113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Bisness</a:t>
            </a:r>
            <a:endParaRPr lang="es-MX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417031-974E-40C7-BC6E-0B20DAA1528E}"/>
              </a:ext>
            </a:extLst>
          </p:cNvPr>
          <p:cNvSpPr txBox="1"/>
          <p:nvPr/>
        </p:nvSpPr>
        <p:spPr>
          <a:xfrm>
            <a:off x="2996420" y="5468221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Park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309426-6AC4-44F3-887B-8F11448E01B4}"/>
              </a:ext>
            </a:extLst>
          </p:cNvPr>
          <p:cNvSpPr txBox="1"/>
          <p:nvPr/>
        </p:nvSpPr>
        <p:spPr>
          <a:xfrm>
            <a:off x="4656929" y="5447668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Corea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3A906D-CD17-46F2-A2DC-CAAE75302F12}"/>
              </a:ext>
            </a:extLst>
          </p:cNvPr>
          <p:cNvSpPr txBox="1"/>
          <p:nvPr/>
        </p:nvSpPr>
        <p:spPr>
          <a:xfrm>
            <a:off x="6373709" y="5468220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Math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2897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"/>
            <a:ext cx="6858000" cy="6781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2218C28-B063-4032-83C6-3588328254C5}"/>
              </a:ext>
            </a:extLst>
          </p:cNvPr>
          <p:cNvSpPr txBox="1"/>
          <p:nvPr/>
        </p:nvSpPr>
        <p:spPr>
          <a:xfrm>
            <a:off x="3300412" y="5210175"/>
            <a:ext cx="162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Nancy</a:t>
            </a:r>
          </a:p>
          <a:p>
            <a:r>
              <a:rPr lang="es-MX" sz="1200" dirty="0"/>
              <a:t>Covarrubias</a:t>
            </a:r>
          </a:p>
          <a:p>
            <a:r>
              <a:rPr lang="es-MX" sz="1200" dirty="0"/>
              <a:t>Saltillo</a:t>
            </a:r>
          </a:p>
          <a:p>
            <a:r>
              <a:rPr lang="es-MX" sz="1200" dirty="0" err="1"/>
              <a:t>July</a:t>
            </a:r>
            <a:r>
              <a:rPr lang="es-MX" sz="1200" dirty="0"/>
              <a:t> 6th</a:t>
            </a:r>
          </a:p>
          <a:p>
            <a:r>
              <a:rPr lang="es-MX" sz="1200" dirty="0"/>
              <a:t>Blue</a:t>
            </a:r>
          </a:p>
          <a:p>
            <a:r>
              <a:rPr lang="es-MX" sz="1200" dirty="0"/>
              <a:t>Look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movies</a:t>
            </a:r>
            <a:r>
              <a:rPr lang="es-MX" sz="1200" dirty="0"/>
              <a:t> and </a:t>
            </a:r>
            <a:r>
              <a:rPr lang="es-MX" sz="1200" dirty="0" err="1"/>
              <a:t>listening</a:t>
            </a:r>
            <a:r>
              <a:rPr lang="es-MX" sz="1200" dirty="0"/>
              <a:t> music</a:t>
            </a:r>
          </a:p>
          <a:p>
            <a:endParaRPr lang="es-MX" sz="1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C54D1F-91ED-4922-8BF2-A8A9D863FBB6}"/>
              </a:ext>
            </a:extLst>
          </p:cNvPr>
          <p:cNvSpPr txBox="1"/>
          <p:nvPr/>
        </p:nvSpPr>
        <p:spPr>
          <a:xfrm>
            <a:off x="4743450" y="5261909"/>
            <a:ext cx="126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Jimena</a:t>
            </a:r>
          </a:p>
          <a:p>
            <a:r>
              <a:rPr lang="es-MX" sz="1200" dirty="0" err="1"/>
              <a:t>Gaytan</a:t>
            </a:r>
            <a:endParaRPr lang="es-MX" sz="1200" dirty="0"/>
          </a:p>
          <a:p>
            <a:r>
              <a:rPr lang="es-MX" sz="1200" dirty="0"/>
              <a:t>Saltillo</a:t>
            </a:r>
          </a:p>
          <a:p>
            <a:r>
              <a:rPr lang="es-MX" sz="1200" dirty="0" err="1"/>
              <a:t>Novembre</a:t>
            </a:r>
            <a:r>
              <a:rPr lang="es-MX" sz="1200" dirty="0"/>
              <a:t> 3th</a:t>
            </a:r>
          </a:p>
          <a:p>
            <a:r>
              <a:rPr lang="es-MX" sz="1200" dirty="0"/>
              <a:t>Green</a:t>
            </a:r>
          </a:p>
          <a:p>
            <a:r>
              <a:rPr lang="es-MX" sz="1200" dirty="0"/>
              <a:t>Pintar y leer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EF6D60-5FC6-499D-925D-1D3419D3D6D5}"/>
              </a:ext>
            </a:extLst>
          </p:cNvPr>
          <p:cNvSpPr txBox="1"/>
          <p:nvPr/>
        </p:nvSpPr>
        <p:spPr>
          <a:xfrm>
            <a:off x="6010276" y="5258693"/>
            <a:ext cx="162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Mayra</a:t>
            </a:r>
          </a:p>
          <a:p>
            <a:r>
              <a:rPr lang="es-MX" sz="1200" dirty="0"/>
              <a:t>Gaona</a:t>
            </a:r>
          </a:p>
          <a:p>
            <a:r>
              <a:rPr lang="es-MX" sz="1200" dirty="0"/>
              <a:t>Saltillo</a:t>
            </a:r>
          </a:p>
          <a:p>
            <a:r>
              <a:rPr lang="es-MX" sz="1200" dirty="0"/>
              <a:t>Enero 21</a:t>
            </a:r>
          </a:p>
          <a:p>
            <a:r>
              <a:rPr lang="es-MX" sz="1200" dirty="0" err="1"/>
              <a:t>Yellow</a:t>
            </a:r>
            <a:endParaRPr lang="es-MX" sz="1200" dirty="0"/>
          </a:p>
          <a:p>
            <a:r>
              <a:rPr lang="es-MX" sz="1200" dirty="0" err="1"/>
              <a:t>Listening</a:t>
            </a:r>
            <a:r>
              <a:rPr lang="es-MX" sz="1200" dirty="0"/>
              <a:t> music</a:t>
            </a:r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9" y="0"/>
            <a:ext cx="738296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E52A2B-0AA4-48AC-B22F-497BA0E0C971}"/>
              </a:ext>
            </a:extLst>
          </p:cNvPr>
          <p:cNvSpPr txBox="1"/>
          <p:nvPr/>
        </p:nvSpPr>
        <p:spPr>
          <a:xfrm>
            <a:off x="1943100" y="38608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Mandy</a:t>
            </a:r>
          </a:p>
          <a:p>
            <a:r>
              <a:rPr lang="es-MX" dirty="0"/>
              <a:t>Andy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197244-E6F9-4EEB-A45E-8F10F530600A}"/>
              </a:ext>
            </a:extLst>
          </p:cNvPr>
          <p:cNvSpPr txBox="1"/>
          <p:nvPr/>
        </p:nvSpPr>
        <p:spPr>
          <a:xfrm>
            <a:off x="3930649" y="3860799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Boston</a:t>
            </a:r>
          </a:p>
          <a:p>
            <a:r>
              <a:rPr lang="es-MX" dirty="0"/>
              <a:t>Baltimore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47EDCC-FFED-4842-AD38-CB30378E4EA9}"/>
              </a:ext>
            </a:extLst>
          </p:cNvPr>
          <p:cNvSpPr txBox="1"/>
          <p:nvPr/>
        </p:nvSpPr>
        <p:spPr>
          <a:xfrm>
            <a:off x="6007100" y="386079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Married</a:t>
            </a:r>
            <a:endParaRPr lang="es-MX" dirty="0"/>
          </a:p>
          <a:p>
            <a:r>
              <a:rPr lang="es-MX" dirty="0"/>
              <a:t>Single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5ACD95-FC23-4F91-AE3B-9B6473DCCF7C}"/>
              </a:ext>
            </a:extLst>
          </p:cNvPr>
          <p:cNvSpPr txBox="1"/>
          <p:nvPr/>
        </p:nvSpPr>
        <p:spPr>
          <a:xfrm>
            <a:off x="1943100" y="554657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Mery</a:t>
            </a:r>
          </a:p>
          <a:p>
            <a:r>
              <a:rPr lang="es-MX" dirty="0"/>
              <a:t>Dianita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E34173-4C40-41BE-A044-EE321F4AB794}"/>
              </a:ext>
            </a:extLst>
          </p:cNvPr>
          <p:cNvSpPr txBox="1"/>
          <p:nvPr/>
        </p:nvSpPr>
        <p:spPr>
          <a:xfrm>
            <a:off x="3963317" y="554657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Saltillo</a:t>
            </a:r>
          </a:p>
          <a:p>
            <a:r>
              <a:rPr lang="es-MX" dirty="0"/>
              <a:t>Saltillo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8F2327-25A6-49E7-86E3-1E88310DD267}"/>
              </a:ext>
            </a:extLst>
          </p:cNvPr>
          <p:cNvSpPr txBox="1"/>
          <p:nvPr/>
        </p:nvSpPr>
        <p:spPr>
          <a:xfrm>
            <a:off x="5983534" y="5546577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Single</a:t>
            </a:r>
          </a:p>
          <a:p>
            <a:r>
              <a:rPr lang="es-MX" dirty="0"/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2880</TotalTime>
  <Words>103</Words>
  <Application>Microsoft Office PowerPoint</Application>
  <PresentationFormat>Presentación en pantalla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Abadi</vt:lpstr>
      <vt:lpstr>Arial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América Michelle RLeza</cp:lastModifiedBy>
  <cp:revision>35</cp:revision>
  <dcterms:created xsi:type="dcterms:W3CDTF">2021-08-25T11:07:21Z</dcterms:created>
  <dcterms:modified xsi:type="dcterms:W3CDTF">2021-09-11T04:06:13Z</dcterms:modified>
</cp:coreProperties>
</file>