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302" r:id="rId2"/>
    <p:sldId id="314" r:id="rId3"/>
    <p:sldId id="317" r:id="rId4"/>
    <p:sldId id="31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9"/>
    <p:restoredTop sz="94697"/>
  </p:normalViewPr>
  <p:slideViewPr>
    <p:cSldViewPr snapToGrid="0" snapToObjects="1">
      <p:cViewPr varScale="1">
        <p:scale>
          <a:sx n="78" d="100"/>
          <a:sy n="78" d="100"/>
        </p:scale>
        <p:origin x="1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04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98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6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428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231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91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68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990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29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47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martel@intermailclubcup.org" TargetMode="External"/><Relationship Id="rId2" Type="http://schemas.openxmlformats.org/officeDocument/2006/relationships/hyperlink" Target="mailto:registration@intermailclub.cup.or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1" y="1831019"/>
            <a:ext cx="7315200" cy="1825096"/>
          </a:xfrm>
        </p:spPr>
        <p:txBody>
          <a:bodyPr/>
          <a:lstStyle/>
          <a:p>
            <a: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  <a:t>ENGLISH A2.1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115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UNIT 1 “WHERE ARE YOU FROM?”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SEPTEMBER 10TH</a:t>
            </a:r>
            <a:endParaRPr lang="es-MX" dirty="0">
              <a:latin typeface="Abadi" panose="020B06040201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1A3BF6-0335-4A45-A107-60C0E792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8186" y="685465"/>
            <a:ext cx="4227617" cy="20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3E1518-3DA6-FE4A-8433-28F185BF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55" y="38100"/>
            <a:ext cx="6858000" cy="6781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7C632E-B1C2-488F-AC11-8ABEAA3628BF}"/>
              </a:ext>
            </a:extLst>
          </p:cNvPr>
          <p:cNvSpPr txBox="1"/>
          <p:nvPr/>
        </p:nvSpPr>
        <p:spPr>
          <a:xfrm>
            <a:off x="3441290" y="5240594"/>
            <a:ext cx="1238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Sofia </a:t>
            </a:r>
          </a:p>
          <a:p>
            <a:r>
              <a:rPr lang="es-MX" sz="1100" dirty="0"/>
              <a:t>Mascorro </a:t>
            </a:r>
          </a:p>
          <a:p>
            <a:r>
              <a:rPr lang="es-MX" sz="1100" dirty="0"/>
              <a:t>Monterrey Nuevo </a:t>
            </a:r>
            <a:r>
              <a:rPr lang="es-MX" sz="1100" dirty="0" err="1"/>
              <a:t>leon</a:t>
            </a:r>
            <a:endParaRPr lang="es-MX" sz="1100" dirty="0"/>
          </a:p>
          <a:p>
            <a:r>
              <a:rPr lang="es-MX" sz="1100" dirty="0" err="1"/>
              <a:t>November</a:t>
            </a:r>
            <a:r>
              <a:rPr lang="es-MX" sz="1100" dirty="0"/>
              <a:t> 26</a:t>
            </a:r>
          </a:p>
          <a:p>
            <a:r>
              <a:rPr lang="es-MX" sz="1100" dirty="0" err="1"/>
              <a:t>Pinck</a:t>
            </a:r>
            <a:endParaRPr lang="es-MX" sz="1100" dirty="0"/>
          </a:p>
          <a:p>
            <a:r>
              <a:rPr lang="es-MX" sz="1100" dirty="0"/>
              <a:t>Chat and </a:t>
            </a:r>
            <a:r>
              <a:rPr lang="es-MX" sz="1100" dirty="0" err="1"/>
              <a:t>have</a:t>
            </a:r>
            <a:r>
              <a:rPr lang="es-MX" sz="1100" dirty="0"/>
              <a:t> </a:t>
            </a:r>
            <a:r>
              <a:rPr lang="es-MX" sz="1100" dirty="0" err="1"/>
              <a:t>fun</a:t>
            </a:r>
            <a:endParaRPr lang="es-MX" sz="11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7B89E-A1BB-488E-999A-FF8842619ACC}"/>
              </a:ext>
            </a:extLst>
          </p:cNvPr>
          <p:cNvSpPr txBox="1"/>
          <p:nvPr/>
        </p:nvSpPr>
        <p:spPr>
          <a:xfrm>
            <a:off x="4768645" y="5271371"/>
            <a:ext cx="1376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Melissa</a:t>
            </a:r>
          </a:p>
          <a:p>
            <a:r>
              <a:rPr lang="es-MX" sz="1200" dirty="0" err="1"/>
              <a:t>Martinez</a:t>
            </a:r>
            <a:endParaRPr lang="es-MX" sz="1200" dirty="0"/>
          </a:p>
          <a:p>
            <a:r>
              <a:rPr lang="es-MX" sz="1200" dirty="0"/>
              <a:t>Saltillo Coahuila</a:t>
            </a:r>
          </a:p>
          <a:p>
            <a:r>
              <a:rPr lang="es-MX" sz="1200" dirty="0" err="1"/>
              <a:t>Octuber</a:t>
            </a:r>
            <a:r>
              <a:rPr lang="es-MX" sz="1200" dirty="0"/>
              <a:t> 15</a:t>
            </a:r>
          </a:p>
          <a:p>
            <a:r>
              <a:rPr lang="es-MX" sz="1200" dirty="0" err="1"/>
              <a:t>pink</a:t>
            </a:r>
            <a:endParaRPr lang="es-MX" sz="1200" dirty="0"/>
          </a:p>
          <a:p>
            <a:r>
              <a:rPr lang="es-MX" sz="1200" dirty="0" err="1"/>
              <a:t>Whatch</a:t>
            </a:r>
            <a:r>
              <a:rPr lang="es-MX" sz="1200" dirty="0"/>
              <a:t> </a:t>
            </a:r>
            <a:r>
              <a:rPr lang="es-MX" sz="1200" dirty="0" err="1"/>
              <a:t>movies</a:t>
            </a:r>
            <a:endParaRPr lang="es-MX" sz="1200" dirty="0"/>
          </a:p>
          <a:p>
            <a:endParaRPr lang="es-MX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3D260D-C349-4F01-A282-226A57BCA3C3}"/>
              </a:ext>
            </a:extLst>
          </p:cNvPr>
          <p:cNvSpPr txBox="1"/>
          <p:nvPr/>
        </p:nvSpPr>
        <p:spPr>
          <a:xfrm>
            <a:off x="6145161" y="5271371"/>
            <a:ext cx="122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Alondra</a:t>
            </a:r>
          </a:p>
          <a:p>
            <a:r>
              <a:rPr lang="es-MX" sz="1200" dirty="0"/>
              <a:t>Cortez</a:t>
            </a:r>
          </a:p>
          <a:p>
            <a:r>
              <a:rPr lang="es-MX" sz="1200" dirty="0"/>
              <a:t>Saltillo</a:t>
            </a:r>
          </a:p>
          <a:p>
            <a:r>
              <a:rPr lang="es-MX" sz="1200" dirty="0" err="1"/>
              <a:t>September</a:t>
            </a:r>
            <a:r>
              <a:rPr lang="es-MX" sz="1200" dirty="0"/>
              <a:t> 15</a:t>
            </a:r>
          </a:p>
          <a:p>
            <a:r>
              <a:rPr lang="es-MX" sz="1200" dirty="0"/>
              <a:t>Black</a:t>
            </a:r>
          </a:p>
          <a:p>
            <a:r>
              <a:rPr lang="es-MX" sz="1200" dirty="0" err="1"/>
              <a:t>With</a:t>
            </a:r>
            <a:r>
              <a:rPr lang="es-MX" sz="1200" dirty="0"/>
              <a:t> </a:t>
            </a:r>
            <a:r>
              <a:rPr lang="es-MX" sz="1200" dirty="0" err="1"/>
              <a:t>my</a:t>
            </a:r>
            <a:r>
              <a:rPr lang="es-MX" sz="1200" dirty="0"/>
              <a:t> </a:t>
            </a:r>
            <a:r>
              <a:rPr lang="es-MX" sz="1200" dirty="0" err="1"/>
              <a:t>dog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4231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2556F8-E963-DB42-A2F5-625FB25B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19" y="0"/>
            <a:ext cx="7382961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4080CD-D33E-481A-8B28-C719F0F549AA}"/>
              </a:ext>
            </a:extLst>
          </p:cNvPr>
          <p:cNvSpPr txBox="1"/>
          <p:nvPr/>
        </p:nvSpPr>
        <p:spPr>
          <a:xfrm>
            <a:off x="2005781" y="3854246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Mandy</a:t>
            </a:r>
          </a:p>
          <a:p>
            <a:r>
              <a:rPr lang="es-MX" dirty="0"/>
              <a:t>Andy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6208F-8C66-4CFD-952D-A88083362526}"/>
              </a:ext>
            </a:extLst>
          </p:cNvPr>
          <p:cNvSpPr txBox="1"/>
          <p:nvPr/>
        </p:nvSpPr>
        <p:spPr>
          <a:xfrm>
            <a:off x="4159045" y="3854245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Boston</a:t>
            </a:r>
          </a:p>
          <a:p>
            <a:r>
              <a:rPr lang="es-MX" dirty="0"/>
              <a:t>Boston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883537-85F9-4065-85F4-01FE77DFF4CB}"/>
              </a:ext>
            </a:extLst>
          </p:cNvPr>
          <p:cNvSpPr txBox="1"/>
          <p:nvPr/>
        </p:nvSpPr>
        <p:spPr>
          <a:xfrm>
            <a:off x="6151951" y="3851647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Married</a:t>
            </a:r>
            <a:endParaRPr lang="es-MX" dirty="0"/>
          </a:p>
          <a:p>
            <a:r>
              <a:rPr lang="es-MX" dirty="0"/>
              <a:t>Single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C41D9C-BF0E-49B7-B0EC-5A369C5EEF76}"/>
              </a:ext>
            </a:extLst>
          </p:cNvPr>
          <p:cNvSpPr txBox="1"/>
          <p:nvPr/>
        </p:nvSpPr>
        <p:spPr>
          <a:xfrm>
            <a:off x="2005781" y="5515897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Camila</a:t>
            </a:r>
          </a:p>
          <a:p>
            <a:r>
              <a:rPr lang="es-MX" dirty="0"/>
              <a:t>Yamileth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F71281-86AB-4FCE-9300-DD09BCA83662}"/>
              </a:ext>
            </a:extLst>
          </p:cNvPr>
          <p:cNvSpPr txBox="1"/>
          <p:nvPr/>
        </p:nvSpPr>
        <p:spPr>
          <a:xfrm>
            <a:off x="4159045" y="5515896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Mexico</a:t>
            </a:r>
            <a:endParaRPr lang="es-MX" dirty="0"/>
          </a:p>
          <a:p>
            <a:r>
              <a:rPr lang="es-MX" dirty="0" err="1"/>
              <a:t>Mexico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A37E6A-7F4A-4D8C-9681-AA44987A48D7}"/>
              </a:ext>
            </a:extLst>
          </p:cNvPr>
          <p:cNvSpPr txBox="1"/>
          <p:nvPr/>
        </p:nvSpPr>
        <p:spPr>
          <a:xfrm>
            <a:off x="6223819" y="5525729"/>
            <a:ext cx="84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Single</a:t>
            </a:r>
          </a:p>
          <a:p>
            <a:r>
              <a:rPr lang="es-MX" dirty="0"/>
              <a:t>Single</a:t>
            </a:r>
          </a:p>
        </p:txBody>
      </p:sp>
    </p:spTree>
    <p:extLst>
      <p:ext uri="{BB962C8B-B14F-4D97-AF65-F5344CB8AC3E}">
        <p14:creationId xmlns:p14="http://schemas.microsoft.com/office/powerpoint/2010/main" val="314352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F2249E-190D-431B-86A3-6AA590B217B4}"/>
              </a:ext>
            </a:extLst>
          </p:cNvPr>
          <p:cNvSpPr txBox="1"/>
          <p:nvPr/>
        </p:nvSpPr>
        <p:spPr>
          <a:xfrm>
            <a:off x="1199534" y="1455174"/>
            <a:ext cx="72955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To:International</a:t>
            </a:r>
            <a:r>
              <a:rPr lang="es-MX" dirty="0"/>
              <a:t>  Email Club </a:t>
            </a:r>
            <a:r>
              <a:rPr lang="es-MX" dirty="0">
                <a:hlinkClick r:id="rId2"/>
              </a:rPr>
              <a:t>registration@intermailclub.cup.org</a:t>
            </a:r>
            <a:endParaRPr lang="es-MX" dirty="0"/>
          </a:p>
          <a:p>
            <a:r>
              <a:rPr lang="es-MX" dirty="0" err="1"/>
              <a:t>Cc</a:t>
            </a:r>
            <a:r>
              <a:rPr lang="es-MX" dirty="0"/>
              <a:t>: </a:t>
            </a:r>
            <a:r>
              <a:rPr lang="es-MX" dirty="0">
                <a:hlinkClick r:id="rId3"/>
              </a:rPr>
              <a:t>amartel@intermailclubcup.org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Subject</a:t>
            </a:r>
            <a:r>
              <a:rPr lang="es-MX" dirty="0"/>
              <a:t>: </a:t>
            </a:r>
            <a:r>
              <a:rPr lang="es-MX" dirty="0" err="1"/>
              <a:t>Hello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Hello</a:t>
            </a:r>
            <a:r>
              <a:rPr lang="es-MX" dirty="0"/>
              <a:t>!</a:t>
            </a:r>
          </a:p>
          <a:p>
            <a:r>
              <a:rPr lang="es-MX" dirty="0"/>
              <a:t>I am a new </a:t>
            </a:r>
            <a:r>
              <a:rPr lang="es-MX" dirty="0" err="1"/>
              <a:t>member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club.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Camila </a:t>
            </a:r>
            <a:r>
              <a:rPr lang="es-MX" dirty="0" err="1"/>
              <a:t>Moncada,but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can </a:t>
            </a:r>
            <a:r>
              <a:rPr lang="es-MX" dirty="0" err="1"/>
              <a:t>call</a:t>
            </a:r>
            <a:r>
              <a:rPr lang="es-MX" dirty="0"/>
              <a:t> me </a:t>
            </a:r>
            <a:r>
              <a:rPr lang="es-MX" dirty="0" err="1"/>
              <a:t>Cami</a:t>
            </a:r>
            <a:r>
              <a:rPr lang="es-MX" dirty="0"/>
              <a:t>.</a:t>
            </a:r>
          </a:p>
          <a:p>
            <a:r>
              <a:rPr lang="es-MX" dirty="0" err="1"/>
              <a:t>I´m</a:t>
            </a:r>
            <a:r>
              <a:rPr lang="es-MX" dirty="0"/>
              <a:t> </a:t>
            </a:r>
            <a:r>
              <a:rPr lang="es-MX" dirty="0" err="1"/>
              <a:t>fro</a:t>
            </a:r>
            <a:r>
              <a:rPr lang="es-MX" dirty="0"/>
              <a:t> </a:t>
            </a:r>
            <a:r>
              <a:rPr lang="es-MX" dirty="0" err="1"/>
              <a:t>Mexico</a:t>
            </a:r>
            <a:r>
              <a:rPr lang="es-MX" dirty="0"/>
              <a:t> and </a:t>
            </a:r>
            <a:r>
              <a:rPr lang="es-MX" dirty="0" err="1"/>
              <a:t>I´m</a:t>
            </a:r>
            <a:r>
              <a:rPr lang="es-MX" dirty="0"/>
              <a:t> </a:t>
            </a:r>
            <a:r>
              <a:rPr lang="es-MX" dirty="0" err="1"/>
              <a:t>single.My</a:t>
            </a:r>
            <a:r>
              <a:rPr lang="es-MX" dirty="0"/>
              <a:t> </a:t>
            </a:r>
            <a:r>
              <a:rPr lang="es-MX" dirty="0" err="1"/>
              <a:t>friend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Yamileth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also</a:t>
            </a:r>
            <a:r>
              <a:rPr lang="es-MX" dirty="0"/>
              <a:t> a </a:t>
            </a:r>
            <a:r>
              <a:rPr lang="es-MX" dirty="0" err="1"/>
              <a:t>member</a:t>
            </a:r>
            <a:r>
              <a:rPr lang="es-MX" dirty="0"/>
              <a:t>. </a:t>
            </a:r>
            <a:r>
              <a:rPr lang="es-MX" dirty="0" err="1"/>
              <a:t>Yamileth´s</a:t>
            </a:r>
            <a:r>
              <a:rPr lang="es-MX" dirty="0"/>
              <a:t> </a:t>
            </a:r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Cazarez,and</a:t>
            </a:r>
            <a:r>
              <a:rPr lang="es-MX" dirty="0"/>
              <a:t> </a:t>
            </a:r>
            <a:r>
              <a:rPr lang="es-MX" dirty="0" err="1"/>
              <a:t>his</a:t>
            </a:r>
            <a:r>
              <a:rPr lang="es-MX" dirty="0"/>
              <a:t> </a:t>
            </a:r>
            <a:r>
              <a:rPr lang="es-MX" dirty="0" err="1"/>
              <a:t>nickname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Yami. </a:t>
            </a:r>
            <a:r>
              <a:rPr lang="es-MX" dirty="0" err="1"/>
              <a:t>She´s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Mexico.She´s</a:t>
            </a:r>
            <a:r>
              <a:rPr lang="es-MX" dirty="0"/>
              <a:t> single.</a:t>
            </a:r>
          </a:p>
          <a:p>
            <a:r>
              <a:rPr lang="es-MX" dirty="0" err="1"/>
              <a:t>We´re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same</a:t>
            </a:r>
            <a:r>
              <a:rPr lang="es-MX" dirty="0"/>
              <a:t> English </a:t>
            </a:r>
            <a:r>
              <a:rPr lang="es-MX" dirty="0" err="1"/>
              <a:t>class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 err="1"/>
              <a:t>Please</a:t>
            </a:r>
            <a:r>
              <a:rPr lang="es-MX" dirty="0"/>
              <a:t>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me!</a:t>
            </a:r>
          </a:p>
          <a:p>
            <a:endParaRPr lang="es-MX" dirty="0"/>
          </a:p>
          <a:p>
            <a:r>
              <a:rPr lang="es-MX" dirty="0" err="1"/>
              <a:t>Cami</a:t>
            </a:r>
            <a:r>
              <a:rPr lang="es-MX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385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2380</TotalTime>
  <Words>161</Words>
  <Application>Microsoft Office PowerPoint</Application>
  <PresentationFormat>Presentación en pantalla (4:3)</PresentationFormat>
  <Paragraphs>46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Abadi</vt:lpstr>
      <vt:lpstr>Calibri</vt:lpstr>
      <vt:lpstr>Calibri Light</vt:lpstr>
      <vt:lpstr>Retrospección</vt:lpstr>
      <vt:lpstr>ENGLISH A2.1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Carlos Favio Moncada Moreno</cp:lastModifiedBy>
  <cp:revision>34</cp:revision>
  <dcterms:created xsi:type="dcterms:W3CDTF">2021-08-25T11:07:21Z</dcterms:created>
  <dcterms:modified xsi:type="dcterms:W3CDTF">2021-09-10T19:43:23Z</dcterms:modified>
</cp:coreProperties>
</file>