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21674138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E176"/>
    <a:srgbClr val="11C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3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9267" y="1995312"/>
            <a:ext cx="16255604" cy="4244622"/>
          </a:xfrm>
        </p:spPr>
        <p:txBody>
          <a:bodyPr anchor="b"/>
          <a:lstStyle>
            <a:lvl1pPr algn="ctr">
              <a:defRPr sz="1066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9267" y="6403623"/>
            <a:ext cx="16255604" cy="2943577"/>
          </a:xfrm>
        </p:spPr>
        <p:txBody>
          <a:bodyPr/>
          <a:lstStyle>
            <a:lvl1pPr marL="0" indent="0" algn="ctr">
              <a:buNone/>
              <a:defRPr sz="4266"/>
            </a:lvl1pPr>
            <a:lvl2pPr marL="812764" indent="0" algn="ctr">
              <a:buNone/>
              <a:defRPr sz="3555"/>
            </a:lvl2pPr>
            <a:lvl3pPr marL="1625529" indent="0" algn="ctr">
              <a:buNone/>
              <a:defRPr sz="3200"/>
            </a:lvl3pPr>
            <a:lvl4pPr marL="2438293" indent="0" algn="ctr">
              <a:buNone/>
              <a:defRPr sz="2844"/>
            </a:lvl4pPr>
            <a:lvl5pPr marL="3251058" indent="0" algn="ctr">
              <a:buNone/>
              <a:defRPr sz="2844"/>
            </a:lvl5pPr>
            <a:lvl6pPr marL="4063822" indent="0" algn="ctr">
              <a:buNone/>
              <a:defRPr sz="2844"/>
            </a:lvl6pPr>
            <a:lvl7pPr marL="4876587" indent="0" algn="ctr">
              <a:buNone/>
              <a:defRPr sz="2844"/>
            </a:lvl7pPr>
            <a:lvl8pPr marL="5689351" indent="0" algn="ctr">
              <a:buNone/>
              <a:defRPr sz="2844"/>
            </a:lvl8pPr>
            <a:lvl9pPr marL="6502116" indent="0" algn="ctr">
              <a:buNone/>
              <a:defRPr sz="2844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56C1C-B28F-419E-87C3-0621A02B1EA7}" type="datetimeFigureOut">
              <a:rPr lang="es-MX" smtClean="0"/>
              <a:t>22/09/2021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569B-0333-4E62-B0AC-95E30079E8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9849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56C1C-B28F-419E-87C3-0621A02B1EA7}" type="datetimeFigureOut">
              <a:rPr lang="es-MX" smtClean="0"/>
              <a:t>22/09/2021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569B-0333-4E62-B0AC-95E30079E8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4960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10555" y="649111"/>
            <a:ext cx="4673486" cy="1033215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90097" y="649111"/>
            <a:ext cx="13749531" cy="1033215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56C1C-B28F-419E-87C3-0621A02B1EA7}" type="datetimeFigureOut">
              <a:rPr lang="es-MX" smtClean="0"/>
              <a:t>22/09/2021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569B-0333-4E62-B0AC-95E30079E8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8230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56C1C-B28F-419E-87C3-0621A02B1EA7}" type="datetimeFigureOut">
              <a:rPr lang="es-MX" smtClean="0"/>
              <a:t>22/09/2021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569B-0333-4E62-B0AC-95E30079E8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0655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808" y="3039535"/>
            <a:ext cx="18693944" cy="5071532"/>
          </a:xfrm>
        </p:spPr>
        <p:txBody>
          <a:bodyPr anchor="b"/>
          <a:lstStyle>
            <a:lvl1pPr>
              <a:defRPr sz="1066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8808" y="8159046"/>
            <a:ext cx="18693944" cy="2666999"/>
          </a:xfrm>
        </p:spPr>
        <p:txBody>
          <a:bodyPr/>
          <a:lstStyle>
            <a:lvl1pPr marL="0" indent="0">
              <a:buNone/>
              <a:defRPr sz="4266">
                <a:solidFill>
                  <a:schemeClr val="tx1">
                    <a:tint val="75000"/>
                  </a:schemeClr>
                </a:solidFill>
              </a:defRPr>
            </a:lvl1pPr>
            <a:lvl2pPr marL="812764" indent="0">
              <a:buNone/>
              <a:defRPr sz="3555">
                <a:solidFill>
                  <a:schemeClr val="tx1">
                    <a:tint val="75000"/>
                  </a:schemeClr>
                </a:solidFill>
              </a:defRPr>
            </a:lvl2pPr>
            <a:lvl3pPr marL="162552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293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05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3822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587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3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116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56C1C-B28F-419E-87C3-0621A02B1EA7}" type="datetimeFigureOut">
              <a:rPr lang="es-MX" smtClean="0"/>
              <a:t>22/09/2021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569B-0333-4E62-B0AC-95E30079E8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1998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0097" y="3245556"/>
            <a:ext cx="9211509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532" y="3245556"/>
            <a:ext cx="9211509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56C1C-B28F-419E-87C3-0621A02B1EA7}" type="datetimeFigureOut">
              <a:rPr lang="es-MX" smtClean="0"/>
              <a:t>22/09/2021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569B-0333-4E62-B0AC-95E30079E8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0284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0" y="649112"/>
            <a:ext cx="18693944" cy="235655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2921" y="2988734"/>
            <a:ext cx="9169175" cy="1464732"/>
          </a:xfrm>
        </p:spPr>
        <p:txBody>
          <a:bodyPr anchor="b"/>
          <a:lstStyle>
            <a:lvl1pPr marL="0" indent="0">
              <a:buNone/>
              <a:defRPr sz="4266" b="1"/>
            </a:lvl1pPr>
            <a:lvl2pPr marL="812764" indent="0">
              <a:buNone/>
              <a:defRPr sz="3555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44" b="1"/>
            </a:lvl4pPr>
            <a:lvl5pPr marL="3251058" indent="0">
              <a:buNone/>
              <a:defRPr sz="2844" b="1"/>
            </a:lvl5pPr>
            <a:lvl6pPr marL="4063822" indent="0">
              <a:buNone/>
              <a:defRPr sz="2844" b="1"/>
            </a:lvl6pPr>
            <a:lvl7pPr marL="4876587" indent="0">
              <a:buNone/>
              <a:defRPr sz="2844" b="1"/>
            </a:lvl7pPr>
            <a:lvl8pPr marL="5689351" indent="0">
              <a:buNone/>
              <a:defRPr sz="2844" b="1"/>
            </a:lvl8pPr>
            <a:lvl9pPr marL="6502116" indent="0">
              <a:buNone/>
              <a:defRPr sz="284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92921" y="4453467"/>
            <a:ext cx="9169175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72532" y="2988734"/>
            <a:ext cx="9214332" cy="1464732"/>
          </a:xfrm>
        </p:spPr>
        <p:txBody>
          <a:bodyPr anchor="b"/>
          <a:lstStyle>
            <a:lvl1pPr marL="0" indent="0">
              <a:buNone/>
              <a:defRPr sz="4266" b="1"/>
            </a:lvl1pPr>
            <a:lvl2pPr marL="812764" indent="0">
              <a:buNone/>
              <a:defRPr sz="3555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44" b="1"/>
            </a:lvl4pPr>
            <a:lvl5pPr marL="3251058" indent="0">
              <a:buNone/>
              <a:defRPr sz="2844" b="1"/>
            </a:lvl5pPr>
            <a:lvl6pPr marL="4063822" indent="0">
              <a:buNone/>
              <a:defRPr sz="2844" b="1"/>
            </a:lvl6pPr>
            <a:lvl7pPr marL="4876587" indent="0">
              <a:buNone/>
              <a:defRPr sz="2844" b="1"/>
            </a:lvl7pPr>
            <a:lvl8pPr marL="5689351" indent="0">
              <a:buNone/>
              <a:defRPr sz="2844" b="1"/>
            </a:lvl8pPr>
            <a:lvl9pPr marL="6502116" indent="0">
              <a:buNone/>
              <a:defRPr sz="284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72532" y="4453467"/>
            <a:ext cx="9214332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56C1C-B28F-419E-87C3-0621A02B1EA7}" type="datetimeFigureOut">
              <a:rPr lang="es-MX" smtClean="0"/>
              <a:t>22/09/2021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569B-0333-4E62-B0AC-95E30079E8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4131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56C1C-B28F-419E-87C3-0621A02B1EA7}" type="datetimeFigureOut">
              <a:rPr lang="es-MX" smtClean="0"/>
              <a:t>22/09/2021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569B-0333-4E62-B0AC-95E30079E8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3230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56C1C-B28F-419E-87C3-0621A02B1EA7}" type="datetimeFigureOut">
              <a:rPr lang="es-MX" smtClean="0"/>
              <a:t>22/09/2021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569B-0333-4E62-B0AC-95E30079E8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0600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1" y="812800"/>
            <a:ext cx="699047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4332" y="1755423"/>
            <a:ext cx="10972532" cy="8664222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6"/>
            </a:lvl3pPr>
            <a:lvl4pPr>
              <a:defRPr sz="3555"/>
            </a:lvl4pPr>
            <a:lvl5pPr>
              <a:defRPr sz="3555"/>
            </a:lvl5pPr>
            <a:lvl6pPr>
              <a:defRPr sz="3555"/>
            </a:lvl6pPr>
            <a:lvl7pPr>
              <a:defRPr sz="3555"/>
            </a:lvl7pPr>
            <a:lvl8pPr>
              <a:defRPr sz="3555"/>
            </a:lvl8pPr>
            <a:lvl9pPr>
              <a:defRPr sz="355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2921" y="3657600"/>
            <a:ext cx="699047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764" indent="0">
              <a:buNone/>
              <a:defRPr sz="2489"/>
            </a:lvl2pPr>
            <a:lvl3pPr marL="1625529" indent="0">
              <a:buNone/>
              <a:defRPr sz="2133"/>
            </a:lvl3pPr>
            <a:lvl4pPr marL="2438293" indent="0">
              <a:buNone/>
              <a:defRPr sz="1778"/>
            </a:lvl4pPr>
            <a:lvl5pPr marL="3251058" indent="0">
              <a:buNone/>
              <a:defRPr sz="1778"/>
            </a:lvl5pPr>
            <a:lvl6pPr marL="4063822" indent="0">
              <a:buNone/>
              <a:defRPr sz="1778"/>
            </a:lvl6pPr>
            <a:lvl7pPr marL="4876587" indent="0">
              <a:buNone/>
              <a:defRPr sz="1778"/>
            </a:lvl7pPr>
            <a:lvl8pPr marL="5689351" indent="0">
              <a:buNone/>
              <a:defRPr sz="1778"/>
            </a:lvl8pPr>
            <a:lvl9pPr marL="6502116" indent="0">
              <a:buNone/>
              <a:defRPr sz="177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56C1C-B28F-419E-87C3-0621A02B1EA7}" type="datetimeFigureOut">
              <a:rPr lang="es-MX" smtClean="0"/>
              <a:t>22/09/2021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569B-0333-4E62-B0AC-95E30079E8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451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1" y="812800"/>
            <a:ext cx="699047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14332" y="1755423"/>
            <a:ext cx="10972532" cy="8664222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764" indent="0">
              <a:buNone/>
              <a:defRPr sz="4978"/>
            </a:lvl2pPr>
            <a:lvl3pPr marL="1625529" indent="0">
              <a:buNone/>
              <a:defRPr sz="4266"/>
            </a:lvl3pPr>
            <a:lvl4pPr marL="2438293" indent="0">
              <a:buNone/>
              <a:defRPr sz="3555"/>
            </a:lvl4pPr>
            <a:lvl5pPr marL="3251058" indent="0">
              <a:buNone/>
              <a:defRPr sz="3555"/>
            </a:lvl5pPr>
            <a:lvl6pPr marL="4063822" indent="0">
              <a:buNone/>
              <a:defRPr sz="3555"/>
            </a:lvl6pPr>
            <a:lvl7pPr marL="4876587" indent="0">
              <a:buNone/>
              <a:defRPr sz="3555"/>
            </a:lvl7pPr>
            <a:lvl8pPr marL="5689351" indent="0">
              <a:buNone/>
              <a:defRPr sz="3555"/>
            </a:lvl8pPr>
            <a:lvl9pPr marL="6502116" indent="0">
              <a:buNone/>
              <a:defRPr sz="3555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2921" y="3657600"/>
            <a:ext cx="699047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764" indent="0">
              <a:buNone/>
              <a:defRPr sz="2489"/>
            </a:lvl2pPr>
            <a:lvl3pPr marL="1625529" indent="0">
              <a:buNone/>
              <a:defRPr sz="2133"/>
            </a:lvl3pPr>
            <a:lvl4pPr marL="2438293" indent="0">
              <a:buNone/>
              <a:defRPr sz="1778"/>
            </a:lvl4pPr>
            <a:lvl5pPr marL="3251058" indent="0">
              <a:buNone/>
              <a:defRPr sz="1778"/>
            </a:lvl5pPr>
            <a:lvl6pPr marL="4063822" indent="0">
              <a:buNone/>
              <a:defRPr sz="1778"/>
            </a:lvl6pPr>
            <a:lvl7pPr marL="4876587" indent="0">
              <a:buNone/>
              <a:defRPr sz="1778"/>
            </a:lvl7pPr>
            <a:lvl8pPr marL="5689351" indent="0">
              <a:buNone/>
              <a:defRPr sz="1778"/>
            </a:lvl8pPr>
            <a:lvl9pPr marL="6502116" indent="0">
              <a:buNone/>
              <a:defRPr sz="177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56C1C-B28F-419E-87C3-0621A02B1EA7}" type="datetimeFigureOut">
              <a:rPr lang="es-MX" smtClean="0"/>
              <a:t>22/09/2021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569B-0333-4E62-B0AC-95E30079E8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4022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3000">
              <a:srgbClr val="11C0E4"/>
            </a:gs>
            <a:gs pos="53000">
              <a:srgbClr val="FFFF00"/>
            </a:gs>
            <a:gs pos="84000">
              <a:srgbClr val="6EE17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90097" y="649112"/>
            <a:ext cx="18693944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0097" y="3245556"/>
            <a:ext cx="18693944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90097" y="11300179"/>
            <a:ext cx="4876681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56C1C-B28F-419E-87C3-0621A02B1EA7}" type="datetimeFigureOut">
              <a:rPr lang="es-MX" smtClean="0"/>
              <a:t>22/09/2021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9558" y="11300179"/>
            <a:ext cx="7315022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07360" y="11300179"/>
            <a:ext cx="4876681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D569B-0333-4E62-B0AC-95E30079E8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714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625529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382" indent="-406382" algn="l" defTabSz="1625529" rtl="0" eaLnBrk="1" latinLnBrk="0" hangingPunct="1">
        <a:lnSpc>
          <a:spcPct val="90000"/>
        </a:lnSpc>
        <a:spcBef>
          <a:spcPts val="1778"/>
        </a:spcBef>
        <a:buFont typeface="Arial" panose="020B0604020202020204" pitchFamily="34" charset="0"/>
        <a:buChar char="•"/>
        <a:defRPr sz="4978" kern="1200">
          <a:solidFill>
            <a:schemeClr val="tx1"/>
          </a:solidFill>
          <a:latin typeface="+mn-lt"/>
          <a:ea typeface="+mn-ea"/>
          <a:cs typeface="+mn-cs"/>
        </a:defRPr>
      </a:lvl1pPr>
      <a:lvl2pPr marL="1219147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2pPr>
      <a:lvl3pPr marL="2031911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555" kern="1200">
          <a:solidFill>
            <a:schemeClr val="tx1"/>
          </a:solidFill>
          <a:latin typeface="+mn-lt"/>
          <a:ea typeface="+mn-ea"/>
          <a:cs typeface="+mn-cs"/>
        </a:defRPr>
      </a:lvl3pPr>
      <a:lvl4pPr marL="2844676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40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204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969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733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498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4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29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93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58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822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87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51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116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Maestra de Primaria: Marcos infantiles para fotos y marcos o bordes  escolares | Marcos escolares, Bordes y marcos, Marcos para texto">
            <a:extLst>
              <a:ext uri="{FF2B5EF4-FFF2-40B4-BE49-F238E27FC236}">
                <a16:creationId xmlns:a16="http://schemas.microsoft.com/office/drawing/2014/main" id="{50F0FD46-3850-48E8-A5E6-182C8755B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674138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25F47CF-5F55-49A6-9937-938872F0B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866" y="1755058"/>
            <a:ext cx="3038166" cy="2389240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3E1EDE32-8849-4B8E-AE3F-0E28C27ED4FF}"/>
              </a:ext>
            </a:extLst>
          </p:cNvPr>
          <p:cNvSpPr txBox="1"/>
          <p:nvPr/>
        </p:nvSpPr>
        <p:spPr>
          <a:xfrm>
            <a:off x="6916993" y="2041347"/>
            <a:ext cx="9807677" cy="8557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2400" b="1" dirty="0"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rPr>
              <a:t>Escuela normal de educación preescolar </a:t>
            </a:r>
            <a:endParaRPr lang="es-MX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s-MX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2400" b="1" dirty="0"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rPr>
              <a:t>Licenciatura en Educación Preescolar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s-MX" sz="2400" b="1" dirty="0">
              <a:latin typeface="Comic Sans MS" panose="030F0702030302020204" pitchFamily="66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s-MX" sz="1400" b="1" dirty="0">
              <a:latin typeface="Comic Sans MS" panose="030F0702030302020204" pitchFamily="66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2400" b="1" dirty="0"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rPr>
              <a:t>Caja de herramientas</a:t>
            </a:r>
            <a:endParaRPr lang="es-MX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2400" b="1" dirty="0"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rPr>
              <a:t>  </a:t>
            </a:r>
            <a:endParaRPr lang="es-MX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2400" b="1" dirty="0"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rPr>
              <a:t>Curso: Innovación y trabajo docente </a:t>
            </a:r>
            <a:endParaRPr lang="es-MX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s-MX" sz="1400" b="1" dirty="0">
              <a:latin typeface="Comic Sans MS" panose="030F0702030302020204" pitchFamily="66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2400" b="1" dirty="0"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rPr>
              <a:t>Docente: Elena Monserrat Gámez Cepeda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s-MX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2400" b="1" dirty="0"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rPr>
              <a:t>Alumna: Jessica Paola Saucedo Gonzalez</a:t>
            </a:r>
            <a:endParaRPr lang="es-MX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2400" b="1" dirty="0"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rPr>
              <a:t>Grado: 3° Sección: D No Lista: 18</a:t>
            </a:r>
            <a:endParaRPr lang="es-MX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s-MX" sz="1400" b="1" dirty="0">
              <a:latin typeface="Comic Sans MS" panose="030F0702030302020204" pitchFamily="66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s-MX" sz="1400" b="1" dirty="0">
              <a:latin typeface="Comic Sans MS" panose="030F0702030302020204" pitchFamily="66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s-MX" sz="2400" b="1" dirty="0"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rPr>
              <a:t>22/Septiembre/2021</a:t>
            </a:r>
            <a:endParaRPr lang="es-MX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s-MX" sz="1100" b="1" dirty="0">
              <a:latin typeface="Comic Sans MS" panose="030F0702030302020204" pitchFamily="66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s-MX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736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4525060-F1F8-44FF-9639-FB6B22C66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5269" y="161921"/>
            <a:ext cx="72294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2049" name="Imagen 2" descr="Escala de tiempo&#10;&#10;Descripción generada automáticamente">
            <a:extLst>
              <a:ext uri="{FF2B5EF4-FFF2-40B4-BE49-F238E27FC236}">
                <a16:creationId xmlns:a16="http://schemas.microsoft.com/office/drawing/2014/main" id="{EE8FF362-46F0-4005-AAA1-FEFD814CA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668" y="2008416"/>
            <a:ext cx="9968918" cy="1002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439395D-3D8F-4727-9975-3E79818F3C4B}"/>
              </a:ext>
            </a:extLst>
          </p:cNvPr>
          <p:cNvSpPr txBox="1"/>
          <p:nvPr/>
        </p:nvSpPr>
        <p:spPr>
          <a:xfrm>
            <a:off x="3840480" y="578582"/>
            <a:ext cx="14231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/>
              <a:t>Diario de campo </a:t>
            </a:r>
          </a:p>
        </p:txBody>
      </p:sp>
    </p:spTree>
    <p:extLst>
      <p:ext uri="{BB962C8B-B14F-4D97-AF65-F5344CB8AC3E}">
        <p14:creationId xmlns:p14="http://schemas.microsoft.com/office/powerpoint/2010/main" val="1328298186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1851A2D-B353-4965-86D0-9754573879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85" t="13155" r="20997" b="5878"/>
          <a:stretch/>
        </p:blipFill>
        <p:spPr>
          <a:xfrm>
            <a:off x="2940249" y="3055015"/>
            <a:ext cx="6555341" cy="504600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AD36C0B-8648-4D1C-90E4-BC13CADBA1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60" t="12075" r="21349" b="5986"/>
          <a:stretch/>
        </p:blipFill>
        <p:spPr>
          <a:xfrm>
            <a:off x="11720946" y="3055015"/>
            <a:ext cx="6300484" cy="51956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89A9DC2-9996-4E7C-8DC6-06F59349A7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652" t="56842" r="21439" b="10027"/>
          <a:stretch/>
        </p:blipFill>
        <p:spPr>
          <a:xfrm>
            <a:off x="6217920" y="8578733"/>
            <a:ext cx="10041775" cy="3408219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4857536-A01E-4F80-9597-D232338208A2}"/>
              </a:ext>
            </a:extLst>
          </p:cNvPr>
          <p:cNvSpPr txBox="1"/>
          <p:nvPr/>
        </p:nvSpPr>
        <p:spPr>
          <a:xfrm>
            <a:off x="5669280" y="448887"/>
            <a:ext cx="10041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/>
              <a:t>Diario de la educadora </a:t>
            </a:r>
          </a:p>
        </p:txBody>
      </p:sp>
    </p:spTree>
    <p:extLst>
      <p:ext uri="{BB962C8B-B14F-4D97-AF65-F5344CB8AC3E}">
        <p14:creationId xmlns:p14="http://schemas.microsoft.com/office/powerpoint/2010/main" val="2879790606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B6CE561-EFDF-431F-824A-93D3687D04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7" t="28236" r="5622" b="18916"/>
          <a:stretch/>
        </p:blipFill>
        <p:spPr>
          <a:xfrm>
            <a:off x="997527" y="3092335"/>
            <a:ext cx="20233177" cy="856210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30FA042-1CDD-4C96-A282-A9E77FCACCD0}"/>
              </a:ext>
            </a:extLst>
          </p:cNvPr>
          <p:cNvSpPr txBox="1"/>
          <p:nvPr/>
        </p:nvSpPr>
        <p:spPr>
          <a:xfrm>
            <a:off x="4555375" y="399011"/>
            <a:ext cx="13333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/>
              <a:t>Carpeta de evaluación de los alumnos</a:t>
            </a:r>
          </a:p>
        </p:txBody>
      </p:sp>
    </p:spTree>
    <p:extLst>
      <p:ext uri="{BB962C8B-B14F-4D97-AF65-F5344CB8AC3E}">
        <p14:creationId xmlns:p14="http://schemas.microsoft.com/office/powerpoint/2010/main" val="411044669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</TotalTime>
  <Words>61</Words>
  <Application>Microsoft Office PowerPoint</Application>
  <PresentationFormat>Personalizado</PresentationFormat>
  <Paragraphs>19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elizabeth gonzalez</dc:creator>
  <cp:lastModifiedBy>elizabeth gonzalez</cp:lastModifiedBy>
  <cp:revision>2</cp:revision>
  <dcterms:created xsi:type="dcterms:W3CDTF">2021-09-22T13:00:00Z</dcterms:created>
  <dcterms:modified xsi:type="dcterms:W3CDTF">2021-09-23T02:35:42Z</dcterms:modified>
</cp:coreProperties>
</file>