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7777163" cy="10045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CFF"/>
    <a:srgbClr val="9966FF"/>
    <a:srgbClr val="FF9999"/>
    <a:srgbClr val="CC9900"/>
    <a:srgbClr val="FFFF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249" autoAdjust="0"/>
  </p:normalViewPr>
  <p:slideViewPr>
    <p:cSldViewPr snapToGrid="0">
      <p:cViewPr>
        <p:scale>
          <a:sx n="87" d="100"/>
          <a:sy n="87" d="100"/>
        </p:scale>
        <p:origin x="24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287" y="1644054"/>
            <a:ext cx="6610589" cy="3497392"/>
          </a:xfrm>
        </p:spPr>
        <p:txBody>
          <a:bodyPr anchor="b"/>
          <a:lstStyle>
            <a:lvl1pPr algn="ctr">
              <a:defRPr sz="510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146" y="5276318"/>
            <a:ext cx="5832872" cy="242538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849" indent="0" algn="ctr">
              <a:buNone/>
              <a:defRPr sz="1701"/>
            </a:lvl2pPr>
            <a:lvl3pPr marL="777697" indent="0" algn="ctr">
              <a:buNone/>
              <a:defRPr sz="1531"/>
            </a:lvl3pPr>
            <a:lvl4pPr marL="1166546" indent="0" algn="ctr">
              <a:buNone/>
              <a:defRPr sz="1361"/>
            </a:lvl4pPr>
            <a:lvl5pPr marL="1555394" indent="0" algn="ctr">
              <a:buNone/>
              <a:defRPr sz="1361"/>
            </a:lvl5pPr>
            <a:lvl6pPr marL="1944243" indent="0" algn="ctr">
              <a:buNone/>
              <a:defRPr sz="1361"/>
            </a:lvl6pPr>
            <a:lvl7pPr marL="2333092" indent="0" algn="ctr">
              <a:buNone/>
              <a:defRPr sz="1361"/>
            </a:lvl7pPr>
            <a:lvl8pPr marL="2721940" indent="0" algn="ctr">
              <a:buNone/>
              <a:defRPr sz="1361"/>
            </a:lvl8pPr>
            <a:lvl9pPr marL="3110789" indent="0" algn="ctr">
              <a:buNone/>
              <a:defRPr sz="136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159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819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5533" y="534841"/>
            <a:ext cx="1676951" cy="85132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80" y="534841"/>
            <a:ext cx="4933638" cy="851326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794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242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30" y="2504452"/>
            <a:ext cx="6707803" cy="4178731"/>
          </a:xfrm>
        </p:spPr>
        <p:txBody>
          <a:bodyPr anchor="b"/>
          <a:lstStyle>
            <a:lvl1pPr>
              <a:defRPr sz="510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630" y="6722716"/>
            <a:ext cx="6707803" cy="2197496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84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697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546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4pPr>
            <a:lvl5pPr marL="1555394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5pPr>
            <a:lvl6pPr marL="1944243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6pPr>
            <a:lvl7pPr marL="2333092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7pPr>
            <a:lvl8pPr marL="272194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8pPr>
            <a:lvl9pPr marL="3110789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18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80" y="2674203"/>
            <a:ext cx="3305294" cy="63739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7189" y="2674203"/>
            <a:ext cx="3305294" cy="63739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81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93" y="534843"/>
            <a:ext cx="6707803" cy="194170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694" y="2462592"/>
            <a:ext cx="3290104" cy="1206879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849" indent="0">
              <a:buNone/>
              <a:defRPr sz="1701" b="1"/>
            </a:lvl2pPr>
            <a:lvl3pPr marL="777697" indent="0">
              <a:buNone/>
              <a:defRPr sz="1531" b="1"/>
            </a:lvl3pPr>
            <a:lvl4pPr marL="1166546" indent="0">
              <a:buNone/>
              <a:defRPr sz="1361" b="1"/>
            </a:lvl4pPr>
            <a:lvl5pPr marL="1555394" indent="0">
              <a:buNone/>
              <a:defRPr sz="1361" b="1"/>
            </a:lvl5pPr>
            <a:lvl6pPr marL="1944243" indent="0">
              <a:buNone/>
              <a:defRPr sz="1361" b="1"/>
            </a:lvl6pPr>
            <a:lvl7pPr marL="2333092" indent="0">
              <a:buNone/>
              <a:defRPr sz="1361" b="1"/>
            </a:lvl7pPr>
            <a:lvl8pPr marL="2721940" indent="0">
              <a:buNone/>
              <a:defRPr sz="1361" b="1"/>
            </a:lvl8pPr>
            <a:lvl9pPr marL="3110789" indent="0">
              <a:buNone/>
              <a:defRPr sz="136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694" y="3669471"/>
            <a:ext cx="3290104" cy="53972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7189" y="2462592"/>
            <a:ext cx="3306307" cy="1206879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849" indent="0">
              <a:buNone/>
              <a:defRPr sz="1701" b="1"/>
            </a:lvl2pPr>
            <a:lvl3pPr marL="777697" indent="0">
              <a:buNone/>
              <a:defRPr sz="1531" b="1"/>
            </a:lvl3pPr>
            <a:lvl4pPr marL="1166546" indent="0">
              <a:buNone/>
              <a:defRPr sz="1361" b="1"/>
            </a:lvl4pPr>
            <a:lvl5pPr marL="1555394" indent="0">
              <a:buNone/>
              <a:defRPr sz="1361" b="1"/>
            </a:lvl5pPr>
            <a:lvl6pPr marL="1944243" indent="0">
              <a:buNone/>
              <a:defRPr sz="1361" b="1"/>
            </a:lvl6pPr>
            <a:lvl7pPr marL="2333092" indent="0">
              <a:buNone/>
              <a:defRPr sz="1361" b="1"/>
            </a:lvl7pPr>
            <a:lvl8pPr marL="2721940" indent="0">
              <a:buNone/>
              <a:defRPr sz="1361" b="1"/>
            </a:lvl8pPr>
            <a:lvl9pPr marL="3110789" indent="0">
              <a:buNone/>
              <a:defRPr sz="136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7189" y="3669471"/>
            <a:ext cx="3306307" cy="53972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183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468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570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93" y="669713"/>
            <a:ext cx="2508337" cy="2343997"/>
          </a:xfrm>
        </p:spPr>
        <p:txBody>
          <a:bodyPr anchor="b"/>
          <a:lstStyle>
            <a:lvl1pPr>
              <a:defRPr sz="272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6307" y="1446397"/>
            <a:ext cx="3937189" cy="7138958"/>
          </a:xfrm>
        </p:spPr>
        <p:txBody>
          <a:bodyPr/>
          <a:lstStyle>
            <a:lvl1pPr>
              <a:defRPr sz="2722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693" y="3013710"/>
            <a:ext cx="2508337" cy="5583271"/>
          </a:xfrm>
        </p:spPr>
        <p:txBody>
          <a:bodyPr/>
          <a:lstStyle>
            <a:lvl1pPr marL="0" indent="0">
              <a:buNone/>
              <a:defRPr sz="1361"/>
            </a:lvl1pPr>
            <a:lvl2pPr marL="388849" indent="0">
              <a:buNone/>
              <a:defRPr sz="1191"/>
            </a:lvl2pPr>
            <a:lvl3pPr marL="777697" indent="0">
              <a:buNone/>
              <a:defRPr sz="1021"/>
            </a:lvl3pPr>
            <a:lvl4pPr marL="1166546" indent="0">
              <a:buNone/>
              <a:defRPr sz="851"/>
            </a:lvl4pPr>
            <a:lvl5pPr marL="1555394" indent="0">
              <a:buNone/>
              <a:defRPr sz="851"/>
            </a:lvl5pPr>
            <a:lvl6pPr marL="1944243" indent="0">
              <a:buNone/>
              <a:defRPr sz="851"/>
            </a:lvl6pPr>
            <a:lvl7pPr marL="2333092" indent="0">
              <a:buNone/>
              <a:defRPr sz="851"/>
            </a:lvl7pPr>
            <a:lvl8pPr marL="2721940" indent="0">
              <a:buNone/>
              <a:defRPr sz="851"/>
            </a:lvl8pPr>
            <a:lvl9pPr marL="3110789" indent="0">
              <a:buNone/>
              <a:defRPr sz="8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940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93" y="669713"/>
            <a:ext cx="2508337" cy="2343997"/>
          </a:xfrm>
        </p:spPr>
        <p:txBody>
          <a:bodyPr anchor="b"/>
          <a:lstStyle>
            <a:lvl1pPr>
              <a:defRPr sz="272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6307" y="1446397"/>
            <a:ext cx="3937189" cy="7138958"/>
          </a:xfrm>
        </p:spPr>
        <p:txBody>
          <a:bodyPr anchor="t"/>
          <a:lstStyle>
            <a:lvl1pPr marL="0" indent="0">
              <a:buNone/>
              <a:defRPr sz="2722"/>
            </a:lvl1pPr>
            <a:lvl2pPr marL="388849" indent="0">
              <a:buNone/>
              <a:defRPr sz="2381"/>
            </a:lvl2pPr>
            <a:lvl3pPr marL="777697" indent="0">
              <a:buNone/>
              <a:defRPr sz="2041"/>
            </a:lvl3pPr>
            <a:lvl4pPr marL="1166546" indent="0">
              <a:buNone/>
              <a:defRPr sz="1701"/>
            </a:lvl4pPr>
            <a:lvl5pPr marL="1555394" indent="0">
              <a:buNone/>
              <a:defRPr sz="1701"/>
            </a:lvl5pPr>
            <a:lvl6pPr marL="1944243" indent="0">
              <a:buNone/>
              <a:defRPr sz="1701"/>
            </a:lvl6pPr>
            <a:lvl7pPr marL="2333092" indent="0">
              <a:buNone/>
              <a:defRPr sz="1701"/>
            </a:lvl7pPr>
            <a:lvl8pPr marL="2721940" indent="0">
              <a:buNone/>
              <a:defRPr sz="1701"/>
            </a:lvl8pPr>
            <a:lvl9pPr marL="3110789" indent="0">
              <a:buNone/>
              <a:defRPr sz="170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693" y="3013710"/>
            <a:ext cx="2508337" cy="5583271"/>
          </a:xfrm>
        </p:spPr>
        <p:txBody>
          <a:bodyPr/>
          <a:lstStyle>
            <a:lvl1pPr marL="0" indent="0">
              <a:buNone/>
              <a:defRPr sz="1361"/>
            </a:lvl1pPr>
            <a:lvl2pPr marL="388849" indent="0">
              <a:buNone/>
              <a:defRPr sz="1191"/>
            </a:lvl2pPr>
            <a:lvl3pPr marL="777697" indent="0">
              <a:buNone/>
              <a:defRPr sz="1021"/>
            </a:lvl3pPr>
            <a:lvl4pPr marL="1166546" indent="0">
              <a:buNone/>
              <a:defRPr sz="851"/>
            </a:lvl4pPr>
            <a:lvl5pPr marL="1555394" indent="0">
              <a:buNone/>
              <a:defRPr sz="851"/>
            </a:lvl5pPr>
            <a:lvl6pPr marL="1944243" indent="0">
              <a:buNone/>
              <a:defRPr sz="851"/>
            </a:lvl6pPr>
            <a:lvl7pPr marL="2333092" indent="0">
              <a:buNone/>
              <a:defRPr sz="851"/>
            </a:lvl7pPr>
            <a:lvl8pPr marL="2721940" indent="0">
              <a:buNone/>
              <a:defRPr sz="851"/>
            </a:lvl8pPr>
            <a:lvl9pPr marL="3110789" indent="0">
              <a:buNone/>
              <a:defRPr sz="8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69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80" y="534843"/>
            <a:ext cx="6707803" cy="1941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80" y="2674203"/>
            <a:ext cx="6707803" cy="637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80" y="9310878"/>
            <a:ext cx="1749862" cy="53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05AD-77F0-46F8-BB92-E0498C440A8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6185" y="9310878"/>
            <a:ext cx="2624793" cy="53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2621" y="9310878"/>
            <a:ext cx="1749862" cy="53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697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697" rtl="0" eaLnBrk="1" latinLnBrk="0" hangingPunct="1">
        <a:lnSpc>
          <a:spcPct val="90000"/>
        </a:lnSpc>
        <a:spcBef>
          <a:spcPct val="0"/>
        </a:spcBef>
        <a:buNone/>
        <a:defRPr sz="37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424" indent="-194424" algn="l" defTabSz="777697" rtl="0" eaLnBrk="1" latinLnBrk="0" hangingPunct="1">
        <a:lnSpc>
          <a:spcPct val="90000"/>
        </a:lnSpc>
        <a:spcBef>
          <a:spcPts val="85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273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2122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970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819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667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7516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6365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5213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849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697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546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394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4243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3092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940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789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968624"/>
            <a:chOff x="-60113" y="101667"/>
            <a:chExt cx="8202188" cy="996862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_____________________________________________</a:t>
              </a:r>
            </a:p>
            <a:p>
              <a:r>
                <a:rPr lang="es-MX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_____________________________________________________________________________________________________________________________________________________________________________________________________________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66BD91C-F07A-4693-B38E-3619D04DCC2A}"/>
              </a:ext>
            </a:extLst>
          </p:cNvPr>
          <p:cNvSpPr txBox="1"/>
          <p:nvPr/>
        </p:nvSpPr>
        <p:spPr>
          <a:xfrm>
            <a:off x="596757" y="273933"/>
            <a:ext cx="213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4           oct        2021</a:t>
            </a:r>
          </a:p>
        </p:txBody>
      </p:sp>
    </p:spTree>
    <p:extLst>
      <p:ext uri="{BB962C8B-B14F-4D97-AF65-F5344CB8AC3E}">
        <p14:creationId xmlns:p14="http://schemas.microsoft.com/office/powerpoint/2010/main" val="52632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968624"/>
            <a:chOff x="-60113" y="101667"/>
            <a:chExt cx="8202188" cy="996862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_____________________________________________</a:t>
              </a:r>
            </a:p>
            <a:p>
              <a:r>
                <a:rPr lang="es-MX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_____________________________________________________________________________________________________________________________________________________________________________________________________________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125" name="CuadroTexto 124">
            <a:extLst>
              <a:ext uri="{FF2B5EF4-FFF2-40B4-BE49-F238E27FC236}">
                <a16:creationId xmlns:a16="http://schemas.microsoft.com/office/drawing/2014/main" id="{B8821E85-DE8E-4E23-A0EE-1573919C8642}"/>
              </a:ext>
            </a:extLst>
          </p:cNvPr>
          <p:cNvSpPr txBox="1"/>
          <p:nvPr/>
        </p:nvSpPr>
        <p:spPr>
          <a:xfrm>
            <a:off x="596757" y="273933"/>
            <a:ext cx="213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13          oct        2021</a:t>
            </a:r>
          </a:p>
        </p:txBody>
      </p:sp>
    </p:spTree>
    <p:extLst>
      <p:ext uri="{BB962C8B-B14F-4D97-AF65-F5344CB8AC3E}">
        <p14:creationId xmlns:p14="http://schemas.microsoft.com/office/powerpoint/2010/main" val="1409017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968624"/>
            <a:chOff x="-60113" y="101667"/>
            <a:chExt cx="8202188" cy="996862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_____________________________________________</a:t>
              </a:r>
            </a:p>
            <a:p>
              <a:r>
                <a:rPr lang="es-MX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_____________________________________________________________________________________________________________________________________________________________________________________________________________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125" name="CuadroTexto 124">
            <a:extLst>
              <a:ext uri="{FF2B5EF4-FFF2-40B4-BE49-F238E27FC236}">
                <a16:creationId xmlns:a16="http://schemas.microsoft.com/office/drawing/2014/main" id="{B8821E85-DE8E-4E23-A0EE-1573919C8642}"/>
              </a:ext>
            </a:extLst>
          </p:cNvPr>
          <p:cNvSpPr txBox="1"/>
          <p:nvPr/>
        </p:nvSpPr>
        <p:spPr>
          <a:xfrm>
            <a:off x="596757" y="273933"/>
            <a:ext cx="213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14          oct        2021</a:t>
            </a:r>
          </a:p>
        </p:txBody>
      </p:sp>
    </p:spTree>
    <p:extLst>
      <p:ext uri="{BB962C8B-B14F-4D97-AF65-F5344CB8AC3E}">
        <p14:creationId xmlns:p14="http://schemas.microsoft.com/office/powerpoint/2010/main" val="2544466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968624"/>
            <a:chOff x="-60113" y="101667"/>
            <a:chExt cx="8202188" cy="996862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_____________________________________________</a:t>
              </a:r>
            </a:p>
            <a:p>
              <a:r>
                <a:rPr lang="es-MX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_____________________________________________________________________________________________________________________________________________________________________________________________________________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125" name="CuadroTexto 124">
            <a:extLst>
              <a:ext uri="{FF2B5EF4-FFF2-40B4-BE49-F238E27FC236}">
                <a16:creationId xmlns:a16="http://schemas.microsoft.com/office/drawing/2014/main" id="{B8821E85-DE8E-4E23-A0EE-1573919C8642}"/>
              </a:ext>
            </a:extLst>
          </p:cNvPr>
          <p:cNvSpPr txBox="1"/>
          <p:nvPr/>
        </p:nvSpPr>
        <p:spPr>
          <a:xfrm>
            <a:off x="596757" y="273933"/>
            <a:ext cx="213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15          oct        2021</a:t>
            </a:r>
          </a:p>
        </p:txBody>
      </p:sp>
    </p:spTree>
    <p:extLst>
      <p:ext uri="{BB962C8B-B14F-4D97-AF65-F5344CB8AC3E}">
        <p14:creationId xmlns:p14="http://schemas.microsoft.com/office/powerpoint/2010/main" val="395457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968624"/>
            <a:chOff x="-60113" y="101667"/>
            <a:chExt cx="8202188" cy="996862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_____________________________________________</a:t>
              </a:r>
            </a:p>
            <a:p>
              <a:r>
                <a:rPr lang="es-MX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_____________________________________________________________________________________________________________________________________________________________________________________________________________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125" name="CuadroTexto 124">
            <a:extLst>
              <a:ext uri="{FF2B5EF4-FFF2-40B4-BE49-F238E27FC236}">
                <a16:creationId xmlns:a16="http://schemas.microsoft.com/office/drawing/2014/main" id="{11DB7240-4E6F-4323-86CB-EFE6AC0AA3CD}"/>
              </a:ext>
            </a:extLst>
          </p:cNvPr>
          <p:cNvSpPr txBox="1"/>
          <p:nvPr/>
        </p:nvSpPr>
        <p:spPr>
          <a:xfrm>
            <a:off x="596757" y="273933"/>
            <a:ext cx="213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5          oct        2021</a:t>
            </a:r>
          </a:p>
        </p:txBody>
      </p:sp>
    </p:spTree>
    <p:extLst>
      <p:ext uri="{BB962C8B-B14F-4D97-AF65-F5344CB8AC3E}">
        <p14:creationId xmlns:p14="http://schemas.microsoft.com/office/powerpoint/2010/main" val="2984332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968624"/>
            <a:chOff x="-60113" y="101667"/>
            <a:chExt cx="8202188" cy="996862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_____________________________________________</a:t>
              </a:r>
            </a:p>
            <a:p>
              <a:r>
                <a:rPr lang="es-MX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_____________________________________________________________________________________________________________________________________________________________________________________________________________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125" name="CuadroTexto 124">
            <a:extLst>
              <a:ext uri="{FF2B5EF4-FFF2-40B4-BE49-F238E27FC236}">
                <a16:creationId xmlns:a16="http://schemas.microsoft.com/office/drawing/2014/main" id="{0F63A1DF-A31B-4520-9E2E-D65BBAE2CE02}"/>
              </a:ext>
            </a:extLst>
          </p:cNvPr>
          <p:cNvSpPr txBox="1"/>
          <p:nvPr/>
        </p:nvSpPr>
        <p:spPr>
          <a:xfrm>
            <a:off x="596757" y="273933"/>
            <a:ext cx="213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6           oct        2021</a:t>
            </a:r>
          </a:p>
        </p:txBody>
      </p:sp>
    </p:spTree>
    <p:extLst>
      <p:ext uri="{BB962C8B-B14F-4D97-AF65-F5344CB8AC3E}">
        <p14:creationId xmlns:p14="http://schemas.microsoft.com/office/powerpoint/2010/main" val="37809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968624"/>
            <a:chOff x="-60113" y="101667"/>
            <a:chExt cx="8202188" cy="996862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_____________________________________________</a:t>
              </a:r>
            </a:p>
            <a:p>
              <a:r>
                <a:rPr lang="es-MX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_____________________________________________________________________________________________________________________________________________________________________________________________________________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125" name="CuadroTexto 124">
            <a:extLst>
              <a:ext uri="{FF2B5EF4-FFF2-40B4-BE49-F238E27FC236}">
                <a16:creationId xmlns:a16="http://schemas.microsoft.com/office/drawing/2014/main" id="{3C765C82-F8A8-495E-81A1-C915A70430BB}"/>
              </a:ext>
            </a:extLst>
          </p:cNvPr>
          <p:cNvSpPr txBox="1"/>
          <p:nvPr/>
        </p:nvSpPr>
        <p:spPr>
          <a:xfrm>
            <a:off x="596757" y="273933"/>
            <a:ext cx="213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7          oct        2021</a:t>
            </a:r>
          </a:p>
        </p:txBody>
      </p:sp>
    </p:spTree>
    <p:extLst>
      <p:ext uri="{BB962C8B-B14F-4D97-AF65-F5344CB8AC3E}">
        <p14:creationId xmlns:p14="http://schemas.microsoft.com/office/powerpoint/2010/main" val="293756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968624"/>
            <a:chOff x="-60113" y="101667"/>
            <a:chExt cx="8202188" cy="996862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_____________________________________________</a:t>
              </a:r>
            </a:p>
            <a:p>
              <a:r>
                <a:rPr lang="es-MX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_____________________________________________________________________________________________________________________________________________________________________________________________________________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125" name="CuadroTexto 124">
            <a:extLst>
              <a:ext uri="{FF2B5EF4-FFF2-40B4-BE49-F238E27FC236}">
                <a16:creationId xmlns:a16="http://schemas.microsoft.com/office/drawing/2014/main" id="{529102AC-4F7A-4F89-BCB5-5F8F4F314091}"/>
              </a:ext>
            </a:extLst>
          </p:cNvPr>
          <p:cNvSpPr txBox="1"/>
          <p:nvPr/>
        </p:nvSpPr>
        <p:spPr>
          <a:xfrm>
            <a:off x="596757" y="273933"/>
            <a:ext cx="213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8          oct        2021</a:t>
            </a:r>
          </a:p>
        </p:txBody>
      </p:sp>
    </p:spTree>
    <p:extLst>
      <p:ext uri="{BB962C8B-B14F-4D97-AF65-F5344CB8AC3E}">
        <p14:creationId xmlns:p14="http://schemas.microsoft.com/office/powerpoint/2010/main" val="4120464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968624"/>
            <a:chOff x="-60113" y="101667"/>
            <a:chExt cx="8202188" cy="996862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_____________________________________________</a:t>
              </a:r>
            </a:p>
            <a:p>
              <a:r>
                <a:rPr lang="es-MX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_____________________________________________________________________________________________________________________________________________________________________________________________________________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125" name="CuadroTexto 124">
            <a:extLst>
              <a:ext uri="{FF2B5EF4-FFF2-40B4-BE49-F238E27FC236}">
                <a16:creationId xmlns:a16="http://schemas.microsoft.com/office/drawing/2014/main" id="{02C89447-68E4-4FDB-8586-FB0E12ED0F69}"/>
              </a:ext>
            </a:extLst>
          </p:cNvPr>
          <p:cNvSpPr txBox="1"/>
          <p:nvPr/>
        </p:nvSpPr>
        <p:spPr>
          <a:xfrm>
            <a:off x="596757" y="273933"/>
            <a:ext cx="213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9          oct        2021</a:t>
            </a:r>
          </a:p>
        </p:txBody>
      </p:sp>
    </p:spTree>
    <p:extLst>
      <p:ext uri="{BB962C8B-B14F-4D97-AF65-F5344CB8AC3E}">
        <p14:creationId xmlns:p14="http://schemas.microsoft.com/office/powerpoint/2010/main" val="415688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968624"/>
            <a:chOff x="-60113" y="101667"/>
            <a:chExt cx="8202188" cy="996862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_____________________________________________</a:t>
              </a:r>
            </a:p>
            <a:p>
              <a:r>
                <a:rPr lang="es-MX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_____________________________________________________________________________________________________________________________________________________________________________________________________________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125" name="CuadroTexto 124">
            <a:extLst>
              <a:ext uri="{FF2B5EF4-FFF2-40B4-BE49-F238E27FC236}">
                <a16:creationId xmlns:a16="http://schemas.microsoft.com/office/drawing/2014/main" id="{44E28B57-EF51-44E2-AEC6-26C80E834A13}"/>
              </a:ext>
            </a:extLst>
          </p:cNvPr>
          <p:cNvSpPr txBox="1"/>
          <p:nvPr/>
        </p:nvSpPr>
        <p:spPr>
          <a:xfrm>
            <a:off x="596757" y="273933"/>
            <a:ext cx="213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10         oct        2021</a:t>
            </a:r>
          </a:p>
        </p:txBody>
      </p:sp>
    </p:spTree>
    <p:extLst>
      <p:ext uri="{BB962C8B-B14F-4D97-AF65-F5344CB8AC3E}">
        <p14:creationId xmlns:p14="http://schemas.microsoft.com/office/powerpoint/2010/main" val="215959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968624"/>
            <a:chOff x="-60113" y="101667"/>
            <a:chExt cx="8202188" cy="996862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_____________________________________________</a:t>
              </a:r>
            </a:p>
            <a:p>
              <a:r>
                <a:rPr lang="es-MX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_____________________________________________________________________________________________________________________________________________________________________________________________________________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125" name="CuadroTexto 124">
            <a:extLst>
              <a:ext uri="{FF2B5EF4-FFF2-40B4-BE49-F238E27FC236}">
                <a16:creationId xmlns:a16="http://schemas.microsoft.com/office/drawing/2014/main" id="{225382C6-3B31-4D7E-B5C9-4B7274D10203}"/>
              </a:ext>
            </a:extLst>
          </p:cNvPr>
          <p:cNvSpPr txBox="1"/>
          <p:nvPr/>
        </p:nvSpPr>
        <p:spPr>
          <a:xfrm>
            <a:off x="596757" y="273933"/>
            <a:ext cx="213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11          oct        2021</a:t>
            </a:r>
          </a:p>
        </p:txBody>
      </p:sp>
    </p:spTree>
    <p:extLst>
      <p:ext uri="{BB962C8B-B14F-4D97-AF65-F5344CB8AC3E}">
        <p14:creationId xmlns:p14="http://schemas.microsoft.com/office/powerpoint/2010/main" val="146065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968624"/>
            <a:chOff x="-60113" y="101667"/>
            <a:chExt cx="8202188" cy="996862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_____________________________________________</a:t>
              </a:r>
            </a:p>
            <a:p>
              <a:r>
                <a:rPr lang="es-MX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_____________________________________________________________________________________________________________________________________________________________________________________________________________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125" name="CuadroTexto 124">
            <a:extLst>
              <a:ext uri="{FF2B5EF4-FFF2-40B4-BE49-F238E27FC236}">
                <a16:creationId xmlns:a16="http://schemas.microsoft.com/office/drawing/2014/main" id="{5CB45C4E-94D0-42D9-AA7F-C8FC779E4D39}"/>
              </a:ext>
            </a:extLst>
          </p:cNvPr>
          <p:cNvSpPr txBox="1"/>
          <p:nvPr/>
        </p:nvSpPr>
        <p:spPr>
          <a:xfrm>
            <a:off x="596757" y="273933"/>
            <a:ext cx="213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 12         oct        2021</a:t>
            </a:r>
          </a:p>
        </p:txBody>
      </p:sp>
    </p:spTree>
    <p:extLst>
      <p:ext uri="{BB962C8B-B14F-4D97-AF65-F5344CB8AC3E}">
        <p14:creationId xmlns:p14="http://schemas.microsoft.com/office/powerpoint/2010/main" val="806127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1945</Words>
  <Application>Microsoft Office PowerPoint</Application>
  <PresentationFormat>Personalizado</PresentationFormat>
  <Paragraphs>636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Segovia Gomez</dc:creator>
  <cp:lastModifiedBy>luxxlx sanchez</cp:lastModifiedBy>
  <cp:revision>17</cp:revision>
  <dcterms:created xsi:type="dcterms:W3CDTF">2020-11-09T23:20:30Z</dcterms:created>
  <dcterms:modified xsi:type="dcterms:W3CDTF">2021-09-21T16:20:26Z</dcterms:modified>
</cp:coreProperties>
</file>