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4784-4C7D-4FF8-B1C3-ACC4FB0AA08C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85BF-E2C0-4F53-958F-7A902EBA5F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32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4784-4C7D-4FF8-B1C3-ACC4FB0AA08C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85BF-E2C0-4F53-958F-7A902EBA5F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619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4784-4C7D-4FF8-B1C3-ACC4FB0AA08C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85BF-E2C0-4F53-958F-7A902EBA5F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264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4784-4C7D-4FF8-B1C3-ACC4FB0AA08C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85BF-E2C0-4F53-958F-7A902EBA5F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98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4784-4C7D-4FF8-B1C3-ACC4FB0AA08C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85BF-E2C0-4F53-958F-7A902EBA5F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75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4784-4C7D-4FF8-B1C3-ACC4FB0AA08C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85BF-E2C0-4F53-958F-7A902EBA5F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729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4784-4C7D-4FF8-B1C3-ACC4FB0AA08C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85BF-E2C0-4F53-958F-7A902EBA5F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014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4784-4C7D-4FF8-B1C3-ACC4FB0AA08C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85BF-E2C0-4F53-958F-7A902EBA5F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582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4784-4C7D-4FF8-B1C3-ACC4FB0AA08C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85BF-E2C0-4F53-958F-7A902EBA5F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022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4784-4C7D-4FF8-B1C3-ACC4FB0AA08C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85BF-E2C0-4F53-958F-7A902EBA5F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161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4784-4C7D-4FF8-B1C3-ACC4FB0AA08C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85BF-E2C0-4F53-958F-7A902EBA5F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423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D4784-4C7D-4FF8-B1C3-ACC4FB0AA08C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685BF-E2C0-4F53-958F-7A902EBA5F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374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magen relacionada">
            <a:extLst>
              <a:ext uri="{FF2B5EF4-FFF2-40B4-BE49-F238E27FC236}">
                <a16:creationId xmlns:a16="http://schemas.microsoft.com/office/drawing/2014/main" id="{5BC5A798-4EC9-4920-ABB6-2F0C1AE9F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6017" r="20833" b="12154"/>
          <a:stretch>
            <a:fillRect/>
          </a:stretch>
        </p:blipFill>
        <p:spPr bwMode="auto">
          <a:xfrm>
            <a:off x="942540" y="548680"/>
            <a:ext cx="8001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A040128-FA0E-43C0-80DD-FFB4821AD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858" y="533291"/>
            <a:ext cx="5960286" cy="583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Escuela Normal De Educaci</a:t>
            </a:r>
            <a:r>
              <a:rPr lang="es-MX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Licenciatura en Educación Preescolar</a:t>
            </a:r>
            <a:endParaRPr kumimoji="0" 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Ciclo Escolar 2021-2022 </a:t>
            </a:r>
            <a:endParaRPr lang="es-MX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CURSO:</a:t>
            </a:r>
            <a:endParaRPr kumimoji="0" 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Estudio del Mundo Social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kumimoji="0" lang="es-MX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Mtro</a:t>
            </a:r>
            <a:r>
              <a:rPr lang="es-MX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Roberto Acosta Robles</a:t>
            </a:r>
            <a:endParaRPr lang="es-MX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Alumna: Rocío Lucio Belmares #11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Tercer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Semestre 			 Sección: ¨B¨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Folleto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1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i="1" dirty="0">
                <a:latin typeface="Times New Roman" pitchFamily="18" charset="0"/>
                <a:cs typeface="Times New Roman" pitchFamily="18" charset="0"/>
              </a:rPr>
              <a:t>Saltillo, Coahuila a  14 de septiembre de 2021</a:t>
            </a:r>
            <a:endParaRPr kumimoji="0" lang="es-MX" sz="3200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3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5559F13-80C8-481B-A372-AE7DCA713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6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2F1A3C-29DA-4059-BC58-EA9C87785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811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53</Words>
  <Application>Microsoft Office PowerPoint</Application>
  <PresentationFormat>Presentación en pantalla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ROCIO LUCIO BELMARES</dc:creator>
  <cp:lastModifiedBy>ROCIO LUCIO BELMARES</cp:lastModifiedBy>
  <cp:revision>1</cp:revision>
  <cp:lastPrinted>2021-09-15T01:19:43Z</cp:lastPrinted>
  <dcterms:created xsi:type="dcterms:W3CDTF">2021-09-15T01:18:07Z</dcterms:created>
  <dcterms:modified xsi:type="dcterms:W3CDTF">2021-09-15T04:20:39Z</dcterms:modified>
</cp:coreProperties>
</file>