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01F3F4-A5BC-4FE6-9037-46628C463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780FEE-C705-4AD4-80A2-095E235F5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09C9A1-1D62-429E-8FB6-44D49B8A9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50C351-F363-4CA5-AD03-C109A68DA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280777-46E3-4E13-9E7A-0A5212E7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29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67905-73CC-4CF7-9D49-82D8BF11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11E0C9-6A25-4806-8CB9-2A7947A5A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785491-96FC-441D-9A0A-DD7737291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FB1A7F-59A2-4885-90A2-CE3BE039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2ACF0A-E7B7-4216-8FE3-C29C8E91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5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265011-3ED6-4768-B9F5-02FD9D80E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BD3048-7542-4813-AB34-0080D143A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268919-3BCF-4DF1-B039-C3852FA6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35DF13-2BFD-4605-82A6-BEB2A565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DAF21F-7043-4E92-A80C-1D06B7B55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13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1DD59-6CB8-4BE0-9B40-E28536471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2B2B75-20CA-430A-A933-AFA360B28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90F81-D14F-4542-B889-58F102032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679A1E-4FCC-4380-910B-138919370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32151D-A48C-4DE6-82FE-732ED9B56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43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64E8F-DF5D-4038-82E0-C50BA9F91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24B0FE-D4D4-44B7-9B4E-E46D203B0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FCF6B8-22D5-459B-8335-CDF58460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826A0A-19E5-4E7C-B120-BE17A871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114DDF-C038-4BA8-A47F-31340450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69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8269A5-E862-44FA-A559-C10B80421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BE7FAA-EF09-408E-8C5C-C6AB00684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69E61D-7401-4206-A500-6CDFD439B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E4A82-3E4C-4903-9B19-CCF836DE8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F28BE1-2EA3-47B5-B739-62A03753D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820A86-6BED-4C38-8B73-DE3046D54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513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54221-D970-4CAF-9443-1D88B263A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EF0092-C341-4542-91FA-F37D121A8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C6161B-7426-44B9-8CDF-2BA3C38D7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9FF525-32F9-4221-BB17-7C30CA060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0B9216-D3C6-485B-93FE-5985E9905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0CDF8A-900A-40CE-850A-1C5585A0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C8C980-0F1D-4958-875E-A3BCD5CA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E63C80B-C7F1-4009-B778-2584AB95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4185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F64BD-E225-4336-A356-E9257ED0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B5D93B-0839-4FCF-ABD7-880615DF6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E56A50-9C62-4DA9-AA81-3F0815A14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E1A048-7315-4A37-999B-7529F8714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020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F8B30B-0973-47A0-9262-0B7977D5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07B9F1-A606-4A83-BA00-285469BB0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6AC6F3-8B14-4415-BF83-DCD56965E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40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1A928-67EA-4D77-B10E-FA5B099E4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EE2CB4-8504-4BB8-A9A1-EECDAC175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9FB43E-6B46-4073-8A13-EC995F403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A5558E-D32C-41AA-9345-420E125C6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4728CA-C2A4-4F06-B4DE-8DDFDAD61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F69AB2-C8F9-41F9-9EFE-FDE9E58D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91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39BAC-84AF-4AFA-A25A-AEBA5F2BF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7E8715-08EF-4F1C-BD01-A69C880F6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5EDC49-4C62-4130-A8C9-3246958E8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AA1E1B-8777-4169-8EEC-A109403E2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03B9B6-C12E-43E3-BB89-ED20D6CBB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76A76C-4895-4418-A80D-48912360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950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DF7B5A-FB3E-4269-A6F2-3D93FBDE1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5DD41E-9B48-44E4-928B-C175DA637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199DF5-92CA-4F78-83B2-681AE0525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47F60-F942-461C-A37C-13409A293AEE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845291-CABA-4338-8987-7DA1C3D02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8ADB33-347E-45F9-8AEC-57877AA97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7624-2D54-46E1-8F3A-8A43686CDC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477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ondo De Nubes Blancas De Cielo Azul Completo | Nubes fondo, Fotografía de  nubes, Imagenes de cielo">
            <a:extLst>
              <a:ext uri="{FF2B5EF4-FFF2-40B4-BE49-F238E27FC236}">
                <a16:creationId xmlns:a16="http://schemas.microsoft.com/office/drawing/2014/main" id="{8F53F71D-3DA4-425A-B6E8-295917C1C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" y="-8"/>
            <a:ext cx="4114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ndo de Vector de hojas de primavera 56827 Vector en Vecteezy">
            <a:extLst>
              <a:ext uri="{FF2B5EF4-FFF2-40B4-BE49-F238E27FC236}">
                <a16:creationId xmlns:a16="http://schemas.microsoft.com/office/drawing/2014/main" id="{388E5102-E5F6-4F71-9CF2-40EAB1A0F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422" y="-8"/>
            <a:ext cx="39491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ontaje fotografico mujer hablando al oido - Pixiz">
            <a:extLst>
              <a:ext uri="{FF2B5EF4-FFF2-40B4-BE49-F238E27FC236}">
                <a16:creationId xmlns:a16="http://schemas.microsoft.com/office/drawing/2014/main" id="{E3F7A273-F945-4FB4-9187-E436DF19F7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4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58"/>
          <a:stretch/>
        </p:blipFill>
        <p:spPr bwMode="auto">
          <a:xfrm>
            <a:off x="8067261" y="0"/>
            <a:ext cx="4114801" cy="6400808"/>
          </a:xfrm>
          <a:prstGeom prst="rect">
            <a:avLst/>
          </a:prstGeom>
          <a:noFill/>
          <a:effectLst>
            <a:outerShdw dist="50800" dir="5400000" sx="1000" sy="1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upo 14">
            <a:extLst>
              <a:ext uri="{FF2B5EF4-FFF2-40B4-BE49-F238E27FC236}">
                <a16:creationId xmlns:a16="http://schemas.microsoft.com/office/drawing/2014/main" id="{F45C7E91-8669-479B-AC8A-8D0B1C2B3BB4}"/>
              </a:ext>
            </a:extLst>
          </p:cNvPr>
          <p:cNvGrpSpPr/>
          <p:nvPr/>
        </p:nvGrpSpPr>
        <p:grpSpPr>
          <a:xfrm>
            <a:off x="3" y="4534001"/>
            <a:ext cx="12191997" cy="2390939"/>
            <a:chOff x="0" y="4467061"/>
            <a:chExt cx="12191997" cy="239093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D5AFC2C9-39D5-4337-AE58-11EBCF13FAE1}"/>
                </a:ext>
              </a:extLst>
            </p:cNvPr>
            <p:cNvSpPr/>
            <p:nvPr/>
          </p:nvSpPr>
          <p:spPr>
            <a:xfrm>
              <a:off x="0" y="4467061"/>
              <a:ext cx="12191997" cy="2390939"/>
            </a:xfrm>
            <a:custGeom>
              <a:avLst/>
              <a:gdLst>
                <a:gd name="connsiteX0" fmla="*/ 0 w 12191997"/>
                <a:gd name="connsiteY0" fmla="*/ 0 h 2013041"/>
                <a:gd name="connsiteX1" fmla="*/ 12191997 w 12191997"/>
                <a:gd name="connsiteY1" fmla="*/ 0 h 2013041"/>
                <a:gd name="connsiteX2" fmla="*/ 12191997 w 12191997"/>
                <a:gd name="connsiteY2" fmla="*/ 2013041 h 2013041"/>
                <a:gd name="connsiteX3" fmla="*/ 0 w 12191997"/>
                <a:gd name="connsiteY3" fmla="*/ 2013041 h 2013041"/>
                <a:gd name="connsiteX4" fmla="*/ 0 w 12191997"/>
                <a:gd name="connsiteY4" fmla="*/ 0 h 2013041"/>
                <a:gd name="connsiteX0" fmla="*/ 0 w 12191997"/>
                <a:gd name="connsiteY0" fmla="*/ 0 h 2013041"/>
                <a:gd name="connsiteX1" fmla="*/ 8311487 w 12191997"/>
                <a:gd name="connsiteY1" fmla="*/ 818866 h 2013041"/>
                <a:gd name="connsiteX2" fmla="*/ 12191997 w 12191997"/>
                <a:gd name="connsiteY2" fmla="*/ 0 h 2013041"/>
                <a:gd name="connsiteX3" fmla="*/ 12191997 w 12191997"/>
                <a:gd name="connsiteY3" fmla="*/ 2013041 h 2013041"/>
                <a:gd name="connsiteX4" fmla="*/ 0 w 12191997"/>
                <a:gd name="connsiteY4" fmla="*/ 2013041 h 2013041"/>
                <a:gd name="connsiteX5" fmla="*/ 0 w 12191997"/>
                <a:gd name="connsiteY5" fmla="*/ 0 h 2013041"/>
                <a:gd name="connsiteX0" fmla="*/ 0 w 12191997"/>
                <a:gd name="connsiteY0" fmla="*/ 294436 h 2307477"/>
                <a:gd name="connsiteX1" fmla="*/ 8311487 w 12191997"/>
                <a:gd name="connsiteY1" fmla="*/ 1113302 h 2307477"/>
                <a:gd name="connsiteX2" fmla="*/ 12191997 w 12191997"/>
                <a:gd name="connsiteY2" fmla="*/ 294436 h 2307477"/>
                <a:gd name="connsiteX3" fmla="*/ 12191997 w 12191997"/>
                <a:gd name="connsiteY3" fmla="*/ 2307477 h 2307477"/>
                <a:gd name="connsiteX4" fmla="*/ 0 w 12191997"/>
                <a:gd name="connsiteY4" fmla="*/ 2307477 h 2307477"/>
                <a:gd name="connsiteX5" fmla="*/ 0 w 12191997"/>
                <a:gd name="connsiteY5" fmla="*/ 294436 h 2307477"/>
                <a:gd name="connsiteX0" fmla="*/ 0 w 12191997"/>
                <a:gd name="connsiteY0" fmla="*/ 179840 h 2192881"/>
                <a:gd name="connsiteX1" fmla="*/ 8311487 w 12191997"/>
                <a:gd name="connsiteY1" fmla="*/ 998706 h 2192881"/>
                <a:gd name="connsiteX2" fmla="*/ 12191997 w 12191997"/>
                <a:gd name="connsiteY2" fmla="*/ 179840 h 2192881"/>
                <a:gd name="connsiteX3" fmla="*/ 12191997 w 12191997"/>
                <a:gd name="connsiteY3" fmla="*/ 2192881 h 2192881"/>
                <a:gd name="connsiteX4" fmla="*/ 0 w 12191997"/>
                <a:gd name="connsiteY4" fmla="*/ 2192881 h 2192881"/>
                <a:gd name="connsiteX5" fmla="*/ 0 w 12191997"/>
                <a:gd name="connsiteY5" fmla="*/ 179840 h 2192881"/>
                <a:gd name="connsiteX0" fmla="*/ 0 w 12214476"/>
                <a:gd name="connsiteY0" fmla="*/ 904732 h 2917773"/>
                <a:gd name="connsiteX1" fmla="*/ 8311487 w 12214476"/>
                <a:gd name="connsiteY1" fmla="*/ 1723598 h 2917773"/>
                <a:gd name="connsiteX2" fmla="*/ 11818961 w 12214476"/>
                <a:gd name="connsiteY2" fmla="*/ 17628 h 2917773"/>
                <a:gd name="connsiteX3" fmla="*/ 12191997 w 12214476"/>
                <a:gd name="connsiteY3" fmla="*/ 904732 h 2917773"/>
                <a:gd name="connsiteX4" fmla="*/ 12191997 w 12214476"/>
                <a:gd name="connsiteY4" fmla="*/ 2917773 h 2917773"/>
                <a:gd name="connsiteX5" fmla="*/ 0 w 12214476"/>
                <a:gd name="connsiteY5" fmla="*/ 2917773 h 2917773"/>
                <a:gd name="connsiteX6" fmla="*/ 0 w 12214476"/>
                <a:gd name="connsiteY6" fmla="*/ 904732 h 2917773"/>
                <a:gd name="connsiteX0" fmla="*/ 0 w 12191997"/>
                <a:gd name="connsiteY0" fmla="*/ 666740 h 2679781"/>
                <a:gd name="connsiteX1" fmla="*/ 8311487 w 12191997"/>
                <a:gd name="connsiteY1" fmla="*/ 1485606 h 2679781"/>
                <a:gd name="connsiteX2" fmla="*/ 11027391 w 12191997"/>
                <a:gd name="connsiteY2" fmla="*/ 25296 h 2679781"/>
                <a:gd name="connsiteX3" fmla="*/ 12191997 w 12191997"/>
                <a:gd name="connsiteY3" fmla="*/ 666740 h 2679781"/>
                <a:gd name="connsiteX4" fmla="*/ 12191997 w 12191997"/>
                <a:gd name="connsiteY4" fmla="*/ 2679781 h 2679781"/>
                <a:gd name="connsiteX5" fmla="*/ 0 w 12191997"/>
                <a:gd name="connsiteY5" fmla="*/ 2679781 h 2679781"/>
                <a:gd name="connsiteX6" fmla="*/ 0 w 12191997"/>
                <a:gd name="connsiteY6" fmla="*/ 666740 h 2679781"/>
                <a:gd name="connsiteX0" fmla="*/ 0 w 12191997"/>
                <a:gd name="connsiteY0" fmla="*/ 666740 h 2679781"/>
                <a:gd name="connsiteX1" fmla="*/ 8202304 w 12191997"/>
                <a:gd name="connsiteY1" fmla="*/ 1649379 h 2679781"/>
                <a:gd name="connsiteX2" fmla="*/ 11027391 w 12191997"/>
                <a:gd name="connsiteY2" fmla="*/ 25296 h 2679781"/>
                <a:gd name="connsiteX3" fmla="*/ 12191997 w 12191997"/>
                <a:gd name="connsiteY3" fmla="*/ 666740 h 2679781"/>
                <a:gd name="connsiteX4" fmla="*/ 12191997 w 12191997"/>
                <a:gd name="connsiteY4" fmla="*/ 2679781 h 2679781"/>
                <a:gd name="connsiteX5" fmla="*/ 0 w 12191997"/>
                <a:gd name="connsiteY5" fmla="*/ 2679781 h 2679781"/>
                <a:gd name="connsiteX6" fmla="*/ 0 w 12191997"/>
                <a:gd name="connsiteY6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15904 w 12191997"/>
                <a:gd name="connsiteY1" fmla="*/ 117170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879678 w 12191997"/>
                <a:gd name="connsiteY1" fmla="*/ 980638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879678 w 12191997"/>
                <a:gd name="connsiteY1" fmla="*/ 980638 h 2679781"/>
                <a:gd name="connsiteX2" fmla="*/ 7724633 w 12191997"/>
                <a:gd name="connsiteY2" fmla="*/ 1703970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04561 w 12191997"/>
                <a:gd name="connsiteY3" fmla="*/ 440319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85432 h 2398473"/>
                <a:gd name="connsiteX1" fmla="*/ 2879678 w 12191997"/>
                <a:gd name="connsiteY1" fmla="*/ 699330 h 2398473"/>
                <a:gd name="connsiteX2" fmla="*/ 7724633 w 12191997"/>
                <a:gd name="connsiteY2" fmla="*/ 1641026 h 2398473"/>
                <a:gd name="connsiteX3" fmla="*/ 10904561 w 12191997"/>
                <a:gd name="connsiteY3" fmla="*/ 494615 h 2398473"/>
                <a:gd name="connsiteX4" fmla="*/ 12178349 w 12191997"/>
                <a:gd name="connsiteY4" fmla="*/ 98829 h 2398473"/>
                <a:gd name="connsiteX5" fmla="*/ 12191997 w 12191997"/>
                <a:gd name="connsiteY5" fmla="*/ 2398473 h 2398473"/>
                <a:gd name="connsiteX6" fmla="*/ 0 w 12191997"/>
                <a:gd name="connsiteY6" fmla="*/ 2398473 h 2398473"/>
                <a:gd name="connsiteX7" fmla="*/ 0 w 12191997"/>
                <a:gd name="connsiteY7" fmla="*/ 385432 h 2398473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04561 w 12191997"/>
                <a:gd name="connsiteY3" fmla="*/ 44031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24633 w 12191997"/>
                <a:gd name="connsiteY2" fmla="*/ 1633492 h 2390939"/>
                <a:gd name="connsiteX3" fmla="*/ 10904561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59152 w 12191997"/>
                <a:gd name="connsiteY3" fmla="*/ 61773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59152 w 12191997"/>
                <a:gd name="connsiteY3" fmla="*/ 61773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24633 w 12191997"/>
                <a:gd name="connsiteY2" fmla="*/ 1633492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301552 w 12191997"/>
                <a:gd name="connsiteY2" fmla="*/ 1824561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465325 w 12191997"/>
                <a:gd name="connsiteY2" fmla="*/ 1988334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1997" h="2390939">
                  <a:moveTo>
                    <a:pt x="0" y="377898"/>
                  </a:moveTo>
                  <a:cubicBezTo>
                    <a:pt x="450376" y="87884"/>
                    <a:pt x="1430741" y="-318138"/>
                    <a:pt x="2879678" y="691796"/>
                  </a:cubicBezTo>
                  <a:cubicBezTo>
                    <a:pt x="4246729" y="1401480"/>
                    <a:pt x="6105099" y="1908722"/>
                    <a:pt x="7465325" y="1988334"/>
                  </a:cubicBezTo>
                  <a:cubicBezTo>
                    <a:pt x="9407856" y="1744949"/>
                    <a:pt x="10326048" y="910162"/>
                    <a:pt x="10945505" y="487081"/>
                  </a:cubicBezTo>
                  <a:cubicBezTo>
                    <a:pt x="11906156" y="-263546"/>
                    <a:pt x="12143472" y="71962"/>
                    <a:pt x="12178349" y="91295"/>
                  </a:cubicBezTo>
                  <a:cubicBezTo>
                    <a:pt x="12182898" y="857843"/>
                    <a:pt x="12187448" y="1624391"/>
                    <a:pt x="12191997" y="2390939"/>
                  </a:cubicBezTo>
                  <a:lnTo>
                    <a:pt x="0" y="2390939"/>
                  </a:lnTo>
                  <a:lnTo>
                    <a:pt x="0" y="377898"/>
                  </a:lnTo>
                  <a:close/>
                </a:path>
              </a:pathLst>
            </a:custGeom>
            <a:solidFill>
              <a:srgbClr val="92D05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1">
              <a:extLst>
                <a:ext uri="{FF2B5EF4-FFF2-40B4-BE49-F238E27FC236}">
                  <a16:creationId xmlns:a16="http://schemas.microsoft.com/office/drawing/2014/main" id="{A8B19D6A-6683-4EB1-AD87-50F49F2C6421}"/>
                </a:ext>
              </a:extLst>
            </p:cNvPr>
            <p:cNvSpPr/>
            <p:nvPr/>
          </p:nvSpPr>
          <p:spPr>
            <a:xfrm>
              <a:off x="0" y="4873542"/>
              <a:ext cx="12191997" cy="1917510"/>
            </a:xfrm>
            <a:custGeom>
              <a:avLst/>
              <a:gdLst>
                <a:gd name="connsiteX0" fmla="*/ 0 w 12191997"/>
                <a:gd name="connsiteY0" fmla="*/ 0 h 2013041"/>
                <a:gd name="connsiteX1" fmla="*/ 12191997 w 12191997"/>
                <a:gd name="connsiteY1" fmla="*/ 0 h 2013041"/>
                <a:gd name="connsiteX2" fmla="*/ 12191997 w 12191997"/>
                <a:gd name="connsiteY2" fmla="*/ 2013041 h 2013041"/>
                <a:gd name="connsiteX3" fmla="*/ 0 w 12191997"/>
                <a:gd name="connsiteY3" fmla="*/ 2013041 h 2013041"/>
                <a:gd name="connsiteX4" fmla="*/ 0 w 12191997"/>
                <a:gd name="connsiteY4" fmla="*/ 0 h 2013041"/>
                <a:gd name="connsiteX0" fmla="*/ 0 w 12191997"/>
                <a:gd name="connsiteY0" fmla="*/ 0 h 2013041"/>
                <a:gd name="connsiteX1" fmla="*/ 8311487 w 12191997"/>
                <a:gd name="connsiteY1" fmla="*/ 818866 h 2013041"/>
                <a:gd name="connsiteX2" fmla="*/ 12191997 w 12191997"/>
                <a:gd name="connsiteY2" fmla="*/ 0 h 2013041"/>
                <a:gd name="connsiteX3" fmla="*/ 12191997 w 12191997"/>
                <a:gd name="connsiteY3" fmla="*/ 2013041 h 2013041"/>
                <a:gd name="connsiteX4" fmla="*/ 0 w 12191997"/>
                <a:gd name="connsiteY4" fmla="*/ 2013041 h 2013041"/>
                <a:gd name="connsiteX5" fmla="*/ 0 w 12191997"/>
                <a:gd name="connsiteY5" fmla="*/ 0 h 2013041"/>
                <a:gd name="connsiteX0" fmla="*/ 0 w 12191997"/>
                <a:gd name="connsiteY0" fmla="*/ 294436 h 2307477"/>
                <a:gd name="connsiteX1" fmla="*/ 8311487 w 12191997"/>
                <a:gd name="connsiteY1" fmla="*/ 1113302 h 2307477"/>
                <a:gd name="connsiteX2" fmla="*/ 12191997 w 12191997"/>
                <a:gd name="connsiteY2" fmla="*/ 294436 h 2307477"/>
                <a:gd name="connsiteX3" fmla="*/ 12191997 w 12191997"/>
                <a:gd name="connsiteY3" fmla="*/ 2307477 h 2307477"/>
                <a:gd name="connsiteX4" fmla="*/ 0 w 12191997"/>
                <a:gd name="connsiteY4" fmla="*/ 2307477 h 2307477"/>
                <a:gd name="connsiteX5" fmla="*/ 0 w 12191997"/>
                <a:gd name="connsiteY5" fmla="*/ 294436 h 2307477"/>
                <a:gd name="connsiteX0" fmla="*/ 0 w 12191997"/>
                <a:gd name="connsiteY0" fmla="*/ 179840 h 2192881"/>
                <a:gd name="connsiteX1" fmla="*/ 8311487 w 12191997"/>
                <a:gd name="connsiteY1" fmla="*/ 998706 h 2192881"/>
                <a:gd name="connsiteX2" fmla="*/ 12191997 w 12191997"/>
                <a:gd name="connsiteY2" fmla="*/ 179840 h 2192881"/>
                <a:gd name="connsiteX3" fmla="*/ 12191997 w 12191997"/>
                <a:gd name="connsiteY3" fmla="*/ 2192881 h 2192881"/>
                <a:gd name="connsiteX4" fmla="*/ 0 w 12191997"/>
                <a:gd name="connsiteY4" fmla="*/ 2192881 h 2192881"/>
                <a:gd name="connsiteX5" fmla="*/ 0 w 12191997"/>
                <a:gd name="connsiteY5" fmla="*/ 179840 h 2192881"/>
                <a:gd name="connsiteX0" fmla="*/ 0 w 12214476"/>
                <a:gd name="connsiteY0" fmla="*/ 904732 h 2917773"/>
                <a:gd name="connsiteX1" fmla="*/ 8311487 w 12214476"/>
                <a:gd name="connsiteY1" fmla="*/ 1723598 h 2917773"/>
                <a:gd name="connsiteX2" fmla="*/ 11818961 w 12214476"/>
                <a:gd name="connsiteY2" fmla="*/ 17628 h 2917773"/>
                <a:gd name="connsiteX3" fmla="*/ 12191997 w 12214476"/>
                <a:gd name="connsiteY3" fmla="*/ 904732 h 2917773"/>
                <a:gd name="connsiteX4" fmla="*/ 12191997 w 12214476"/>
                <a:gd name="connsiteY4" fmla="*/ 2917773 h 2917773"/>
                <a:gd name="connsiteX5" fmla="*/ 0 w 12214476"/>
                <a:gd name="connsiteY5" fmla="*/ 2917773 h 2917773"/>
                <a:gd name="connsiteX6" fmla="*/ 0 w 12214476"/>
                <a:gd name="connsiteY6" fmla="*/ 904732 h 2917773"/>
                <a:gd name="connsiteX0" fmla="*/ 0 w 12191997"/>
                <a:gd name="connsiteY0" fmla="*/ 666740 h 2679781"/>
                <a:gd name="connsiteX1" fmla="*/ 8311487 w 12191997"/>
                <a:gd name="connsiteY1" fmla="*/ 1485606 h 2679781"/>
                <a:gd name="connsiteX2" fmla="*/ 11027391 w 12191997"/>
                <a:gd name="connsiteY2" fmla="*/ 25296 h 2679781"/>
                <a:gd name="connsiteX3" fmla="*/ 12191997 w 12191997"/>
                <a:gd name="connsiteY3" fmla="*/ 666740 h 2679781"/>
                <a:gd name="connsiteX4" fmla="*/ 12191997 w 12191997"/>
                <a:gd name="connsiteY4" fmla="*/ 2679781 h 2679781"/>
                <a:gd name="connsiteX5" fmla="*/ 0 w 12191997"/>
                <a:gd name="connsiteY5" fmla="*/ 2679781 h 2679781"/>
                <a:gd name="connsiteX6" fmla="*/ 0 w 12191997"/>
                <a:gd name="connsiteY6" fmla="*/ 666740 h 2679781"/>
                <a:gd name="connsiteX0" fmla="*/ 0 w 12191997"/>
                <a:gd name="connsiteY0" fmla="*/ 666740 h 2679781"/>
                <a:gd name="connsiteX1" fmla="*/ 8202304 w 12191997"/>
                <a:gd name="connsiteY1" fmla="*/ 1649379 h 2679781"/>
                <a:gd name="connsiteX2" fmla="*/ 11027391 w 12191997"/>
                <a:gd name="connsiteY2" fmla="*/ 25296 h 2679781"/>
                <a:gd name="connsiteX3" fmla="*/ 12191997 w 12191997"/>
                <a:gd name="connsiteY3" fmla="*/ 666740 h 2679781"/>
                <a:gd name="connsiteX4" fmla="*/ 12191997 w 12191997"/>
                <a:gd name="connsiteY4" fmla="*/ 2679781 h 2679781"/>
                <a:gd name="connsiteX5" fmla="*/ 0 w 12191997"/>
                <a:gd name="connsiteY5" fmla="*/ 2679781 h 2679781"/>
                <a:gd name="connsiteX6" fmla="*/ 0 w 12191997"/>
                <a:gd name="connsiteY6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15904 w 12191997"/>
                <a:gd name="connsiteY1" fmla="*/ 117170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879678 w 12191997"/>
                <a:gd name="connsiteY1" fmla="*/ 980638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879678 w 12191997"/>
                <a:gd name="connsiteY1" fmla="*/ 980638 h 2679781"/>
                <a:gd name="connsiteX2" fmla="*/ 7724633 w 12191997"/>
                <a:gd name="connsiteY2" fmla="*/ 1703970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04561 w 12191997"/>
                <a:gd name="connsiteY3" fmla="*/ 440319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85432 h 2398473"/>
                <a:gd name="connsiteX1" fmla="*/ 2879678 w 12191997"/>
                <a:gd name="connsiteY1" fmla="*/ 699330 h 2398473"/>
                <a:gd name="connsiteX2" fmla="*/ 7724633 w 12191997"/>
                <a:gd name="connsiteY2" fmla="*/ 1641026 h 2398473"/>
                <a:gd name="connsiteX3" fmla="*/ 10904561 w 12191997"/>
                <a:gd name="connsiteY3" fmla="*/ 494615 h 2398473"/>
                <a:gd name="connsiteX4" fmla="*/ 12178349 w 12191997"/>
                <a:gd name="connsiteY4" fmla="*/ 98829 h 2398473"/>
                <a:gd name="connsiteX5" fmla="*/ 12191997 w 12191997"/>
                <a:gd name="connsiteY5" fmla="*/ 2398473 h 2398473"/>
                <a:gd name="connsiteX6" fmla="*/ 0 w 12191997"/>
                <a:gd name="connsiteY6" fmla="*/ 2398473 h 2398473"/>
                <a:gd name="connsiteX7" fmla="*/ 0 w 12191997"/>
                <a:gd name="connsiteY7" fmla="*/ 385432 h 2398473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04561 w 12191997"/>
                <a:gd name="connsiteY3" fmla="*/ 44031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24633 w 12191997"/>
                <a:gd name="connsiteY2" fmla="*/ 1633492 h 2390939"/>
                <a:gd name="connsiteX3" fmla="*/ 10904561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59152 w 12191997"/>
                <a:gd name="connsiteY3" fmla="*/ 61773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59152 w 12191997"/>
                <a:gd name="connsiteY3" fmla="*/ 61773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24633 w 12191997"/>
                <a:gd name="connsiteY2" fmla="*/ 1633492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38281 w 12191997"/>
                <a:gd name="connsiteY2" fmla="*/ 1939805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615451 w 12191997"/>
                <a:gd name="connsiteY2" fmla="*/ 2109978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1997" h="2390939">
                  <a:moveTo>
                    <a:pt x="0" y="377898"/>
                  </a:moveTo>
                  <a:cubicBezTo>
                    <a:pt x="450376" y="87884"/>
                    <a:pt x="1430741" y="-318138"/>
                    <a:pt x="2879678" y="691796"/>
                  </a:cubicBezTo>
                  <a:cubicBezTo>
                    <a:pt x="4246729" y="1401480"/>
                    <a:pt x="6255225" y="2030366"/>
                    <a:pt x="7615451" y="2109978"/>
                  </a:cubicBezTo>
                  <a:cubicBezTo>
                    <a:pt x="9557982" y="1866593"/>
                    <a:pt x="10326048" y="910162"/>
                    <a:pt x="10945505" y="487081"/>
                  </a:cubicBezTo>
                  <a:cubicBezTo>
                    <a:pt x="11906156" y="-263546"/>
                    <a:pt x="12143472" y="71962"/>
                    <a:pt x="12178349" y="91295"/>
                  </a:cubicBezTo>
                  <a:cubicBezTo>
                    <a:pt x="12182898" y="857843"/>
                    <a:pt x="12187448" y="1624391"/>
                    <a:pt x="12191997" y="2390939"/>
                  </a:cubicBezTo>
                  <a:lnTo>
                    <a:pt x="0" y="2390939"/>
                  </a:lnTo>
                  <a:lnTo>
                    <a:pt x="0" y="377898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C4A175FC-3042-4ABC-B0F8-D8A0F195A802}"/>
              </a:ext>
            </a:extLst>
          </p:cNvPr>
          <p:cNvGrpSpPr/>
          <p:nvPr/>
        </p:nvGrpSpPr>
        <p:grpSpPr>
          <a:xfrm>
            <a:off x="4121426" y="-4"/>
            <a:ext cx="3955774" cy="6858004"/>
            <a:chOff x="4121426" y="-4"/>
            <a:chExt cx="3955774" cy="6858004"/>
          </a:xfrm>
        </p:grpSpPr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BE10A184-5A41-4002-A19C-9CCE4585E6AC}"/>
                </a:ext>
              </a:extLst>
            </p:cNvPr>
            <p:cNvCxnSpPr>
              <a:cxnSpLocks/>
            </p:cNvCxnSpPr>
            <p:nvPr/>
          </p:nvCxnSpPr>
          <p:spPr>
            <a:xfrm>
              <a:off x="4121426" y="0"/>
              <a:ext cx="0" cy="6858000"/>
            </a:xfrm>
            <a:prstGeom prst="line">
              <a:avLst/>
            </a:prstGeom>
            <a:ln w="73025">
              <a:solidFill>
                <a:schemeClr val="bg1">
                  <a:alpha val="82000"/>
                </a:schemeClr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FC0EA097-BCA1-4946-8FB5-B1A0DC8161FE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0" y="-4"/>
              <a:ext cx="0" cy="6858000"/>
            </a:xfrm>
            <a:prstGeom prst="line">
              <a:avLst/>
            </a:prstGeom>
            <a:ln w="76200">
              <a:solidFill>
                <a:schemeClr val="bg1">
                  <a:alpha val="78000"/>
                </a:schemeClr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376E35A-D9AC-4C57-B16E-359F654962E5}"/>
              </a:ext>
            </a:extLst>
          </p:cNvPr>
          <p:cNvSpPr/>
          <p:nvPr/>
        </p:nvSpPr>
        <p:spPr>
          <a:xfrm>
            <a:off x="-68236" y="-17"/>
            <a:ext cx="12260235" cy="416263"/>
          </a:xfrm>
          <a:custGeom>
            <a:avLst/>
            <a:gdLst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2191996 w 12191996"/>
              <a:gd name="connsiteY2" fmla="*/ 457208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8793703 w 12191996"/>
              <a:gd name="connsiteY2" fmla="*/ 40261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8793703 w 12191996"/>
              <a:gd name="connsiteY2" fmla="*/ 40261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661924"/>
              <a:gd name="connsiteX1" fmla="*/ 12191996 w 12191996"/>
              <a:gd name="connsiteY1" fmla="*/ 0 h 661924"/>
              <a:gd name="connsiteX2" fmla="*/ 8807350 w 12191996"/>
              <a:gd name="connsiteY2" fmla="*/ 661924 h 661924"/>
              <a:gd name="connsiteX3" fmla="*/ 0 w 12191996"/>
              <a:gd name="connsiteY3" fmla="*/ 457208 h 661924"/>
              <a:gd name="connsiteX4" fmla="*/ 0 w 12191996"/>
              <a:gd name="connsiteY4" fmla="*/ 0 h 661924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8766407 w 12191996"/>
              <a:gd name="connsiteY2" fmla="*/ 375321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0554264 w 12191996"/>
              <a:gd name="connsiteY2" fmla="*/ 33437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0554264 w 12191996"/>
              <a:gd name="connsiteY2" fmla="*/ 33437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0554264 w 12191996"/>
              <a:gd name="connsiteY2" fmla="*/ 33437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0554264 w 12191996"/>
              <a:gd name="connsiteY2" fmla="*/ 33437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368772"/>
              <a:gd name="connsiteX1" fmla="*/ 12191996 w 12191996"/>
              <a:gd name="connsiteY1" fmla="*/ 0 h 368772"/>
              <a:gd name="connsiteX2" fmla="*/ 10554264 w 12191996"/>
              <a:gd name="connsiteY2" fmla="*/ 334377 h 368772"/>
              <a:gd name="connsiteX3" fmla="*/ 1187355 w 12191996"/>
              <a:gd name="connsiteY3" fmla="*/ 361674 h 368772"/>
              <a:gd name="connsiteX4" fmla="*/ 0 w 12191996"/>
              <a:gd name="connsiteY4" fmla="*/ 0 h 368772"/>
              <a:gd name="connsiteX0" fmla="*/ 0 w 12191996"/>
              <a:gd name="connsiteY0" fmla="*/ 0 h 387356"/>
              <a:gd name="connsiteX1" fmla="*/ 12191996 w 12191996"/>
              <a:gd name="connsiteY1" fmla="*/ 0 h 387356"/>
              <a:gd name="connsiteX2" fmla="*/ 10554264 w 12191996"/>
              <a:gd name="connsiteY2" fmla="*/ 334377 h 387356"/>
              <a:gd name="connsiteX3" fmla="*/ 1187355 w 12191996"/>
              <a:gd name="connsiteY3" fmla="*/ 361674 h 387356"/>
              <a:gd name="connsiteX4" fmla="*/ 0 w 12191996"/>
              <a:gd name="connsiteY4" fmla="*/ 0 h 387356"/>
              <a:gd name="connsiteX0" fmla="*/ 0 w 12191996"/>
              <a:gd name="connsiteY0" fmla="*/ 0 h 353906"/>
              <a:gd name="connsiteX1" fmla="*/ 12191996 w 12191996"/>
              <a:gd name="connsiteY1" fmla="*/ 0 h 353906"/>
              <a:gd name="connsiteX2" fmla="*/ 10554264 w 12191996"/>
              <a:gd name="connsiteY2" fmla="*/ 334377 h 353906"/>
              <a:gd name="connsiteX3" fmla="*/ 1583140 w 12191996"/>
              <a:gd name="connsiteY3" fmla="*/ 252492 h 353906"/>
              <a:gd name="connsiteX4" fmla="*/ 0 w 12191996"/>
              <a:gd name="connsiteY4" fmla="*/ 0 h 353906"/>
              <a:gd name="connsiteX0" fmla="*/ 0 w 12191996"/>
              <a:gd name="connsiteY0" fmla="*/ 0 h 452304"/>
              <a:gd name="connsiteX1" fmla="*/ 12191996 w 12191996"/>
              <a:gd name="connsiteY1" fmla="*/ 0 h 452304"/>
              <a:gd name="connsiteX2" fmla="*/ 10554264 w 12191996"/>
              <a:gd name="connsiteY2" fmla="*/ 334377 h 452304"/>
              <a:gd name="connsiteX3" fmla="*/ 1514902 w 12191996"/>
              <a:gd name="connsiteY3" fmla="*/ 429913 h 452304"/>
              <a:gd name="connsiteX4" fmla="*/ 0 w 12191996"/>
              <a:gd name="connsiteY4" fmla="*/ 0 h 452304"/>
              <a:gd name="connsiteX0" fmla="*/ 0 w 12191996"/>
              <a:gd name="connsiteY0" fmla="*/ 0 h 452304"/>
              <a:gd name="connsiteX1" fmla="*/ 12191996 w 12191996"/>
              <a:gd name="connsiteY1" fmla="*/ 0 h 452304"/>
              <a:gd name="connsiteX2" fmla="*/ 10554264 w 12191996"/>
              <a:gd name="connsiteY2" fmla="*/ 334377 h 452304"/>
              <a:gd name="connsiteX3" fmla="*/ 1514902 w 12191996"/>
              <a:gd name="connsiteY3" fmla="*/ 429913 h 452304"/>
              <a:gd name="connsiteX4" fmla="*/ 0 w 12191996"/>
              <a:gd name="connsiteY4" fmla="*/ 0 h 452304"/>
              <a:gd name="connsiteX0" fmla="*/ 0 w 12219292"/>
              <a:gd name="connsiteY0" fmla="*/ 573206 h 619520"/>
              <a:gd name="connsiteX1" fmla="*/ 12219292 w 12219292"/>
              <a:gd name="connsiteY1" fmla="*/ 0 h 619520"/>
              <a:gd name="connsiteX2" fmla="*/ 10581560 w 12219292"/>
              <a:gd name="connsiteY2" fmla="*/ 334377 h 619520"/>
              <a:gd name="connsiteX3" fmla="*/ 1542198 w 12219292"/>
              <a:gd name="connsiteY3" fmla="*/ 429913 h 619520"/>
              <a:gd name="connsiteX4" fmla="*/ 0 w 12219292"/>
              <a:gd name="connsiteY4" fmla="*/ 573206 h 619520"/>
              <a:gd name="connsiteX0" fmla="*/ 0 w 12232940"/>
              <a:gd name="connsiteY0" fmla="*/ 0 h 465390"/>
              <a:gd name="connsiteX1" fmla="*/ 12232940 w 12232940"/>
              <a:gd name="connsiteY1" fmla="*/ 13647 h 465390"/>
              <a:gd name="connsiteX2" fmla="*/ 10595208 w 12232940"/>
              <a:gd name="connsiteY2" fmla="*/ 348024 h 465390"/>
              <a:gd name="connsiteX3" fmla="*/ 1555846 w 12232940"/>
              <a:gd name="connsiteY3" fmla="*/ 443560 h 465390"/>
              <a:gd name="connsiteX4" fmla="*/ 0 w 12232940"/>
              <a:gd name="connsiteY4" fmla="*/ 0 h 465390"/>
              <a:gd name="connsiteX0" fmla="*/ 382417 w 12615357"/>
              <a:gd name="connsiteY0" fmla="*/ 0 h 610787"/>
              <a:gd name="connsiteX1" fmla="*/ 12615357 w 12615357"/>
              <a:gd name="connsiteY1" fmla="*/ 13647 h 610787"/>
              <a:gd name="connsiteX2" fmla="*/ 10977625 w 12615357"/>
              <a:gd name="connsiteY2" fmla="*/ 348024 h 610787"/>
              <a:gd name="connsiteX3" fmla="*/ 437009 w 12615357"/>
              <a:gd name="connsiteY3" fmla="*/ 593685 h 610787"/>
              <a:gd name="connsiteX4" fmla="*/ 382417 w 12615357"/>
              <a:gd name="connsiteY4" fmla="*/ 0 h 610787"/>
              <a:gd name="connsiteX0" fmla="*/ 0 w 12232940"/>
              <a:gd name="connsiteY0" fmla="*/ 0 h 593685"/>
              <a:gd name="connsiteX1" fmla="*/ 12232940 w 12232940"/>
              <a:gd name="connsiteY1" fmla="*/ 13647 h 593685"/>
              <a:gd name="connsiteX2" fmla="*/ 10595208 w 12232940"/>
              <a:gd name="connsiteY2" fmla="*/ 348024 h 593685"/>
              <a:gd name="connsiteX3" fmla="*/ 54592 w 12232940"/>
              <a:gd name="connsiteY3" fmla="*/ 593685 h 593685"/>
              <a:gd name="connsiteX4" fmla="*/ 0 w 12232940"/>
              <a:gd name="connsiteY4" fmla="*/ 0 h 593685"/>
              <a:gd name="connsiteX0" fmla="*/ 0 w 12383065"/>
              <a:gd name="connsiteY0" fmla="*/ 0 h 593685"/>
              <a:gd name="connsiteX1" fmla="*/ 12383065 w 12383065"/>
              <a:gd name="connsiteY1" fmla="*/ 13647 h 593685"/>
              <a:gd name="connsiteX2" fmla="*/ 10745333 w 12383065"/>
              <a:gd name="connsiteY2" fmla="*/ 348024 h 593685"/>
              <a:gd name="connsiteX3" fmla="*/ 204717 w 12383065"/>
              <a:gd name="connsiteY3" fmla="*/ 593685 h 593685"/>
              <a:gd name="connsiteX4" fmla="*/ 0 w 12383065"/>
              <a:gd name="connsiteY4" fmla="*/ 0 h 593685"/>
              <a:gd name="connsiteX0" fmla="*/ 0 w 12383065"/>
              <a:gd name="connsiteY0" fmla="*/ 0 h 593685"/>
              <a:gd name="connsiteX1" fmla="*/ 12383065 w 12383065"/>
              <a:gd name="connsiteY1" fmla="*/ 13647 h 593685"/>
              <a:gd name="connsiteX2" fmla="*/ 10745333 w 12383065"/>
              <a:gd name="connsiteY2" fmla="*/ 348024 h 593685"/>
              <a:gd name="connsiteX3" fmla="*/ 204717 w 12383065"/>
              <a:gd name="connsiteY3" fmla="*/ 593685 h 593685"/>
              <a:gd name="connsiteX4" fmla="*/ 0 w 12383065"/>
              <a:gd name="connsiteY4" fmla="*/ 0 h 593685"/>
              <a:gd name="connsiteX0" fmla="*/ 0 w 12260235"/>
              <a:gd name="connsiteY0" fmla="*/ 1 h 580038"/>
              <a:gd name="connsiteX1" fmla="*/ 12260235 w 12260235"/>
              <a:gd name="connsiteY1" fmla="*/ 0 h 580038"/>
              <a:gd name="connsiteX2" fmla="*/ 10622503 w 12260235"/>
              <a:gd name="connsiteY2" fmla="*/ 334377 h 580038"/>
              <a:gd name="connsiteX3" fmla="*/ 81887 w 12260235"/>
              <a:gd name="connsiteY3" fmla="*/ 580038 h 580038"/>
              <a:gd name="connsiteX4" fmla="*/ 0 w 12260235"/>
              <a:gd name="connsiteY4" fmla="*/ 1 h 580038"/>
              <a:gd name="connsiteX0" fmla="*/ 0 w 12260235"/>
              <a:gd name="connsiteY0" fmla="*/ 1 h 348958"/>
              <a:gd name="connsiteX1" fmla="*/ 12260235 w 12260235"/>
              <a:gd name="connsiteY1" fmla="*/ 0 h 348958"/>
              <a:gd name="connsiteX2" fmla="*/ 10622503 w 12260235"/>
              <a:gd name="connsiteY2" fmla="*/ 334377 h 348958"/>
              <a:gd name="connsiteX3" fmla="*/ 1555845 w 12260235"/>
              <a:gd name="connsiteY3" fmla="*/ 348026 h 348958"/>
              <a:gd name="connsiteX4" fmla="*/ 0 w 12260235"/>
              <a:gd name="connsiteY4" fmla="*/ 1 h 348958"/>
              <a:gd name="connsiteX0" fmla="*/ 0 w 12260235"/>
              <a:gd name="connsiteY0" fmla="*/ 1 h 361464"/>
              <a:gd name="connsiteX1" fmla="*/ 12260235 w 12260235"/>
              <a:gd name="connsiteY1" fmla="*/ 0 h 361464"/>
              <a:gd name="connsiteX2" fmla="*/ 10622503 w 12260235"/>
              <a:gd name="connsiteY2" fmla="*/ 334377 h 361464"/>
              <a:gd name="connsiteX3" fmla="*/ 1555845 w 12260235"/>
              <a:gd name="connsiteY3" fmla="*/ 348026 h 361464"/>
              <a:gd name="connsiteX4" fmla="*/ 0 w 12260235"/>
              <a:gd name="connsiteY4" fmla="*/ 1 h 361464"/>
              <a:gd name="connsiteX0" fmla="*/ 0 w 12260235"/>
              <a:gd name="connsiteY0" fmla="*/ 1 h 447652"/>
              <a:gd name="connsiteX1" fmla="*/ 12260235 w 12260235"/>
              <a:gd name="connsiteY1" fmla="*/ 0 h 447652"/>
              <a:gd name="connsiteX2" fmla="*/ 9571625 w 12260235"/>
              <a:gd name="connsiteY2" fmla="*/ 429911 h 447652"/>
              <a:gd name="connsiteX3" fmla="*/ 1555845 w 12260235"/>
              <a:gd name="connsiteY3" fmla="*/ 348026 h 447652"/>
              <a:gd name="connsiteX4" fmla="*/ 0 w 12260235"/>
              <a:gd name="connsiteY4" fmla="*/ 1 h 447652"/>
              <a:gd name="connsiteX0" fmla="*/ 0 w 12260235"/>
              <a:gd name="connsiteY0" fmla="*/ 1 h 429911"/>
              <a:gd name="connsiteX1" fmla="*/ 12260235 w 12260235"/>
              <a:gd name="connsiteY1" fmla="*/ 0 h 429911"/>
              <a:gd name="connsiteX2" fmla="*/ 9571625 w 12260235"/>
              <a:gd name="connsiteY2" fmla="*/ 429911 h 429911"/>
              <a:gd name="connsiteX3" fmla="*/ 1555845 w 12260235"/>
              <a:gd name="connsiteY3" fmla="*/ 348026 h 429911"/>
              <a:gd name="connsiteX4" fmla="*/ 0 w 12260235"/>
              <a:gd name="connsiteY4" fmla="*/ 1 h 429911"/>
              <a:gd name="connsiteX0" fmla="*/ 0 w 12260235"/>
              <a:gd name="connsiteY0" fmla="*/ 1 h 552741"/>
              <a:gd name="connsiteX1" fmla="*/ 12260235 w 12260235"/>
              <a:gd name="connsiteY1" fmla="*/ 0 h 552741"/>
              <a:gd name="connsiteX2" fmla="*/ 9571625 w 12260235"/>
              <a:gd name="connsiteY2" fmla="*/ 552741 h 552741"/>
              <a:gd name="connsiteX3" fmla="*/ 1555845 w 12260235"/>
              <a:gd name="connsiteY3" fmla="*/ 348026 h 552741"/>
              <a:gd name="connsiteX4" fmla="*/ 0 w 12260235"/>
              <a:gd name="connsiteY4" fmla="*/ 1 h 552741"/>
              <a:gd name="connsiteX0" fmla="*/ 0 w 12260235"/>
              <a:gd name="connsiteY0" fmla="*/ 1 h 416263"/>
              <a:gd name="connsiteX1" fmla="*/ 12260235 w 12260235"/>
              <a:gd name="connsiteY1" fmla="*/ 0 h 416263"/>
              <a:gd name="connsiteX2" fmla="*/ 9230431 w 12260235"/>
              <a:gd name="connsiteY2" fmla="*/ 416263 h 416263"/>
              <a:gd name="connsiteX3" fmla="*/ 1555845 w 12260235"/>
              <a:gd name="connsiteY3" fmla="*/ 348026 h 416263"/>
              <a:gd name="connsiteX4" fmla="*/ 0 w 12260235"/>
              <a:gd name="connsiteY4" fmla="*/ 1 h 416263"/>
              <a:gd name="connsiteX0" fmla="*/ 0 w 12260235"/>
              <a:gd name="connsiteY0" fmla="*/ 1 h 416263"/>
              <a:gd name="connsiteX1" fmla="*/ 12260235 w 12260235"/>
              <a:gd name="connsiteY1" fmla="*/ 0 h 416263"/>
              <a:gd name="connsiteX2" fmla="*/ 9230431 w 12260235"/>
              <a:gd name="connsiteY2" fmla="*/ 416263 h 416263"/>
              <a:gd name="connsiteX3" fmla="*/ 1555845 w 12260235"/>
              <a:gd name="connsiteY3" fmla="*/ 348026 h 416263"/>
              <a:gd name="connsiteX4" fmla="*/ 0 w 12260235"/>
              <a:gd name="connsiteY4" fmla="*/ 1 h 41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0235" h="416263">
                <a:moveTo>
                  <a:pt x="0" y="1"/>
                </a:moveTo>
                <a:lnTo>
                  <a:pt x="12260235" y="0"/>
                </a:lnTo>
                <a:cubicBezTo>
                  <a:pt x="11714324" y="111459"/>
                  <a:pt x="10950050" y="209270"/>
                  <a:pt x="9230431" y="416263"/>
                </a:cubicBezTo>
                <a:cubicBezTo>
                  <a:pt x="5712342" y="170604"/>
                  <a:pt x="5019342" y="279786"/>
                  <a:pt x="1555845" y="348026"/>
                </a:cubicBezTo>
                <a:cubicBezTo>
                  <a:pt x="1501254" y="295706"/>
                  <a:pt x="204716" y="188797"/>
                  <a:pt x="0" y="1"/>
                </a:cubicBezTo>
                <a:close/>
              </a:path>
            </a:pathLst>
          </a:custGeom>
          <a:solidFill>
            <a:srgbClr val="BCE38D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8DDA48C3-8C4F-4CED-9E28-8EB68D55D96D}"/>
              </a:ext>
            </a:extLst>
          </p:cNvPr>
          <p:cNvGrpSpPr/>
          <p:nvPr/>
        </p:nvGrpSpPr>
        <p:grpSpPr>
          <a:xfrm>
            <a:off x="8548346" y="1518741"/>
            <a:ext cx="3152633" cy="1583308"/>
            <a:chOff x="8632207" y="1199618"/>
            <a:chExt cx="3152633" cy="1583308"/>
          </a:xfrm>
        </p:grpSpPr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17570BF9-6E92-43BB-A85D-5ECCA7388F95}"/>
                </a:ext>
              </a:extLst>
            </p:cNvPr>
            <p:cNvCxnSpPr/>
            <p:nvPr/>
          </p:nvCxnSpPr>
          <p:spPr>
            <a:xfrm>
              <a:off x="8632207" y="1199618"/>
              <a:ext cx="3152633" cy="0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48A440E7-BE1C-4ED1-AD7D-3DB535CE3F3A}"/>
                </a:ext>
              </a:extLst>
            </p:cNvPr>
            <p:cNvCxnSpPr/>
            <p:nvPr/>
          </p:nvCxnSpPr>
          <p:spPr>
            <a:xfrm>
              <a:off x="8632207" y="2782926"/>
              <a:ext cx="3152633" cy="0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5A52A6E5-27E0-4AFD-A8EA-85BAA3242A45}"/>
              </a:ext>
            </a:extLst>
          </p:cNvPr>
          <p:cNvGrpSpPr/>
          <p:nvPr/>
        </p:nvGrpSpPr>
        <p:grpSpPr>
          <a:xfrm>
            <a:off x="8433164" y="1472177"/>
            <a:ext cx="3396245" cy="1599766"/>
            <a:chOff x="8488207" y="3157776"/>
            <a:chExt cx="3396245" cy="1599766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0C54DEE1-1931-4DA1-BE61-36573F1FD5DB}"/>
                </a:ext>
              </a:extLst>
            </p:cNvPr>
            <p:cNvSpPr txBox="1"/>
            <p:nvPr/>
          </p:nvSpPr>
          <p:spPr>
            <a:xfrm>
              <a:off x="8499809" y="3187882"/>
              <a:ext cx="338464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200" b="1" dirty="0">
                  <a:latin typeface="Bahnschrift SemiBold SemiConden" panose="020B0502040204020203" pitchFamily="34" charset="0"/>
                </a:rPr>
                <a:t>ESTRUCTURA Y FUNCIONAMIENTO DEL MUNDO SOCIAL</a:t>
              </a:r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419F1E81-904E-4A35-A320-DC0E771257D5}"/>
                </a:ext>
              </a:extLst>
            </p:cNvPr>
            <p:cNvSpPr txBox="1"/>
            <p:nvPr/>
          </p:nvSpPr>
          <p:spPr>
            <a:xfrm>
              <a:off x="8488207" y="3157776"/>
              <a:ext cx="338464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200" b="1" dirty="0">
                  <a:solidFill>
                    <a:schemeClr val="bg1"/>
                  </a:solidFill>
                  <a:latin typeface="Bahnschrift SemiBold SemiConden" panose="020B0502040204020203" pitchFamily="34" charset="0"/>
                </a:rPr>
                <a:t>ESTRUCTURA Y FUNCIONAMIENTO DEL MUNDO SOCIAL</a:t>
              </a:r>
            </a:p>
          </p:txBody>
        </p:sp>
      </p:grpSp>
      <p:sp>
        <p:nvSpPr>
          <p:cNvPr id="32" name="Rectángulo 31">
            <a:extLst>
              <a:ext uri="{FF2B5EF4-FFF2-40B4-BE49-F238E27FC236}">
                <a16:creationId xmlns:a16="http://schemas.microsoft.com/office/drawing/2014/main" id="{DD2C2110-6000-466E-AD7F-7D409ED7D016}"/>
              </a:ext>
            </a:extLst>
          </p:cNvPr>
          <p:cNvSpPr/>
          <p:nvPr/>
        </p:nvSpPr>
        <p:spPr>
          <a:xfrm>
            <a:off x="-6629" y="312958"/>
            <a:ext cx="2836262" cy="339081"/>
          </a:xfrm>
          <a:prstGeom prst="rect">
            <a:avLst/>
          </a:prstGeom>
          <a:solidFill>
            <a:schemeClr val="accent2">
              <a:lumMod val="60000"/>
              <a:lumOff val="40000"/>
              <a:alpha val="5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48E9150-F7BA-43A8-8FF4-74C517DED35E}"/>
              </a:ext>
            </a:extLst>
          </p:cNvPr>
          <p:cNvSpPr txBox="1"/>
          <p:nvPr/>
        </p:nvSpPr>
        <p:spPr>
          <a:xfrm>
            <a:off x="-439006" y="282443"/>
            <a:ext cx="338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Bahnschrift SemiBold SemiConden" panose="020B0502040204020203" pitchFamily="34" charset="0"/>
              </a:rPr>
              <a:t>¿Qué es una red social?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190EE236-FEFB-4E2C-9F31-CDAAA5AE9996}"/>
              </a:ext>
            </a:extLst>
          </p:cNvPr>
          <p:cNvSpPr txBox="1"/>
          <p:nvPr/>
        </p:nvSpPr>
        <p:spPr>
          <a:xfrm>
            <a:off x="206406" y="766951"/>
            <a:ext cx="35628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Es  una estructura social que puede representar en forma uno o varios grafos en los cuales los nodos representan individuos (a veces denominados actores) y los aristas relaciones entre ellos. </a:t>
            </a:r>
          </a:p>
          <a:p>
            <a:pPr algn="just"/>
            <a:endParaRPr lang="es-MX" sz="1200" dirty="0">
              <a:latin typeface="Aref Ruqaa" panose="020B0604020202020204" pitchFamily="2" charset="-78"/>
              <a:cs typeface="Aref Ruqaa" panose="020B0604020202020204" pitchFamily="2" charset="-78"/>
            </a:endParaRPr>
          </a:p>
        </p:txBody>
      </p:sp>
      <p:pic>
        <p:nvPicPr>
          <p:cNvPr id="1032" name="Picture 8" descr="Antes y ahora: Todos somos Red Social - Global Campus Nebrija">
            <a:extLst>
              <a:ext uri="{FF2B5EF4-FFF2-40B4-BE49-F238E27FC236}">
                <a16:creationId xmlns:a16="http://schemas.microsoft.com/office/drawing/2014/main" id="{32EC9F8C-EE37-4819-9937-DBD583F1B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05" y="1675734"/>
            <a:ext cx="3685606" cy="279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F453F9ED-EBE8-44E8-B66A-3B0A1CC76D49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8369956" y="552742"/>
            <a:ext cx="1822173" cy="681675"/>
          </a:xfrm>
          <a:prstGeom prst="rect">
            <a:avLst/>
          </a:prstGeom>
          <a:noFill/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7BFA2298-380E-466A-8B35-E551C26FC876}"/>
              </a:ext>
            </a:extLst>
          </p:cNvPr>
          <p:cNvSpPr txBox="1"/>
          <p:nvPr/>
        </p:nvSpPr>
        <p:spPr>
          <a:xfrm>
            <a:off x="10045740" y="609001"/>
            <a:ext cx="1790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Bahnschrift SemiBold SemiConden" panose="020B0502040204020203" pitchFamily="34" charset="0"/>
              </a:rPr>
              <a:t>ESTUDIO DEL MUNDO SOCIAL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7C1DC12C-CBB3-4254-A5EC-77BD46D271C1}"/>
              </a:ext>
            </a:extLst>
          </p:cNvPr>
          <p:cNvSpPr txBox="1"/>
          <p:nvPr/>
        </p:nvSpPr>
        <p:spPr>
          <a:xfrm>
            <a:off x="8990059" y="3443061"/>
            <a:ext cx="2404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Bahnschrift SemiBold SemiConden" panose="020B0502040204020203" pitchFamily="34" charset="0"/>
              </a:rPr>
              <a:t>Andrea Victoria Sanguino Rocamontes. N. Lista #17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43F945D5-7D64-4EEE-9B63-92D3FBA3FD73}"/>
              </a:ext>
            </a:extLst>
          </p:cNvPr>
          <p:cNvSpPr txBox="1"/>
          <p:nvPr/>
        </p:nvSpPr>
        <p:spPr>
          <a:xfrm>
            <a:off x="8990059" y="3421943"/>
            <a:ext cx="2404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Andrea Victoria Sanguino Rocamontes. N. Lista #17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876A7D2-326C-40F0-92BB-B93146EB89DF}"/>
              </a:ext>
            </a:extLst>
          </p:cNvPr>
          <p:cNvSpPr txBox="1"/>
          <p:nvPr/>
        </p:nvSpPr>
        <p:spPr>
          <a:xfrm>
            <a:off x="8548346" y="4637259"/>
            <a:ext cx="3340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0" u="none" strike="noStrike" dirty="0">
                <a:solidFill>
                  <a:srgbClr val="000000"/>
                </a:solidFill>
                <a:effectLst/>
                <a:latin typeface="Montserrat-Bold"/>
              </a:rPr>
              <a:t>Unidad de aprendizaje I</a:t>
            </a:r>
            <a:r>
              <a:rPr lang="es-MX" b="0" i="0" dirty="0">
                <a:solidFill>
                  <a:srgbClr val="000000"/>
                </a:solidFill>
                <a:effectLst/>
                <a:latin typeface="Montserrat-Bold"/>
              </a:rPr>
              <a:t>​</a:t>
            </a:r>
            <a:br>
              <a:rPr lang="es-MX" b="0" i="0" dirty="0">
                <a:solidFill>
                  <a:srgbClr val="000000"/>
                </a:solidFill>
                <a:effectLst/>
                <a:latin typeface="Montserrat-Bold"/>
              </a:rPr>
            </a:br>
            <a:endParaRPr lang="es-MX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DCCCD64-20D8-4785-ABF5-1651BC1FFC3A}"/>
              </a:ext>
            </a:extLst>
          </p:cNvPr>
          <p:cNvSpPr txBox="1"/>
          <p:nvPr/>
        </p:nvSpPr>
        <p:spPr>
          <a:xfrm>
            <a:off x="7973432" y="5339259"/>
            <a:ext cx="43024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i="0" dirty="0">
                <a:solidFill>
                  <a:srgbClr val="000000"/>
                </a:solidFill>
                <a:effectLst/>
                <a:latin typeface="Montserrat-Bold"/>
              </a:rPr>
              <a:t>“Procesos de socialización y conocimiento del mundo social”</a:t>
            </a:r>
            <a:endParaRPr lang="es-MX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89D30F85-CC6E-49A2-84CF-8039F02CE6DA}"/>
              </a:ext>
            </a:extLst>
          </p:cNvPr>
          <p:cNvSpPr txBox="1"/>
          <p:nvPr/>
        </p:nvSpPr>
        <p:spPr>
          <a:xfrm>
            <a:off x="4299819" y="509999"/>
            <a:ext cx="323224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200" i="0" dirty="0">
                <a:solidFill>
                  <a:srgbClr val="202124"/>
                </a:solidFill>
                <a:effectLst/>
                <a:latin typeface="Aref Ruqaa" panose="02000503000000000000" pitchFamily="2" charset="-78"/>
                <a:cs typeface="Aref Ruqaa" panose="02000503000000000000" pitchFamily="2" charset="-78"/>
              </a:rPr>
              <a:t>La Estructura Social es la que coordina las actividades individuales, para funcionar como equipo, ya que se refiere a los patrones respectivamente estables y duraderos que organiza las relaciones sociales y proporcionan el soporte fundamental de lo que llamamos “sociedad”.</a:t>
            </a:r>
            <a:endParaRPr lang="es-MX" sz="1200" dirty="0">
              <a:latin typeface="Aref Ruqaa" panose="02000503000000000000" pitchFamily="2" charset="-78"/>
              <a:cs typeface="Aref Ruqaa" panose="02000503000000000000" pitchFamily="2" charset="-78"/>
            </a:endParaRPr>
          </a:p>
        </p:txBody>
      </p:sp>
      <p:pic>
        <p:nvPicPr>
          <p:cNvPr id="1034" name="Picture 10" descr="Definición de estructura social - Qué es, Significado y Concepto">
            <a:extLst>
              <a:ext uri="{FF2B5EF4-FFF2-40B4-BE49-F238E27FC236}">
                <a16:creationId xmlns:a16="http://schemas.microsoft.com/office/drawing/2014/main" id="{7D0C26DA-4D83-44AB-AE72-83234053D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029" y="1987158"/>
            <a:ext cx="3681155" cy="183086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▷ Estructura Social. Concepto Central en Sociología y Antropología Social">
            <a:extLst>
              <a:ext uri="{FF2B5EF4-FFF2-40B4-BE49-F238E27FC236}">
                <a16:creationId xmlns:a16="http://schemas.microsoft.com/office/drawing/2014/main" id="{25A0533A-13F5-4F91-87C5-64CBB44CC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696" y="3919795"/>
            <a:ext cx="2806054" cy="278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35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ondo De Nubes Blancas De Cielo Azul Completo | Nubes fondo, Fotografía de  nubes, Imagenes de cielo">
            <a:extLst>
              <a:ext uri="{FF2B5EF4-FFF2-40B4-BE49-F238E27FC236}">
                <a16:creationId xmlns:a16="http://schemas.microsoft.com/office/drawing/2014/main" id="{8F53F71D-3DA4-425A-B6E8-295917C1C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599" y="192899"/>
            <a:ext cx="4114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ndo de Vector de hojas de primavera 56827 Vector en Vecteezy">
            <a:extLst>
              <a:ext uri="{FF2B5EF4-FFF2-40B4-BE49-F238E27FC236}">
                <a16:creationId xmlns:a16="http://schemas.microsoft.com/office/drawing/2014/main" id="{388E5102-E5F6-4F71-9CF2-40EAB1A0F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4" y="-17"/>
            <a:ext cx="39491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upo 14">
            <a:extLst>
              <a:ext uri="{FF2B5EF4-FFF2-40B4-BE49-F238E27FC236}">
                <a16:creationId xmlns:a16="http://schemas.microsoft.com/office/drawing/2014/main" id="{F45C7E91-8669-479B-AC8A-8D0B1C2B3BB4}"/>
              </a:ext>
            </a:extLst>
          </p:cNvPr>
          <p:cNvGrpSpPr/>
          <p:nvPr/>
        </p:nvGrpSpPr>
        <p:grpSpPr>
          <a:xfrm>
            <a:off x="3" y="4749421"/>
            <a:ext cx="12191997" cy="2175519"/>
            <a:chOff x="0" y="4467061"/>
            <a:chExt cx="12191997" cy="239093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D5AFC2C9-39D5-4337-AE58-11EBCF13FAE1}"/>
                </a:ext>
              </a:extLst>
            </p:cNvPr>
            <p:cNvSpPr/>
            <p:nvPr/>
          </p:nvSpPr>
          <p:spPr>
            <a:xfrm>
              <a:off x="0" y="4467061"/>
              <a:ext cx="12191997" cy="2390939"/>
            </a:xfrm>
            <a:custGeom>
              <a:avLst/>
              <a:gdLst>
                <a:gd name="connsiteX0" fmla="*/ 0 w 12191997"/>
                <a:gd name="connsiteY0" fmla="*/ 0 h 2013041"/>
                <a:gd name="connsiteX1" fmla="*/ 12191997 w 12191997"/>
                <a:gd name="connsiteY1" fmla="*/ 0 h 2013041"/>
                <a:gd name="connsiteX2" fmla="*/ 12191997 w 12191997"/>
                <a:gd name="connsiteY2" fmla="*/ 2013041 h 2013041"/>
                <a:gd name="connsiteX3" fmla="*/ 0 w 12191997"/>
                <a:gd name="connsiteY3" fmla="*/ 2013041 h 2013041"/>
                <a:gd name="connsiteX4" fmla="*/ 0 w 12191997"/>
                <a:gd name="connsiteY4" fmla="*/ 0 h 2013041"/>
                <a:gd name="connsiteX0" fmla="*/ 0 w 12191997"/>
                <a:gd name="connsiteY0" fmla="*/ 0 h 2013041"/>
                <a:gd name="connsiteX1" fmla="*/ 8311487 w 12191997"/>
                <a:gd name="connsiteY1" fmla="*/ 818866 h 2013041"/>
                <a:gd name="connsiteX2" fmla="*/ 12191997 w 12191997"/>
                <a:gd name="connsiteY2" fmla="*/ 0 h 2013041"/>
                <a:gd name="connsiteX3" fmla="*/ 12191997 w 12191997"/>
                <a:gd name="connsiteY3" fmla="*/ 2013041 h 2013041"/>
                <a:gd name="connsiteX4" fmla="*/ 0 w 12191997"/>
                <a:gd name="connsiteY4" fmla="*/ 2013041 h 2013041"/>
                <a:gd name="connsiteX5" fmla="*/ 0 w 12191997"/>
                <a:gd name="connsiteY5" fmla="*/ 0 h 2013041"/>
                <a:gd name="connsiteX0" fmla="*/ 0 w 12191997"/>
                <a:gd name="connsiteY0" fmla="*/ 294436 h 2307477"/>
                <a:gd name="connsiteX1" fmla="*/ 8311487 w 12191997"/>
                <a:gd name="connsiteY1" fmla="*/ 1113302 h 2307477"/>
                <a:gd name="connsiteX2" fmla="*/ 12191997 w 12191997"/>
                <a:gd name="connsiteY2" fmla="*/ 294436 h 2307477"/>
                <a:gd name="connsiteX3" fmla="*/ 12191997 w 12191997"/>
                <a:gd name="connsiteY3" fmla="*/ 2307477 h 2307477"/>
                <a:gd name="connsiteX4" fmla="*/ 0 w 12191997"/>
                <a:gd name="connsiteY4" fmla="*/ 2307477 h 2307477"/>
                <a:gd name="connsiteX5" fmla="*/ 0 w 12191997"/>
                <a:gd name="connsiteY5" fmla="*/ 294436 h 2307477"/>
                <a:gd name="connsiteX0" fmla="*/ 0 w 12191997"/>
                <a:gd name="connsiteY0" fmla="*/ 179840 h 2192881"/>
                <a:gd name="connsiteX1" fmla="*/ 8311487 w 12191997"/>
                <a:gd name="connsiteY1" fmla="*/ 998706 h 2192881"/>
                <a:gd name="connsiteX2" fmla="*/ 12191997 w 12191997"/>
                <a:gd name="connsiteY2" fmla="*/ 179840 h 2192881"/>
                <a:gd name="connsiteX3" fmla="*/ 12191997 w 12191997"/>
                <a:gd name="connsiteY3" fmla="*/ 2192881 h 2192881"/>
                <a:gd name="connsiteX4" fmla="*/ 0 w 12191997"/>
                <a:gd name="connsiteY4" fmla="*/ 2192881 h 2192881"/>
                <a:gd name="connsiteX5" fmla="*/ 0 w 12191997"/>
                <a:gd name="connsiteY5" fmla="*/ 179840 h 2192881"/>
                <a:gd name="connsiteX0" fmla="*/ 0 w 12214476"/>
                <a:gd name="connsiteY0" fmla="*/ 904732 h 2917773"/>
                <a:gd name="connsiteX1" fmla="*/ 8311487 w 12214476"/>
                <a:gd name="connsiteY1" fmla="*/ 1723598 h 2917773"/>
                <a:gd name="connsiteX2" fmla="*/ 11818961 w 12214476"/>
                <a:gd name="connsiteY2" fmla="*/ 17628 h 2917773"/>
                <a:gd name="connsiteX3" fmla="*/ 12191997 w 12214476"/>
                <a:gd name="connsiteY3" fmla="*/ 904732 h 2917773"/>
                <a:gd name="connsiteX4" fmla="*/ 12191997 w 12214476"/>
                <a:gd name="connsiteY4" fmla="*/ 2917773 h 2917773"/>
                <a:gd name="connsiteX5" fmla="*/ 0 w 12214476"/>
                <a:gd name="connsiteY5" fmla="*/ 2917773 h 2917773"/>
                <a:gd name="connsiteX6" fmla="*/ 0 w 12214476"/>
                <a:gd name="connsiteY6" fmla="*/ 904732 h 2917773"/>
                <a:gd name="connsiteX0" fmla="*/ 0 w 12191997"/>
                <a:gd name="connsiteY0" fmla="*/ 666740 h 2679781"/>
                <a:gd name="connsiteX1" fmla="*/ 8311487 w 12191997"/>
                <a:gd name="connsiteY1" fmla="*/ 1485606 h 2679781"/>
                <a:gd name="connsiteX2" fmla="*/ 11027391 w 12191997"/>
                <a:gd name="connsiteY2" fmla="*/ 25296 h 2679781"/>
                <a:gd name="connsiteX3" fmla="*/ 12191997 w 12191997"/>
                <a:gd name="connsiteY3" fmla="*/ 666740 h 2679781"/>
                <a:gd name="connsiteX4" fmla="*/ 12191997 w 12191997"/>
                <a:gd name="connsiteY4" fmla="*/ 2679781 h 2679781"/>
                <a:gd name="connsiteX5" fmla="*/ 0 w 12191997"/>
                <a:gd name="connsiteY5" fmla="*/ 2679781 h 2679781"/>
                <a:gd name="connsiteX6" fmla="*/ 0 w 12191997"/>
                <a:gd name="connsiteY6" fmla="*/ 666740 h 2679781"/>
                <a:gd name="connsiteX0" fmla="*/ 0 w 12191997"/>
                <a:gd name="connsiteY0" fmla="*/ 666740 h 2679781"/>
                <a:gd name="connsiteX1" fmla="*/ 8202304 w 12191997"/>
                <a:gd name="connsiteY1" fmla="*/ 1649379 h 2679781"/>
                <a:gd name="connsiteX2" fmla="*/ 11027391 w 12191997"/>
                <a:gd name="connsiteY2" fmla="*/ 25296 h 2679781"/>
                <a:gd name="connsiteX3" fmla="*/ 12191997 w 12191997"/>
                <a:gd name="connsiteY3" fmla="*/ 666740 h 2679781"/>
                <a:gd name="connsiteX4" fmla="*/ 12191997 w 12191997"/>
                <a:gd name="connsiteY4" fmla="*/ 2679781 h 2679781"/>
                <a:gd name="connsiteX5" fmla="*/ 0 w 12191997"/>
                <a:gd name="connsiteY5" fmla="*/ 2679781 h 2679781"/>
                <a:gd name="connsiteX6" fmla="*/ 0 w 12191997"/>
                <a:gd name="connsiteY6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15904 w 12191997"/>
                <a:gd name="connsiteY1" fmla="*/ 117170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879678 w 12191997"/>
                <a:gd name="connsiteY1" fmla="*/ 980638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879678 w 12191997"/>
                <a:gd name="connsiteY1" fmla="*/ 980638 h 2679781"/>
                <a:gd name="connsiteX2" fmla="*/ 7724633 w 12191997"/>
                <a:gd name="connsiteY2" fmla="*/ 1703970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04561 w 12191997"/>
                <a:gd name="connsiteY3" fmla="*/ 440319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85432 h 2398473"/>
                <a:gd name="connsiteX1" fmla="*/ 2879678 w 12191997"/>
                <a:gd name="connsiteY1" fmla="*/ 699330 h 2398473"/>
                <a:gd name="connsiteX2" fmla="*/ 7724633 w 12191997"/>
                <a:gd name="connsiteY2" fmla="*/ 1641026 h 2398473"/>
                <a:gd name="connsiteX3" fmla="*/ 10904561 w 12191997"/>
                <a:gd name="connsiteY3" fmla="*/ 494615 h 2398473"/>
                <a:gd name="connsiteX4" fmla="*/ 12178349 w 12191997"/>
                <a:gd name="connsiteY4" fmla="*/ 98829 h 2398473"/>
                <a:gd name="connsiteX5" fmla="*/ 12191997 w 12191997"/>
                <a:gd name="connsiteY5" fmla="*/ 2398473 h 2398473"/>
                <a:gd name="connsiteX6" fmla="*/ 0 w 12191997"/>
                <a:gd name="connsiteY6" fmla="*/ 2398473 h 2398473"/>
                <a:gd name="connsiteX7" fmla="*/ 0 w 12191997"/>
                <a:gd name="connsiteY7" fmla="*/ 385432 h 2398473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04561 w 12191997"/>
                <a:gd name="connsiteY3" fmla="*/ 44031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24633 w 12191997"/>
                <a:gd name="connsiteY2" fmla="*/ 1633492 h 2390939"/>
                <a:gd name="connsiteX3" fmla="*/ 10904561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59152 w 12191997"/>
                <a:gd name="connsiteY3" fmla="*/ 61773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59152 w 12191997"/>
                <a:gd name="connsiteY3" fmla="*/ 61773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24633 w 12191997"/>
                <a:gd name="connsiteY2" fmla="*/ 1633492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301552 w 12191997"/>
                <a:gd name="connsiteY2" fmla="*/ 1824561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465325 w 12191997"/>
                <a:gd name="connsiteY2" fmla="*/ 1988334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1997" h="2390939">
                  <a:moveTo>
                    <a:pt x="0" y="377898"/>
                  </a:moveTo>
                  <a:cubicBezTo>
                    <a:pt x="450376" y="87884"/>
                    <a:pt x="1430741" y="-318138"/>
                    <a:pt x="2879678" y="691796"/>
                  </a:cubicBezTo>
                  <a:cubicBezTo>
                    <a:pt x="4246729" y="1401480"/>
                    <a:pt x="6105099" y="1908722"/>
                    <a:pt x="7465325" y="1988334"/>
                  </a:cubicBezTo>
                  <a:cubicBezTo>
                    <a:pt x="9407856" y="1744949"/>
                    <a:pt x="10326048" y="910162"/>
                    <a:pt x="10945505" y="487081"/>
                  </a:cubicBezTo>
                  <a:cubicBezTo>
                    <a:pt x="11906156" y="-263546"/>
                    <a:pt x="12143472" y="71962"/>
                    <a:pt x="12178349" y="91295"/>
                  </a:cubicBezTo>
                  <a:cubicBezTo>
                    <a:pt x="12182898" y="857843"/>
                    <a:pt x="12187448" y="1624391"/>
                    <a:pt x="12191997" y="2390939"/>
                  </a:cubicBezTo>
                  <a:lnTo>
                    <a:pt x="0" y="2390939"/>
                  </a:lnTo>
                  <a:lnTo>
                    <a:pt x="0" y="377898"/>
                  </a:lnTo>
                  <a:close/>
                </a:path>
              </a:pathLst>
            </a:custGeom>
            <a:solidFill>
              <a:srgbClr val="92D05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1">
              <a:extLst>
                <a:ext uri="{FF2B5EF4-FFF2-40B4-BE49-F238E27FC236}">
                  <a16:creationId xmlns:a16="http://schemas.microsoft.com/office/drawing/2014/main" id="{A8B19D6A-6683-4EB1-AD87-50F49F2C6421}"/>
                </a:ext>
              </a:extLst>
            </p:cNvPr>
            <p:cNvSpPr/>
            <p:nvPr/>
          </p:nvSpPr>
          <p:spPr>
            <a:xfrm>
              <a:off x="0" y="4873542"/>
              <a:ext cx="12191997" cy="1917510"/>
            </a:xfrm>
            <a:custGeom>
              <a:avLst/>
              <a:gdLst>
                <a:gd name="connsiteX0" fmla="*/ 0 w 12191997"/>
                <a:gd name="connsiteY0" fmla="*/ 0 h 2013041"/>
                <a:gd name="connsiteX1" fmla="*/ 12191997 w 12191997"/>
                <a:gd name="connsiteY1" fmla="*/ 0 h 2013041"/>
                <a:gd name="connsiteX2" fmla="*/ 12191997 w 12191997"/>
                <a:gd name="connsiteY2" fmla="*/ 2013041 h 2013041"/>
                <a:gd name="connsiteX3" fmla="*/ 0 w 12191997"/>
                <a:gd name="connsiteY3" fmla="*/ 2013041 h 2013041"/>
                <a:gd name="connsiteX4" fmla="*/ 0 w 12191997"/>
                <a:gd name="connsiteY4" fmla="*/ 0 h 2013041"/>
                <a:gd name="connsiteX0" fmla="*/ 0 w 12191997"/>
                <a:gd name="connsiteY0" fmla="*/ 0 h 2013041"/>
                <a:gd name="connsiteX1" fmla="*/ 8311487 w 12191997"/>
                <a:gd name="connsiteY1" fmla="*/ 818866 h 2013041"/>
                <a:gd name="connsiteX2" fmla="*/ 12191997 w 12191997"/>
                <a:gd name="connsiteY2" fmla="*/ 0 h 2013041"/>
                <a:gd name="connsiteX3" fmla="*/ 12191997 w 12191997"/>
                <a:gd name="connsiteY3" fmla="*/ 2013041 h 2013041"/>
                <a:gd name="connsiteX4" fmla="*/ 0 w 12191997"/>
                <a:gd name="connsiteY4" fmla="*/ 2013041 h 2013041"/>
                <a:gd name="connsiteX5" fmla="*/ 0 w 12191997"/>
                <a:gd name="connsiteY5" fmla="*/ 0 h 2013041"/>
                <a:gd name="connsiteX0" fmla="*/ 0 w 12191997"/>
                <a:gd name="connsiteY0" fmla="*/ 294436 h 2307477"/>
                <a:gd name="connsiteX1" fmla="*/ 8311487 w 12191997"/>
                <a:gd name="connsiteY1" fmla="*/ 1113302 h 2307477"/>
                <a:gd name="connsiteX2" fmla="*/ 12191997 w 12191997"/>
                <a:gd name="connsiteY2" fmla="*/ 294436 h 2307477"/>
                <a:gd name="connsiteX3" fmla="*/ 12191997 w 12191997"/>
                <a:gd name="connsiteY3" fmla="*/ 2307477 h 2307477"/>
                <a:gd name="connsiteX4" fmla="*/ 0 w 12191997"/>
                <a:gd name="connsiteY4" fmla="*/ 2307477 h 2307477"/>
                <a:gd name="connsiteX5" fmla="*/ 0 w 12191997"/>
                <a:gd name="connsiteY5" fmla="*/ 294436 h 2307477"/>
                <a:gd name="connsiteX0" fmla="*/ 0 w 12191997"/>
                <a:gd name="connsiteY0" fmla="*/ 179840 h 2192881"/>
                <a:gd name="connsiteX1" fmla="*/ 8311487 w 12191997"/>
                <a:gd name="connsiteY1" fmla="*/ 998706 h 2192881"/>
                <a:gd name="connsiteX2" fmla="*/ 12191997 w 12191997"/>
                <a:gd name="connsiteY2" fmla="*/ 179840 h 2192881"/>
                <a:gd name="connsiteX3" fmla="*/ 12191997 w 12191997"/>
                <a:gd name="connsiteY3" fmla="*/ 2192881 h 2192881"/>
                <a:gd name="connsiteX4" fmla="*/ 0 w 12191997"/>
                <a:gd name="connsiteY4" fmla="*/ 2192881 h 2192881"/>
                <a:gd name="connsiteX5" fmla="*/ 0 w 12191997"/>
                <a:gd name="connsiteY5" fmla="*/ 179840 h 2192881"/>
                <a:gd name="connsiteX0" fmla="*/ 0 w 12214476"/>
                <a:gd name="connsiteY0" fmla="*/ 904732 h 2917773"/>
                <a:gd name="connsiteX1" fmla="*/ 8311487 w 12214476"/>
                <a:gd name="connsiteY1" fmla="*/ 1723598 h 2917773"/>
                <a:gd name="connsiteX2" fmla="*/ 11818961 w 12214476"/>
                <a:gd name="connsiteY2" fmla="*/ 17628 h 2917773"/>
                <a:gd name="connsiteX3" fmla="*/ 12191997 w 12214476"/>
                <a:gd name="connsiteY3" fmla="*/ 904732 h 2917773"/>
                <a:gd name="connsiteX4" fmla="*/ 12191997 w 12214476"/>
                <a:gd name="connsiteY4" fmla="*/ 2917773 h 2917773"/>
                <a:gd name="connsiteX5" fmla="*/ 0 w 12214476"/>
                <a:gd name="connsiteY5" fmla="*/ 2917773 h 2917773"/>
                <a:gd name="connsiteX6" fmla="*/ 0 w 12214476"/>
                <a:gd name="connsiteY6" fmla="*/ 904732 h 2917773"/>
                <a:gd name="connsiteX0" fmla="*/ 0 w 12191997"/>
                <a:gd name="connsiteY0" fmla="*/ 666740 h 2679781"/>
                <a:gd name="connsiteX1" fmla="*/ 8311487 w 12191997"/>
                <a:gd name="connsiteY1" fmla="*/ 1485606 h 2679781"/>
                <a:gd name="connsiteX2" fmla="*/ 11027391 w 12191997"/>
                <a:gd name="connsiteY2" fmla="*/ 25296 h 2679781"/>
                <a:gd name="connsiteX3" fmla="*/ 12191997 w 12191997"/>
                <a:gd name="connsiteY3" fmla="*/ 666740 h 2679781"/>
                <a:gd name="connsiteX4" fmla="*/ 12191997 w 12191997"/>
                <a:gd name="connsiteY4" fmla="*/ 2679781 h 2679781"/>
                <a:gd name="connsiteX5" fmla="*/ 0 w 12191997"/>
                <a:gd name="connsiteY5" fmla="*/ 2679781 h 2679781"/>
                <a:gd name="connsiteX6" fmla="*/ 0 w 12191997"/>
                <a:gd name="connsiteY6" fmla="*/ 666740 h 2679781"/>
                <a:gd name="connsiteX0" fmla="*/ 0 w 12191997"/>
                <a:gd name="connsiteY0" fmla="*/ 666740 h 2679781"/>
                <a:gd name="connsiteX1" fmla="*/ 8202304 w 12191997"/>
                <a:gd name="connsiteY1" fmla="*/ 1649379 h 2679781"/>
                <a:gd name="connsiteX2" fmla="*/ 11027391 w 12191997"/>
                <a:gd name="connsiteY2" fmla="*/ 25296 h 2679781"/>
                <a:gd name="connsiteX3" fmla="*/ 12191997 w 12191997"/>
                <a:gd name="connsiteY3" fmla="*/ 666740 h 2679781"/>
                <a:gd name="connsiteX4" fmla="*/ 12191997 w 12191997"/>
                <a:gd name="connsiteY4" fmla="*/ 2679781 h 2679781"/>
                <a:gd name="connsiteX5" fmla="*/ 0 w 12191997"/>
                <a:gd name="connsiteY5" fmla="*/ 2679781 h 2679781"/>
                <a:gd name="connsiteX6" fmla="*/ 0 w 12191997"/>
                <a:gd name="connsiteY6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84143 w 12191997"/>
                <a:gd name="connsiteY1" fmla="*/ 62579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715904 w 12191997"/>
                <a:gd name="connsiteY1" fmla="*/ 117170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620370 w 12191997"/>
                <a:gd name="connsiteY1" fmla="*/ 1294537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879678 w 12191997"/>
                <a:gd name="connsiteY1" fmla="*/ 980638 h 2679781"/>
                <a:gd name="connsiteX2" fmla="*/ 8202304 w 12191997"/>
                <a:gd name="connsiteY2" fmla="*/ 1649379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666740 h 2679781"/>
                <a:gd name="connsiteX1" fmla="*/ 2879678 w 12191997"/>
                <a:gd name="connsiteY1" fmla="*/ 980638 h 2679781"/>
                <a:gd name="connsiteX2" fmla="*/ 7724633 w 12191997"/>
                <a:gd name="connsiteY2" fmla="*/ 1703970 h 2679781"/>
                <a:gd name="connsiteX3" fmla="*/ 11027391 w 12191997"/>
                <a:gd name="connsiteY3" fmla="*/ 25296 h 2679781"/>
                <a:gd name="connsiteX4" fmla="*/ 12191997 w 12191997"/>
                <a:gd name="connsiteY4" fmla="*/ 666740 h 2679781"/>
                <a:gd name="connsiteX5" fmla="*/ 12191997 w 12191997"/>
                <a:gd name="connsiteY5" fmla="*/ 2679781 h 2679781"/>
                <a:gd name="connsiteX6" fmla="*/ 0 w 12191997"/>
                <a:gd name="connsiteY6" fmla="*/ 2679781 h 2679781"/>
                <a:gd name="connsiteX7" fmla="*/ 0 w 12191997"/>
                <a:gd name="connsiteY7" fmla="*/ 666740 h 2679781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727140 w 12191997"/>
                <a:gd name="connsiteY3" fmla="*/ 181012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368366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72800 w 12191997"/>
                <a:gd name="connsiteY3" fmla="*/ 453967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04561 w 12191997"/>
                <a:gd name="connsiteY3" fmla="*/ 440319 h 2344177"/>
                <a:gd name="connsiteX4" fmla="*/ 12191997 w 12191997"/>
                <a:gd name="connsiteY4" fmla="*/ 331136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85432 h 2398473"/>
                <a:gd name="connsiteX1" fmla="*/ 2879678 w 12191997"/>
                <a:gd name="connsiteY1" fmla="*/ 699330 h 2398473"/>
                <a:gd name="connsiteX2" fmla="*/ 7724633 w 12191997"/>
                <a:gd name="connsiteY2" fmla="*/ 1641026 h 2398473"/>
                <a:gd name="connsiteX3" fmla="*/ 10904561 w 12191997"/>
                <a:gd name="connsiteY3" fmla="*/ 494615 h 2398473"/>
                <a:gd name="connsiteX4" fmla="*/ 12178349 w 12191997"/>
                <a:gd name="connsiteY4" fmla="*/ 98829 h 2398473"/>
                <a:gd name="connsiteX5" fmla="*/ 12191997 w 12191997"/>
                <a:gd name="connsiteY5" fmla="*/ 2398473 h 2398473"/>
                <a:gd name="connsiteX6" fmla="*/ 0 w 12191997"/>
                <a:gd name="connsiteY6" fmla="*/ 2398473 h 2398473"/>
                <a:gd name="connsiteX7" fmla="*/ 0 w 12191997"/>
                <a:gd name="connsiteY7" fmla="*/ 385432 h 2398473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04561 w 12191997"/>
                <a:gd name="connsiteY3" fmla="*/ 44031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24633 w 12191997"/>
                <a:gd name="connsiteY2" fmla="*/ 1633492 h 2390939"/>
                <a:gd name="connsiteX3" fmla="*/ 10904561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59152 w 12191997"/>
                <a:gd name="connsiteY3" fmla="*/ 61773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31136 h 2344177"/>
                <a:gd name="connsiteX1" fmla="*/ 2879678 w 12191997"/>
                <a:gd name="connsiteY1" fmla="*/ 645034 h 2344177"/>
                <a:gd name="connsiteX2" fmla="*/ 7724633 w 12191997"/>
                <a:gd name="connsiteY2" fmla="*/ 1586730 h 2344177"/>
                <a:gd name="connsiteX3" fmla="*/ 10959152 w 12191997"/>
                <a:gd name="connsiteY3" fmla="*/ 617739 h 2344177"/>
                <a:gd name="connsiteX4" fmla="*/ 12178349 w 12191997"/>
                <a:gd name="connsiteY4" fmla="*/ 44533 h 2344177"/>
                <a:gd name="connsiteX5" fmla="*/ 12191997 w 12191997"/>
                <a:gd name="connsiteY5" fmla="*/ 2344177 h 2344177"/>
                <a:gd name="connsiteX6" fmla="*/ 0 w 12191997"/>
                <a:gd name="connsiteY6" fmla="*/ 2344177 h 2344177"/>
                <a:gd name="connsiteX7" fmla="*/ 0 w 12191997"/>
                <a:gd name="connsiteY7" fmla="*/ 331136 h 2344177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24633 w 12191997"/>
                <a:gd name="connsiteY2" fmla="*/ 1633492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738281 w 12191997"/>
                <a:gd name="connsiteY2" fmla="*/ 1939805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77898 h 2390939"/>
                <a:gd name="connsiteX1" fmla="*/ 2879678 w 12191997"/>
                <a:gd name="connsiteY1" fmla="*/ 691796 h 2390939"/>
                <a:gd name="connsiteX2" fmla="*/ 7615451 w 12191997"/>
                <a:gd name="connsiteY2" fmla="*/ 2109978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  <a:gd name="connsiteX0" fmla="*/ 0 w 12191997"/>
                <a:gd name="connsiteY0" fmla="*/ 377898 h 2390939"/>
                <a:gd name="connsiteX1" fmla="*/ 3248167 w 12191997"/>
                <a:gd name="connsiteY1" fmla="*/ 916225 h 2390939"/>
                <a:gd name="connsiteX2" fmla="*/ 7615451 w 12191997"/>
                <a:gd name="connsiteY2" fmla="*/ 2109978 h 2390939"/>
                <a:gd name="connsiteX3" fmla="*/ 10945505 w 12191997"/>
                <a:gd name="connsiteY3" fmla="*/ 487081 h 2390939"/>
                <a:gd name="connsiteX4" fmla="*/ 12178349 w 12191997"/>
                <a:gd name="connsiteY4" fmla="*/ 91295 h 2390939"/>
                <a:gd name="connsiteX5" fmla="*/ 12191997 w 12191997"/>
                <a:gd name="connsiteY5" fmla="*/ 2390939 h 2390939"/>
                <a:gd name="connsiteX6" fmla="*/ 0 w 12191997"/>
                <a:gd name="connsiteY6" fmla="*/ 2390939 h 2390939"/>
                <a:gd name="connsiteX7" fmla="*/ 0 w 12191997"/>
                <a:gd name="connsiteY7" fmla="*/ 377898 h 23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1997" h="2390939">
                  <a:moveTo>
                    <a:pt x="0" y="377898"/>
                  </a:moveTo>
                  <a:cubicBezTo>
                    <a:pt x="450376" y="87884"/>
                    <a:pt x="1799230" y="-93709"/>
                    <a:pt x="3248167" y="916225"/>
                  </a:cubicBezTo>
                  <a:cubicBezTo>
                    <a:pt x="4615218" y="1625909"/>
                    <a:pt x="6255225" y="2030366"/>
                    <a:pt x="7615451" y="2109978"/>
                  </a:cubicBezTo>
                  <a:cubicBezTo>
                    <a:pt x="9557982" y="1866593"/>
                    <a:pt x="10326048" y="910162"/>
                    <a:pt x="10945505" y="487081"/>
                  </a:cubicBezTo>
                  <a:cubicBezTo>
                    <a:pt x="11906156" y="-263546"/>
                    <a:pt x="12143472" y="71962"/>
                    <a:pt x="12178349" y="91295"/>
                  </a:cubicBezTo>
                  <a:cubicBezTo>
                    <a:pt x="12182898" y="857843"/>
                    <a:pt x="12187448" y="1624391"/>
                    <a:pt x="12191997" y="2390939"/>
                  </a:cubicBezTo>
                  <a:lnTo>
                    <a:pt x="0" y="2390939"/>
                  </a:lnTo>
                  <a:lnTo>
                    <a:pt x="0" y="377898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C4A175FC-3042-4ABC-B0F8-D8A0F195A802}"/>
              </a:ext>
            </a:extLst>
          </p:cNvPr>
          <p:cNvGrpSpPr/>
          <p:nvPr/>
        </p:nvGrpSpPr>
        <p:grpSpPr>
          <a:xfrm>
            <a:off x="4121426" y="-4"/>
            <a:ext cx="3955774" cy="6858004"/>
            <a:chOff x="4121426" y="-4"/>
            <a:chExt cx="3955774" cy="6858004"/>
          </a:xfrm>
        </p:grpSpPr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BE10A184-5A41-4002-A19C-9CCE4585E6AC}"/>
                </a:ext>
              </a:extLst>
            </p:cNvPr>
            <p:cNvCxnSpPr>
              <a:cxnSpLocks/>
            </p:cNvCxnSpPr>
            <p:nvPr/>
          </p:nvCxnSpPr>
          <p:spPr>
            <a:xfrm>
              <a:off x="4121426" y="0"/>
              <a:ext cx="0" cy="6858000"/>
            </a:xfrm>
            <a:prstGeom prst="line">
              <a:avLst/>
            </a:prstGeom>
            <a:ln w="73025">
              <a:solidFill>
                <a:schemeClr val="bg1">
                  <a:alpha val="82000"/>
                </a:schemeClr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FC0EA097-BCA1-4946-8FB5-B1A0DC8161FE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0" y="-4"/>
              <a:ext cx="0" cy="6858000"/>
            </a:xfrm>
            <a:prstGeom prst="line">
              <a:avLst/>
            </a:prstGeom>
            <a:ln w="76200">
              <a:solidFill>
                <a:schemeClr val="bg1">
                  <a:alpha val="78000"/>
                </a:schemeClr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376E35A-D9AC-4C57-B16E-359F654962E5}"/>
              </a:ext>
            </a:extLst>
          </p:cNvPr>
          <p:cNvSpPr/>
          <p:nvPr/>
        </p:nvSpPr>
        <p:spPr>
          <a:xfrm>
            <a:off x="-68236" y="-17"/>
            <a:ext cx="12260235" cy="416263"/>
          </a:xfrm>
          <a:custGeom>
            <a:avLst/>
            <a:gdLst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2191996 w 12191996"/>
              <a:gd name="connsiteY2" fmla="*/ 457208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8793703 w 12191996"/>
              <a:gd name="connsiteY2" fmla="*/ 40261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8793703 w 12191996"/>
              <a:gd name="connsiteY2" fmla="*/ 40261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661924"/>
              <a:gd name="connsiteX1" fmla="*/ 12191996 w 12191996"/>
              <a:gd name="connsiteY1" fmla="*/ 0 h 661924"/>
              <a:gd name="connsiteX2" fmla="*/ 8807350 w 12191996"/>
              <a:gd name="connsiteY2" fmla="*/ 661924 h 661924"/>
              <a:gd name="connsiteX3" fmla="*/ 0 w 12191996"/>
              <a:gd name="connsiteY3" fmla="*/ 457208 h 661924"/>
              <a:gd name="connsiteX4" fmla="*/ 0 w 12191996"/>
              <a:gd name="connsiteY4" fmla="*/ 0 h 661924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8766407 w 12191996"/>
              <a:gd name="connsiteY2" fmla="*/ 375321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0554264 w 12191996"/>
              <a:gd name="connsiteY2" fmla="*/ 33437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0554264 w 12191996"/>
              <a:gd name="connsiteY2" fmla="*/ 33437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0554264 w 12191996"/>
              <a:gd name="connsiteY2" fmla="*/ 33437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457208"/>
              <a:gd name="connsiteX1" fmla="*/ 12191996 w 12191996"/>
              <a:gd name="connsiteY1" fmla="*/ 0 h 457208"/>
              <a:gd name="connsiteX2" fmla="*/ 10554264 w 12191996"/>
              <a:gd name="connsiteY2" fmla="*/ 334377 h 457208"/>
              <a:gd name="connsiteX3" fmla="*/ 0 w 12191996"/>
              <a:gd name="connsiteY3" fmla="*/ 457208 h 457208"/>
              <a:gd name="connsiteX4" fmla="*/ 0 w 12191996"/>
              <a:gd name="connsiteY4" fmla="*/ 0 h 457208"/>
              <a:gd name="connsiteX0" fmla="*/ 0 w 12191996"/>
              <a:gd name="connsiteY0" fmla="*/ 0 h 368772"/>
              <a:gd name="connsiteX1" fmla="*/ 12191996 w 12191996"/>
              <a:gd name="connsiteY1" fmla="*/ 0 h 368772"/>
              <a:gd name="connsiteX2" fmla="*/ 10554264 w 12191996"/>
              <a:gd name="connsiteY2" fmla="*/ 334377 h 368772"/>
              <a:gd name="connsiteX3" fmla="*/ 1187355 w 12191996"/>
              <a:gd name="connsiteY3" fmla="*/ 361674 h 368772"/>
              <a:gd name="connsiteX4" fmla="*/ 0 w 12191996"/>
              <a:gd name="connsiteY4" fmla="*/ 0 h 368772"/>
              <a:gd name="connsiteX0" fmla="*/ 0 w 12191996"/>
              <a:gd name="connsiteY0" fmla="*/ 0 h 387356"/>
              <a:gd name="connsiteX1" fmla="*/ 12191996 w 12191996"/>
              <a:gd name="connsiteY1" fmla="*/ 0 h 387356"/>
              <a:gd name="connsiteX2" fmla="*/ 10554264 w 12191996"/>
              <a:gd name="connsiteY2" fmla="*/ 334377 h 387356"/>
              <a:gd name="connsiteX3" fmla="*/ 1187355 w 12191996"/>
              <a:gd name="connsiteY3" fmla="*/ 361674 h 387356"/>
              <a:gd name="connsiteX4" fmla="*/ 0 w 12191996"/>
              <a:gd name="connsiteY4" fmla="*/ 0 h 387356"/>
              <a:gd name="connsiteX0" fmla="*/ 0 w 12191996"/>
              <a:gd name="connsiteY0" fmla="*/ 0 h 353906"/>
              <a:gd name="connsiteX1" fmla="*/ 12191996 w 12191996"/>
              <a:gd name="connsiteY1" fmla="*/ 0 h 353906"/>
              <a:gd name="connsiteX2" fmla="*/ 10554264 w 12191996"/>
              <a:gd name="connsiteY2" fmla="*/ 334377 h 353906"/>
              <a:gd name="connsiteX3" fmla="*/ 1583140 w 12191996"/>
              <a:gd name="connsiteY3" fmla="*/ 252492 h 353906"/>
              <a:gd name="connsiteX4" fmla="*/ 0 w 12191996"/>
              <a:gd name="connsiteY4" fmla="*/ 0 h 353906"/>
              <a:gd name="connsiteX0" fmla="*/ 0 w 12191996"/>
              <a:gd name="connsiteY0" fmla="*/ 0 h 452304"/>
              <a:gd name="connsiteX1" fmla="*/ 12191996 w 12191996"/>
              <a:gd name="connsiteY1" fmla="*/ 0 h 452304"/>
              <a:gd name="connsiteX2" fmla="*/ 10554264 w 12191996"/>
              <a:gd name="connsiteY2" fmla="*/ 334377 h 452304"/>
              <a:gd name="connsiteX3" fmla="*/ 1514902 w 12191996"/>
              <a:gd name="connsiteY3" fmla="*/ 429913 h 452304"/>
              <a:gd name="connsiteX4" fmla="*/ 0 w 12191996"/>
              <a:gd name="connsiteY4" fmla="*/ 0 h 452304"/>
              <a:gd name="connsiteX0" fmla="*/ 0 w 12191996"/>
              <a:gd name="connsiteY0" fmla="*/ 0 h 452304"/>
              <a:gd name="connsiteX1" fmla="*/ 12191996 w 12191996"/>
              <a:gd name="connsiteY1" fmla="*/ 0 h 452304"/>
              <a:gd name="connsiteX2" fmla="*/ 10554264 w 12191996"/>
              <a:gd name="connsiteY2" fmla="*/ 334377 h 452304"/>
              <a:gd name="connsiteX3" fmla="*/ 1514902 w 12191996"/>
              <a:gd name="connsiteY3" fmla="*/ 429913 h 452304"/>
              <a:gd name="connsiteX4" fmla="*/ 0 w 12191996"/>
              <a:gd name="connsiteY4" fmla="*/ 0 h 452304"/>
              <a:gd name="connsiteX0" fmla="*/ 0 w 12219292"/>
              <a:gd name="connsiteY0" fmla="*/ 573206 h 619520"/>
              <a:gd name="connsiteX1" fmla="*/ 12219292 w 12219292"/>
              <a:gd name="connsiteY1" fmla="*/ 0 h 619520"/>
              <a:gd name="connsiteX2" fmla="*/ 10581560 w 12219292"/>
              <a:gd name="connsiteY2" fmla="*/ 334377 h 619520"/>
              <a:gd name="connsiteX3" fmla="*/ 1542198 w 12219292"/>
              <a:gd name="connsiteY3" fmla="*/ 429913 h 619520"/>
              <a:gd name="connsiteX4" fmla="*/ 0 w 12219292"/>
              <a:gd name="connsiteY4" fmla="*/ 573206 h 619520"/>
              <a:gd name="connsiteX0" fmla="*/ 0 w 12232940"/>
              <a:gd name="connsiteY0" fmla="*/ 0 h 465390"/>
              <a:gd name="connsiteX1" fmla="*/ 12232940 w 12232940"/>
              <a:gd name="connsiteY1" fmla="*/ 13647 h 465390"/>
              <a:gd name="connsiteX2" fmla="*/ 10595208 w 12232940"/>
              <a:gd name="connsiteY2" fmla="*/ 348024 h 465390"/>
              <a:gd name="connsiteX3" fmla="*/ 1555846 w 12232940"/>
              <a:gd name="connsiteY3" fmla="*/ 443560 h 465390"/>
              <a:gd name="connsiteX4" fmla="*/ 0 w 12232940"/>
              <a:gd name="connsiteY4" fmla="*/ 0 h 465390"/>
              <a:gd name="connsiteX0" fmla="*/ 382417 w 12615357"/>
              <a:gd name="connsiteY0" fmla="*/ 0 h 610787"/>
              <a:gd name="connsiteX1" fmla="*/ 12615357 w 12615357"/>
              <a:gd name="connsiteY1" fmla="*/ 13647 h 610787"/>
              <a:gd name="connsiteX2" fmla="*/ 10977625 w 12615357"/>
              <a:gd name="connsiteY2" fmla="*/ 348024 h 610787"/>
              <a:gd name="connsiteX3" fmla="*/ 437009 w 12615357"/>
              <a:gd name="connsiteY3" fmla="*/ 593685 h 610787"/>
              <a:gd name="connsiteX4" fmla="*/ 382417 w 12615357"/>
              <a:gd name="connsiteY4" fmla="*/ 0 h 610787"/>
              <a:gd name="connsiteX0" fmla="*/ 0 w 12232940"/>
              <a:gd name="connsiteY0" fmla="*/ 0 h 593685"/>
              <a:gd name="connsiteX1" fmla="*/ 12232940 w 12232940"/>
              <a:gd name="connsiteY1" fmla="*/ 13647 h 593685"/>
              <a:gd name="connsiteX2" fmla="*/ 10595208 w 12232940"/>
              <a:gd name="connsiteY2" fmla="*/ 348024 h 593685"/>
              <a:gd name="connsiteX3" fmla="*/ 54592 w 12232940"/>
              <a:gd name="connsiteY3" fmla="*/ 593685 h 593685"/>
              <a:gd name="connsiteX4" fmla="*/ 0 w 12232940"/>
              <a:gd name="connsiteY4" fmla="*/ 0 h 593685"/>
              <a:gd name="connsiteX0" fmla="*/ 0 w 12383065"/>
              <a:gd name="connsiteY0" fmla="*/ 0 h 593685"/>
              <a:gd name="connsiteX1" fmla="*/ 12383065 w 12383065"/>
              <a:gd name="connsiteY1" fmla="*/ 13647 h 593685"/>
              <a:gd name="connsiteX2" fmla="*/ 10745333 w 12383065"/>
              <a:gd name="connsiteY2" fmla="*/ 348024 h 593685"/>
              <a:gd name="connsiteX3" fmla="*/ 204717 w 12383065"/>
              <a:gd name="connsiteY3" fmla="*/ 593685 h 593685"/>
              <a:gd name="connsiteX4" fmla="*/ 0 w 12383065"/>
              <a:gd name="connsiteY4" fmla="*/ 0 h 593685"/>
              <a:gd name="connsiteX0" fmla="*/ 0 w 12383065"/>
              <a:gd name="connsiteY0" fmla="*/ 0 h 593685"/>
              <a:gd name="connsiteX1" fmla="*/ 12383065 w 12383065"/>
              <a:gd name="connsiteY1" fmla="*/ 13647 h 593685"/>
              <a:gd name="connsiteX2" fmla="*/ 10745333 w 12383065"/>
              <a:gd name="connsiteY2" fmla="*/ 348024 h 593685"/>
              <a:gd name="connsiteX3" fmla="*/ 204717 w 12383065"/>
              <a:gd name="connsiteY3" fmla="*/ 593685 h 593685"/>
              <a:gd name="connsiteX4" fmla="*/ 0 w 12383065"/>
              <a:gd name="connsiteY4" fmla="*/ 0 h 593685"/>
              <a:gd name="connsiteX0" fmla="*/ 0 w 12260235"/>
              <a:gd name="connsiteY0" fmla="*/ 1 h 580038"/>
              <a:gd name="connsiteX1" fmla="*/ 12260235 w 12260235"/>
              <a:gd name="connsiteY1" fmla="*/ 0 h 580038"/>
              <a:gd name="connsiteX2" fmla="*/ 10622503 w 12260235"/>
              <a:gd name="connsiteY2" fmla="*/ 334377 h 580038"/>
              <a:gd name="connsiteX3" fmla="*/ 81887 w 12260235"/>
              <a:gd name="connsiteY3" fmla="*/ 580038 h 580038"/>
              <a:gd name="connsiteX4" fmla="*/ 0 w 12260235"/>
              <a:gd name="connsiteY4" fmla="*/ 1 h 580038"/>
              <a:gd name="connsiteX0" fmla="*/ 0 w 12260235"/>
              <a:gd name="connsiteY0" fmla="*/ 1 h 348958"/>
              <a:gd name="connsiteX1" fmla="*/ 12260235 w 12260235"/>
              <a:gd name="connsiteY1" fmla="*/ 0 h 348958"/>
              <a:gd name="connsiteX2" fmla="*/ 10622503 w 12260235"/>
              <a:gd name="connsiteY2" fmla="*/ 334377 h 348958"/>
              <a:gd name="connsiteX3" fmla="*/ 1555845 w 12260235"/>
              <a:gd name="connsiteY3" fmla="*/ 348026 h 348958"/>
              <a:gd name="connsiteX4" fmla="*/ 0 w 12260235"/>
              <a:gd name="connsiteY4" fmla="*/ 1 h 348958"/>
              <a:gd name="connsiteX0" fmla="*/ 0 w 12260235"/>
              <a:gd name="connsiteY0" fmla="*/ 1 h 361464"/>
              <a:gd name="connsiteX1" fmla="*/ 12260235 w 12260235"/>
              <a:gd name="connsiteY1" fmla="*/ 0 h 361464"/>
              <a:gd name="connsiteX2" fmla="*/ 10622503 w 12260235"/>
              <a:gd name="connsiteY2" fmla="*/ 334377 h 361464"/>
              <a:gd name="connsiteX3" fmla="*/ 1555845 w 12260235"/>
              <a:gd name="connsiteY3" fmla="*/ 348026 h 361464"/>
              <a:gd name="connsiteX4" fmla="*/ 0 w 12260235"/>
              <a:gd name="connsiteY4" fmla="*/ 1 h 361464"/>
              <a:gd name="connsiteX0" fmla="*/ 0 w 12260235"/>
              <a:gd name="connsiteY0" fmla="*/ 1 h 447652"/>
              <a:gd name="connsiteX1" fmla="*/ 12260235 w 12260235"/>
              <a:gd name="connsiteY1" fmla="*/ 0 h 447652"/>
              <a:gd name="connsiteX2" fmla="*/ 9571625 w 12260235"/>
              <a:gd name="connsiteY2" fmla="*/ 429911 h 447652"/>
              <a:gd name="connsiteX3" fmla="*/ 1555845 w 12260235"/>
              <a:gd name="connsiteY3" fmla="*/ 348026 h 447652"/>
              <a:gd name="connsiteX4" fmla="*/ 0 w 12260235"/>
              <a:gd name="connsiteY4" fmla="*/ 1 h 447652"/>
              <a:gd name="connsiteX0" fmla="*/ 0 w 12260235"/>
              <a:gd name="connsiteY0" fmla="*/ 1 h 429911"/>
              <a:gd name="connsiteX1" fmla="*/ 12260235 w 12260235"/>
              <a:gd name="connsiteY1" fmla="*/ 0 h 429911"/>
              <a:gd name="connsiteX2" fmla="*/ 9571625 w 12260235"/>
              <a:gd name="connsiteY2" fmla="*/ 429911 h 429911"/>
              <a:gd name="connsiteX3" fmla="*/ 1555845 w 12260235"/>
              <a:gd name="connsiteY3" fmla="*/ 348026 h 429911"/>
              <a:gd name="connsiteX4" fmla="*/ 0 w 12260235"/>
              <a:gd name="connsiteY4" fmla="*/ 1 h 429911"/>
              <a:gd name="connsiteX0" fmla="*/ 0 w 12260235"/>
              <a:gd name="connsiteY0" fmla="*/ 1 h 552741"/>
              <a:gd name="connsiteX1" fmla="*/ 12260235 w 12260235"/>
              <a:gd name="connsiteY1" fmla="*/ 0 h 552741"/>
              <a:gd name="connsiteX2" fmla="*/ 9571625 w 12260235"/>
              <a:gd name="connsiteY2" fmla="*/ 552741 h 552741"/>
              <a:gd name="connsiteX3" fmla="*/ 1555845 w 12260235"/>
              <a:gd name="connsiteY3" fmla="*/ 348026 h 552741"/>
              <a:gd name="connsiteX4" fmla="*/ 0 w 12260235"/>
              <a:gd name="connsiteY4" fmla="*/ 1 h 552741"/>
              <a:gd name="connsiteX0" fmla="*/ 0 w 12260235"/>
              <a:gd name="connsiteY0" fmla="*/ 1 h 416263"/>
              <a:gd name="connsiteX1" fmla="*/ 12260235 w 12260235"/>
              <a:gd name="connsiteY1" fmla="*/ 0 h 416263"/>
              <a:gd name="connsiteX2" fmla="*/ 9230431 w 12260235"/>
              <a:gd name="connsiteY2" fmla="*/ 416263 h 416263"/>
              <a:gd name="connsiteX3" fmla="*/ 1555845 w 12260235"/>
              <a:gd name="connsiteY3" fmla="*/ 348026 h 416263"/>
              <a:gd name="connsiteX4" fmla="*/ 0 w 12260235"/>
              <a:gd name="connsiteY4" fmla="*/ 1 h 416263"/>
              <a:gd name="connsiteX0" fmla="*/ 0 w 12260235"/>
              <a:gd name="connsiteY0" fmla="*/ 1 h 416263"/>
              <a:gd name="connsiteX1" fmla="*/ 12260235 w 12260235"/>
              <a:gd name="connsiteY1" fmla="*/ 0 h 416263"/>
              <a:gd name="connsiteX2" fmla="*/ 9230431 w 12260235"/>
              <a:gd name="connsiteY2" fmla="*/ 416263 h 416263"/>
              <a:gd name="connsiteX3" fmla="*/ 1555845 w 12260235"/>
              <a:gd name="connsiteY3" fmla="*/ 348026 h 416263"/>
              <a:gd name="connsiteX4" fmla="*/ 0 w 12260235"/>
              <a:gd name="connsiteY4" fmla="*/ 1 h 41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0235" h="416263">
                <a:moveTo>
                  <a:pt x="0" y="1"/>
                </a:moveTo>
                <a:lnTo>
                  <a:pt x="12260235" y="0"/>
                </a:lnTo>
                <a:cubicBezTo>
                  <a:pt x="11714324" y="111459"/>
                  <a:pt x="10950050" y="209270"/>
                  <a:pt x="9230431" y="416263"/>
                </a:cubicBezTo>
                <a:cubicBezTo>
                  <a:pt x="5712342" y="170604"/>
                  <a:pt x="5019342" y="279786"/>
                  <a:pt x="1555845" y="348026"/>
                </a:cubicBezTo>
                <a:cubicBezTo>
                  <a:pt x="1501254" y="295706"/>
                  <a:pt x="204716" y="188797"/>
                  <a:pt x="0" y="1"/>
                </a:cubicBezTo>
                <a:close/>
              </a:path>
            </a:pathLst>
          </a:custGeom>
          <a:solidFill>
            <a:srgbClr val="BCE38D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507E05F-3D92-4F39-AB0F-0517FC0BD5A6}"/>
              </a:ext>
            </a:extLst>
          </p:cNvPr>
          <p:cNvSpPr txBox="1"/>
          <p:nvPr/>
        </p:nvSpPr>
        <p:spPr>
          <a:xfrm>
            <a:off x="206406" y="766951"/>
            <a:ext cx="35628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Es el concepto que describe la forma que adopta el sistema global de las relaciones entre individuos; introducido en la ciencia por el Alemán Georg Simmel a finales del siglo XIX y por Ferdinand  </a:t>
            </a:r>
            <a:r>
              <a:rPr lang="es-MX" sz="1200" dirty="0" err="1">
                <a:latin typeface="Aref Ruqaa" panose="020B0604020202020204" pitchFamily="2" charset="-78"/>
                <a:cs typeface="Aref Ruqaa" panose="020B0604020202020204" pitchFamily="2" charset="-78"/>
              </a:rPr>
              <a:t>Tonnies</a:t>
            </a:r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  con  “comunidad intima” y “asociación impersonal”,  para explicar las relaciones que vinculan los miembros de una comunidad, aun que no se encuentren en ningún momento en contacto directo.</a:t>
            </a:r>
          </a:p>
          <a:p>
            <a:pPr algn="just"/>
            <a:endParaRPr lang="es-MX" sz="1200" dirty="0">
              <a:latin typeface="Aref Ruqaa" panose="020B0604020202020204" pitchFamily="2" charset="-78"/>
              <a:cs typeface="Aref Ruqaa" panose="020B0604020202020204" pitchFamily="2" charset="-78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A88A869-600B-45FA-9495-0BA859459CE4}"/>
              </a:ext>
            </a:extLst>
          </p:cNvPr>
          <p:cNvSpPr txBox="1"/>
          <p:nvPr/>
        </p:nvSpPr>
        <p:spPr>
          <a:xfrm>
            <a:off x="334273" y="154636"/>
            <a:ext cx="3384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Bahnschrift SemiBold SemiConden" panose="020B0502040204020203" pitchFamily="34" charset="0"/>
              </a:rPr>
              <a:t>DEFINICIÓN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782CED70-EF87-4A6E-AB22-A41A9B8EA40B}"/>
              </a:ext>
            </a:extLst>
          </p:cNvPr>
          <p:cNvSpPr txBox="1"/>
          <p:nvPr/>
        </p:nvSpPr>
        <p:spPr>
          <a:xfrm>
            <a:off x="352986" y="168406"/>
            <a:ext cx="3384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 SemiBold SemiConden" panose="020B0502040204020203" pitchFamily="34" charset="0"/>
              </a:rPr>
              <a:t>DEFINICIÓN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468EAE3-FC40-46B2-B211-7B225DC8E0B7}"/>
              </a:ext>
            </a:extLst>
          </p:cNvPr>
          <p:cNvSpPr/>
          <p:nvPr/>
        </p:nvSpPr>
        <p:spPr>
          <a:xfrm>
            <a:off x="4159525" y="447023"/>
            <a:ext cx="1936471" cy="339081"/>
          </a:xfrm>
          <a:prstGeom prst="rect">
            <a:avLst/>
          </a:prstGeom>
          <a:solidFill>
            <a:schemeClr val="accent2">
              <a:lumMod val="60000"/>
              <a:lumOff val="40000"/>
              <a:alpha val="5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3E9CE7C-18D3-4F58-8CD6-4A3019ADFA7B}"/>
              </a:ext>
            </a:extLst>
          </p:cNvPr>
          <p:cNvSpPr txBox="1"/>
          <p:nvPr/>
        </p:nvSpPr>
        <p:spPr>
          <a:xfrm>
            <a:off x="3430561" y="421292"/>
            <a:ext cx="338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Bahnschrift SemiBold SemiConden" panose="020B0502040204020203" pitchFamily="34" charset="0"/>
              </a:rPr>
              <a:t>Nueva definición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38815F5-0D4D-40E3-AB90-A340764BAE36}"/>
              </a:ext>
            </a:extLst>
          </p:cNvPr>
          <p:cNvSpPr txBox="1"/>
          <p:nvPr/>
        </p:nvSpPr>
        <p:spPr>
          <a:xfrm>
            <a:off x="4196970" y="866849"/>
            <a:ext cx="35628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Es una población con una organización y una tecnología, que vie y se desarrolla en un medio ambiente. </a:t>
            </a:r>
          </a:p>
          <a:p>
            <a:pPr algn="just"/>
            <a:endParaRPr lang="es-MX" sz="1200" dirty="0">
              <a:latin typeface="Aref Ruqaa" panose="020B0604020202020204" pitchFamily="2" charset="-78"/>
              <a:cs typeface="Aref Ruqaa" panose="020B0604020202020204" pitchFamily="2" charset="-78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Disposición interna que organiza las relaciones y los elementos (individuos, grupos, instituciones, valores) del sistema social y que conforma las características definitorias de éste.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5A7AA61C-629D-4370-AC99-F82479E0BE5A}"/>
              </a:ext>
            </a:extLst>
          </p:cNvPr>
          <p:cNvSpPr/>
          <p:nvPr/>
        </p:nvSpPr>
        <p:spPr>
          <a:xfrm>
            <a:off x="4174309" y="2449230"/>
            <a:ext cx="1936471" cy="339081"/>
          </a:xfrm>
          <a:prstGeom prst="rect">
            <a:avLst/>
          </a:prstGeom>
          <a:solidFill>
            <a:schemeClr val="accent4">
              <a:lumMod val="60000"/>
              <a:lumOff val="40000"/>
              <a:alpha val="5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858EA4E-8E97-447A-9912-BB909BD0F1D9}"/>
              </a:ext>
            </a:extLst>
          </p:cNvPr>
          <p:cNvSpPr txBox="1"/>
          <p:nvPr/>
        </p:nvSpPr>
        <p:spPr>
          <a:xfrm>
            <a:off x="3435437" y="2412688"/>
            <a:ext cx="338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Bahnschrift SemiBold SemiConden" panose="020B0502040204020203" pitchFamily="34" charset="0"/>
              </a:rPr>
              <a:t>Características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66F1E5F-A43A-43CA-AE0D-F5FA9F732D7D}"/>
              </a:ext>
            </a:extLst>
          </p:cNvPr>
          <p:cNvSpPr txBox="1"/>
          <p:nvPr/>
        </p:nvSpPr>
        <p:spPr>
          <a:xfrm>
            <a:off x="4204615" y="2868592"/>
            <a:ext cx="35628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En la teoría sociológica, estructura social tiene dos sentidos primordiales y complementarios: uno, como estructura institucional;  otro,  como estructura relacional. </a:t>
            </a:r>
          </a:p>
          <a:p>
            <a:pPr algn="just"/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Las estructuras sociales se componen de un conjunto limitado de elementos estructurales (individuos, grupos asociativos) y de las relaciones pautadas que se establecen en su seno y entre ellos.</a:t>
            </a:r>
          </a:p>
        </p:txBody>
      </p:sp>
      <p:pic>
        <p:nvPicPr>
          <p:cNvPr id="2058" name="Picture 10" descr="Gente Hablando En Círculo Foto de stock y más banco de imágenes de Terapia  de grupo - iStock">
            <a:extLst>
              <a:ext uri="{FF2B5EF4-FFF2-40B4-BE49-F238E27FC236}">
                <a16:creationId xmlns:a16="http://schemas.microsoft.com/office/drawing/2014/main" id="{C0792FA4-6D0D-497E-B3A2-2F607B2CB8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8" r="1438"/>
          <a:stretch/>
        </p:blipFill>
        <p:spPr bwMode="auto">
          <a:xfrm>
            <a:off x="-5139" y="2597919"/>
            <a:ext cx="4020888" cy="204464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3D376A93-7F75-479C-A382-F314B4AA884F}"/>
              </a:ext>
            </a:extLst>
          </p:cNvPr>
          <p:cNvSpPr/>
          <p:nvPr/>
        </p:nvSpPr>
        <p:spPr>
          <a:xfrm>
            <a:off x="4161800" y="4523414"/>
            <a:ext cx="1936471" cy="339081"/>
          </a:xfrm>
          <a:prstGeom prst="rect">
            <a:avLst/>
          </a:prstGeom>
          <a:solidFill>
            <a:schemeClr val="accent1">
              <a:alpha val="5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B0A4414-C0DC-48AC-8332-977509C536E0}"/>
              </a:ext>
            </a:extLst>
          </p:cNvPr>
          <p:cNvSpPr txBox="1"/>
          <p:nvPr/>
        </p:nvSpPr>
        <p:spPr>
          <a:xfrm>
            <a:off x="3435436" y="4518368"/>
            <a:ext cx="338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Bahnschrift SemiBold SemiConden" panose="020B0502040204020203" pitchFamily="34" charset="0"/>
              </a:rPr>
              <a:t>Utilidad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F615B71-4806-47D7-B214-1F2F43EE3765}"/>
              </a:ext>
            </a:extLst>
          </p:cNvPr>
          <p:cNvSpPr txBox="1"/>
          <p:nvPr/>
        </p:nvSpPr>
        <p:spPr>
          <a:xfrm>
            <a:off x="4121426" y="4839492"/>
            <a:ext cx="38095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Construir generalizaciones sobre formas de organización social observables empíricamente.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Referirse a los mecanismos de persistencia de la sociedad.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Permite conjugar la teoría sociológica y la investigación empírica.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200" dirty="0">
              <a:latin typeface="Aref Ruqaa" panose="020B0604020202020204" pitchFamily="2" charset="-78"/>
              <a:cs typeface="Aref Ruqaa" panose="020B0604020202020204" pitchFamily="2" charset="-78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3E354B4-82FC-413A-BD71-BC36DF67DAA5}"/>
              </a:ext>
            </a:extLst>
          </p:cNvPr>
          <p:cNvSpPr txBox="1"/>
          <p:nvPr/>
        </p:nvSpPr>
        <p:spPr>
          <a:xfrm>
            <a:off x="8394598" y="201329"/>
            <a:ext cx="3384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Bahnschrift SemiBold SemiConden" panose="020B0502040204020203" pitchFamily="34" charset="0"/>
              </a:rPr>
              <a:t>SISTEMA SOCIAL</a:t>
            </a: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BD3AC1D1-494E-4B2C-81C3-85AA6D4FA62A}"/>
              </a:ext>
            </a:extLst>
          </p:cNvPr>
          <p:cNvCxnSpPr/>
          <p:nvPr/>
        </p:nvCxnSpPr>
        <p:spPr>
          <a:xfrm flipV="1">
            <a:off x="8694847" y="739411"/>
            <a:ext cx="2784144" cy="8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34F22B36-1487-4C70-9947-068E4BC51D68}"/>
              </a:ext>
            </a:extLst>
          </p:cNvPr>
          <p:cNvSpPr txBox="1"/>
          <p:nvPr/>
        </p:nvSpPr>
        <p:spPr>
          <a:xfrm>
            <a:off x="8305502" y="835761"/>
            <a:ext cx="3562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Conjunto de individuos, grupos e  instituciones en interacción regular, perdurable que  tiende a reproducirse de forma característica y repetitiva, mediante un conjunto identificable de principios de estructuración identificable de principios de estructuración.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952F78-58A2-4B6C-8345-B1304AF15B49}"/>
              </a:ext>
            </a:extLst>
          </p:cNvPr>
          <p:cNvSpPr txBox="1"/>
          <p:nvPr/>
        </p:nvSpPr>
        <p:spPr>
          <a:xfrm>
            <a:off x="8470797" y="2078951"/>
            <a:ext cx="17314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La familia es una institución social que agrupa a los individuos encargados de tener y cuidar a los niños. Estas unidades sociales se basan en el parentesco, vínculo social en la sangre, matrimonio o adopción. 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BFD6FFA-E11D-4BBC-9D76-FC5D19DFD4C8}"/>
              </a:ext>
            </a:extLst>
          </p:cNvPr>
          <p:cNvSpPr txBox="1"/>
          <p:nvPr/>
        </p:nvSpPr>
        <p:spPr>
          <a:xfrm>
            <a:off x="10296396" y="4543817"/>
            <a:ext cx="16160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>
                <a:latin typeface="Aref Ruqaa" panose="020B0604020202020204" pitchFamily="2" charset="-78"/>
                <a:cs typeface="Aref Ruqaa" panose="020B0604020202020204" pitchFamily="2" charset="-78"/>
              </a:rPr>
              <a:t>Son los factores modernos económicos los que determinan la vida industrial de estas familias. La familia es de tipo nuevo y los recursos viene del salario del jefe y de otro miembros.</a:t>
            </a:r>
          </a:p>
        </p:txBody>
      </p:sp>
      <p:pic>
        <p:nvPicPr>
          <p:cNvPr id="2060" name="Picture 12" descr="Significado de Familia (Qué es, Concepto y Definición) - Significados">
            <a:extLst>
              <a:ext uri="{FF2B5EF4-FFF2-40B4-BE49-F238E27FC236}">
                <a16:creationId xmlns:a16="http://schemas.microsoft.com/office/drawing/2014/main" id="{8C7424B1-A5DA-475A-B63B-99FD7FA42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261" y="2036090"/>
            <a:ext cx="1744354" cy="1912884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CuadroTexto 42">
            <a:extLst>
              <a:ext uri="{FF2B5EF4-FFF2-40B4-BE49-F238E27FC236}">
                <a16:creationId xmlns:a16="http://schemas.microsoft.com/office/drawing/2014/main" id="{F4228DF8-AE20-4080-9FFE-826FBB353DCA}"/>
              </a:ext>
            </a:extLst>
          </p:cNvPr>
          <p:cNvSpPr txBox="1"/>
          <p:nvPr/>
        </p:nvSpPr>
        <p:spPr>
          <a:xfrm>
            <a:off x="8289109" y="4217273"/>
            <a:ext cx="3603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Bahnschrift SemiBold SemiConden" panose="020B0502040204020203" pitchFamily="34" charset="0"/>
              </a:rPr>
              <a:t>La familia de la sociedad industrializada</a:t>
            </a:r>
          </a:p>
        </p:txBody>
      </p:sp>
      <p:pic>
        <p:nvPicPr>
          <p:cNvPr id="2062" name="Picture 14" descr="La familia y el amor. – Neurociencias, Psicología y Educación">
            <a:extLst>
              <a:ext uri="{FF2B5EF4-FFF2-40B4-BE49-F238E27FC236}">
                <a16:creationId xmlns:a16="http://schemas.microsoft.com/office/drawing/2014/main" id="{2FD6E264-205D-42BD-A391-268D22BFF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847" y="4634494"/>
            <a:ext cx="1805689" cy="179499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81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2B50F778-2765-48F7-B135-19343C0A4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02" y="0"/>
            <a:ext cx="9840036" cy="6899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118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468</Words>
  <Application>Microsoft Office PowerPoint</Application>
  <PresentationFormat>Panorámica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Aref Ruqaa</vt:lpstr>
      <vt:lpstr>Arial</vt:lpstr>
      <vt:lpstr>Bahnschrift SemiBold SemiConden</vt:lpstr>
      <vt:lpstr>Calibri</vt:lpstr>
      <vt:lpstr>Calibri Light</vt:lpstr>
      <vt:lpstr>Montserrat-Bold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VICTORIA SANGUINO ROCAMONTES</dc:creator>
  <cp:lastModifiedBy>ANDREA VICTORIA SANGUINO ROCAMONTES</cp:lastModifiedBy>
  <cp:revision>13</cp:revision>
  <dcterms:created xsi:type="dcterms:W3CDTF">2021-09-15T05:01:38Z</dcterms:created>
  <dcterms:modified xsi:type="dcterms:W3CDTF">2021-09-15T07:17:25Z</dcterms:modified>
</cp:coreProperties>
</file>