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4D5"/>
    <a:srgbClr val="EFC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3" d="100"/>
          <a:sy n="73" d="100"/>
        </p:scale>
        <p:origin x="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96874492-6249-4127-BD6F-7ECE846627AE}" type="datetimeFigureOut">
              <a:rPr lang="es-MX" smtClean="0"/>
              <a:t>19/09/2021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8840372-A55B-478C-A06C-794506B53216}" type="slidenum">
              <a:rPr lang="es-MX" smtClean="0"/>
              <a:t>‹Nº›</a:t>
            </a:fld>
            <a:endParaRPr lang="es-MX"/>
          </a:p>
        </p:txBody>
      </p:sp>
    </p:spTree>
    <p:extLst>
      <p:ext uri="{BB962C8B-B14F-4D97-AF65-F5344CB8AC3E}">
        <p14:creationId xmlns:p14="http://schemas.microsoft.com/office/powerpoint/2010/main" val="70874517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6874492-6249-4127-BD6F-7ECE846627AE}" type="datetimeFigureOut">
              <a:rPr lang="es-MX" smtClean="0"/>
              <a:t>19/09/2021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8840372-A55B-478C-A06C-794506B53216}" type="slidenum">
              <a:rPr lang="es-MX" smtClean="0"/>
              <a:t>‹Nº›</a:t>
            </a:fld>
            <a:endParaRPr lang="es-MX"/>
          </a:p>
        </p:txBody>
      </p:sp>
    </p:spTree>
    <p:extLst>
      <p:ext uri="{BB962C8B-B14F-4D97-AF65-F5344CB8AC3E}">
        <p14:creationId xmlns:p14="http://schemas.microsoft.com/office/powerpoint/2010/main" val="51793283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6874492-6249-4127-BD6F-7ECE846627AE}" type="datetimeFigureOut">
              <a:rPr lang="es-MX" smtClean="0"/>
              <a:t>19/09/2021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8840372-A55B-478C-A06C-794506B53216}" type="slidenum">
              <a:rPr lang="es-MX" smtClean="0"/>
              <a:t>‹Nº›</a:t>
            </a:fld>
            <a:endParaRPr lang="es-MX"/>
          </a:p>
        </p:txBody>
      </p:sp>
    </p:spTree>
    <p:extLst>
      <p:ext uri="{BB962C8B-B14F-4D97-AF65-F5344CB8AC3E}">
        <p14:creationId xmlns:p14="http://schemas.microsoft.com/office/powerpoint/2010/main" val="371699157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6874492-6249-4127-BD6F-7ECE846627AE}" type="datetimeFigureOut">
              <a:rPr lang="es-MX" smtClean="0"/>
              <a:t>19/09/2021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8840372-A55B-478C-A06C-794506B53216}" type="slidenum">
              <a:rPr lang="es-MX" smtClean="0"/>
              <a:t>‹Nº›</a:t>
            </a:fld>
            <a:endParaRPr lang="es-MX"/>
          </a:p>
        </p:txBody>
      </p:sp>
    </p:spTree>
    <p:extLst>
      <p:ext uri="{BB962C8B-B14F-4D97-AF65-F5344CB8AC3E}">
        <p14:creationId xmlns:p14="http://schemas.microsoft.com/office/powerpoint/2010/main" val="48425481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6874492-6249-4127-BD6F-7ECE846627AE}" type="datetimeFigureOut">
              <a:rPr lang="es-MX" smtClean="0"/>
              <a:t>19/09/2021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8840372-A55B-478C-A06C-794506B53216}" type="slidenum">
              <a:rPr lang="es-MX" smtClean="0"/>
              <a:t>‹Nº›</a:t>
            </a:fld>
            <a:endParaRPr lang="es-MX"/>
          </a:p>
        </p:txBody>
      </p:sp>
    </p:spTree>
    <p:extLst>
      <p:ext uri="{BB962C8B-B14F-4D97-AF65-F5344CB8AC3E}">
        <p14:creationId xmlns:p14="http://schemas.microsoft.com/office/powerpoint/2010/main" val="15003281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6874492-6249-4127-BD6F-7ECE846627AE}" type="datetimeFigureOut">
              <a:rPr lang="es-MX" smtClean="0"/>
              <a:t>19/09/2021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8840372-A55B-478C-A06C-794506B53216}" type="slidenum">
              <a:rPr lang="es-MX" smtClean="0"/>
              <a:t>‹Nº›</a:t>
            </a:fld>
            <a:endParaRPr lang="es-MX"/>
          </a:p>
        </p:txBody>
      </p:sp>
    </p:spTree>
    <p:extLst>
      <p:ext uri="{BB962C8B-B14F-4D97-AF65-F5344CB8AC3E}">
        <p14:creationId xmlns:p14="http://schemas.microsoft.com/office/powerpoint/2010/main" val="231320731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6874492-6249-4127-BD6F-7ECE846627AE}" type="datetimeFigureOut">
              <a:rPr lang="es-MX" smtClean="0"/>
              <a:t>19/09/2021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58840372-A55B-478C-A06C-794506B53216}" type="slidenum">
              <a:rPr lang="es-MX" smtClean="0"/>
              <a:t>‹Nº›</a:t>
            </a:fld>
            <a:endParaRPr lang="es-MX"/>
          </a:p>
        </p:txBody>
      </p:sp>
    </p:spTree>
    <p:extLst>
      <p:ext uri="{BB962C8B-B14F-4D97-AF65-F5344CB8AC3E}">
        <p14:creationId xmlns:p14="http://schemas.microsoft.com/office/powerpoint/2010/main" val="66212770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6874492-6249-4127-BD6F-7ECE846627AE}" type="datetimeFigureOut">
              <a:rPr lang="es-MX" smtClean="0"/>
              <a:t>19/09/2021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58840372-A55B-478C-A06C-794506B53216}" type="slidenum">
              <a:rPr lang="es-MX" smtClean="0"/>
              <a:t>‹Nº›</a:t>
            </a:fld>
            <a:endParaRPr lang="es-MX"/>
          </a:p>
        </p:txBody>
      </p:sp>
    </p:spTree>
    <p:extLst>
      <p:ext uri="{BB962C8B-B14F-4D97-AF65-F5344CB8AC3E}">
        <p14:creationId xmlns:p14="http://schemas.microsoft.com/office/powerpoint/2010/main" val="304134132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6874492-6249-4127-BD6F-7ECE846627AE}" type="datetimeFigureOut">
              <a:rPr lang="es-MX" smtClean="0"/>
              <a:t>19/09/2021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58840372-A55B-478C-A06C-794506B53216}" type="slidenum">
              <a:rPr lang="es-MX" smtClean="0"/>
              <a:t>‹Nº›</a:t>
            </a:fld>
            <a:endParaRPr lang="es-MX"/>
          </a:p>
        </p:txBody>
      </p:sp>
    </p:spTree>
    <p:extLst>
      <p:ext uri="{BB962C8B-B14F-4D97-AF65-F5344CB8AC3E}">
        <p14:creationId xmlns:p14="http://schemas.microsoft.com/office/powerpoint/2010/main" val="324033709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6874492-6249-4127-BD6F-7ECE846627AE}" type="datetimeFigureOut">
              <a:rPr lang="es-MX" smtClean="0"/>
              <a:t>19/09/2021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8840372-A55B-478C-A06C-794506B53216}" type="slidenum">
              <a:rPr lang="es-MX" smtClean="0"/>
              <a:t>‹Nº›</a:t>
            </a:fld>
            <a:endParaRPr lang="es-MX"/>
          </a:p>
        </p:txBody>
      </p:sp>
    </p:spTree>
    <p:extLst>
      <p:ext uri="{BB962C8B-B14F-4D97-AF65-F5344CB8AC3E}">
        <p14:creationId xmlns:p14="http://schemas.microsoft.com/office/powerpoint/2010/main" val="5747616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6874492-6249-4127-BD6F-7ECE846627AE}" type="datetimeFigureOut">
              <a:rPr lang="es-MX" smtClean="0"/>
              <a:t>19/09/2021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8840372-A55B-478C-A06C-794506B53216}" type="slidenum">
              <a:rPr lang="es-MX" smtClean="0"/>
              <a:t>‹Nº›</a:t>
            </a:fld>
            <a:endParaRPr lang="es-MX"/>
          </a:p>
        </p:txBody>
      </p:sp>
    </p:spTree>
    <p:extLst>
      <p:ext uri="{BB962C8B-B14F-4D97-AF65-F5344CB8AC3E}">
        <p14:creationId xmlns:p14="http://schemas.microsoft.com/office/powerpoint/2010/main" val="102130709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4492-6249-4127-BD6F-7ECE846627AE}" type="datetimeFigureOut">
              <a:rPr lang="es-MX" smtClean="0"/>
              <a:t>19/09/2021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40372-A55B-478C-A06C-794506B53216}" type="slidenum">
              <a:rPr lang="es-MX" smtClean="0"/>
              <a:t>‹Nº›</a:t>
            </a:fld>
            <a:endParaRPr lang="es-MX"/>
          </a:p>
        </p:txBody>
      </p:sp>
    </p:spTree>
    <p:extLst>
      <p:ext uri="{BB962C8B-B14F-4D97-AF65-F5344CB8AC3E}">
        <p14:creationId xmlns:p14="http://schemas.microsoft.com/office/powerpoint/2010/main" val="916866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618494" y="0"/>
            <a:ext cx="6573505" cy="6858000"/>
          </a:xfrm>
          <a:prstGeom prst="rect">
            <a:avLst/>
          </a:prstGeom>
          <a:gradFill>
            <a:gsLst>
              <a:gs pos="0">
                <a:schemeClr val="accent1">
                  <a:lumMod val="5000"/>
                  <a:lumOff val="95000"/>
                </a:schemeClr>
              </a:gs>
              <a:gs pos="100000">
                <a:srgbClr val="E654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Arco de bloque 5"/>
          <p:cNvSpPr/>
          <p:nvPr/>
        </p:nvSpPr>
        <p:spPr>
          <a:xfrm>
            <a:off x="5253808" y="298012"/>
            <a:ext cx="909925" cy="847898"/>
          </a:xfrm>
          <a:prstGeom prst="blockArc">
            <a:avLst>
              <a:gd name="adj1" fmla="val 7644368"/>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Arco de bloque 6"/>
          <p:cNvSpPr/>
          <p:nvPr/>
        </p:nvSpPr>
        <p:spPr>
          <a:xfrm>
            <a:off x="5262051" y="811565"/>
            <a:ext cx="909925" cy="847898"/>
          </a:xfrm>
          <a:prstGeom prst="blockArc">
            <a:avLst>
              <a:gd name="adj1" fmla="val 6878843"/>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Arco de bloque 7"/>
          <p:cNvSpPr/>
          <p:nvPr/>
        </p:nvSpPr>
        <p:spPr>
          <a:xfrm>
            <a:off x="5253808" y="1371590"/>
            <a:ext cx="909925" cy="847898"/>
          </a:xfrm>
          <a:prstGeom prst="blockArc">
            <a:avLst>
              <a:gd name="adj1" fmla="val 6961449"/>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Arco de bloque 8"/>
          <p:cNvSpPr/>
          <p:nvPr/>
        </p:nvSpPr>
        <p:spPr>
          <a:xfrm>
            <a:off x="5228232" y="1910115"/>
            <a:ext cx="909925" cy="847898"/>
          </a:xfrm>
          <a:prstGeom prst="blockArc">
            <a:avLst>
              <a:gd name="adj1" fmla="val 6052674"/>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Arco de bloque 9"/>
          <p:cNvSpPr/>
          <p:nvPr/>
        </p:nvSpPr>
        <p:spPr>
          <a:xfrm>
            <a:off x="5186075" y="2500664"/>
            <a:ext cx="909925" cy="847898"/>
          </a:xfrm>
          <a:prstGeom prst="blockArc">
            <a:avLst>
              <a:gd name="adj1" fmla="val 6044943"/>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Arco de bloque 10"/>
          <p:cNvSpPr/>
          <p:nvPr/>
        </p:nvSpPr>
        <p:spPr>
          <a:xfrm>
            <a:off x="5253808" y="4283709"/>
            <a:ext cx="909925" cy="847898"/>
          </a:xfrm>
          <a:prstGeom prst="blockArc">
            <a:avLst>
              <a:gd name="adj1" fmla="val 6953289"/>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Arco de bloque 11"/>
          <p:cNvSpPr/>
          <p:nvPr/>
        </p:nvSpPr>
        <p:spPr>
          <a:xfrm>
            <a:off x="5253808" y="3683297"/>
            <a:ext cx="909925" cy="847898"/>
          </a:xfrm>
          <a:prstGeom prst="blockArc">
            <a:avLst>
              <a:gd name="adj1" fmla="val 6961449"/>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Arco de bloque 12"/>
          <p:cNvSpPr/>
          <p:nvPr/>
        </p:nvSpPr>
        <p:spPr>
          <a:xfrm>
            <a:off x="5228231" y="3049307"/>
            <a:ext cx="909925" cy="847898"/>
          </a:xfrm>
          <a:prstGeom prst="blockArc">
            <a:avLst>
              <a:gd name="adj1" fmla="val 5702613"/>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Arco de bloque 13"/>
          <p:cNvSpPr/>
          <p:nvPr/>
        </p:nvSpPr>
        <p:spPr>
          <a:xfrm>
            <a:off x="5262050" y="4887351"/>
            <a:ext cx="909925" cy="847898"/>
          </a:xfrm>
          <a:prstGeom prst="blockArc">
            <a:avLst>
              <a:gd name="adj1" fmla="val 6684817"/>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Arco de bloque 14"/>
          <p:cNvSpPr/>
          <p:nvPr/>
        </p:nvSpPr>
        <p:spPr>
          <a:xfrm>
            <a:off x="5267686" y="5531172"/>
            <a:ext cx="909925" cy="807719"/>
          </a:xfrm>
          <a:prstGeom prst="blockArc">
            <a:avLst>
              <a:gd name="adj1" fmla="val 6767476"/>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Arco de bloque 15"/>
          <p:cNvSpPr/>
          <p:nvPr/>
        </p:nvSpPr>
        <p:spPr>
          <a:xfrm>
            <a:off x="5262049" y="6074617"/>
            <a:ext cx="833951" cy="768533"/>
          </a:xfrm>
          <a:prstGeom prst="blockArc">
            <a:avLst>
              <a:gd name="adj1" fmla="val 5831149"/>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CuadroTexto 34"/>
          <p:cNvSpPr txBox="1"/>
          <p:nvPr/>
        </p:nvSpPr>
        <p:spPr>
          <a:xfrm>
            <a:off x="6657346" y="504333"/>
            <a:ext cx="4495800" cy="3139321"/>
          </a:xfrm>
          <a:prstGeom prst="rect">
            <a:avLst/>
          </a:prstGeom>
          <a:noFill/>
        </p:spPr>
        <p:txBody>
          <a:bodyPr wrap="square" rtlCol="0">
            <a:spAutoFit/>
          </a:bodyPr>
          <a:lstStyle/>
          <a:p>
            <a:pPr algn="ctr"/>
            <a:r>
              <a:rPr lang="es-MX" sz="6600" dirty="0" smtClean="0">
                <a:latin typeface="Cambria Math" panose="02040503050406030204" pitchFamily="18" charset="0"/>
                <a:ea typeface="Cambria Math" panose="02040503050406030204" pitchFamily="18" charset="0"/>
              </a:rPr>
              <a:t>CUENTO LAS ARRUGAS</a:t>
            </a:r>
            <a:r>
              <a:rPr lang="es-MX" sz="6600" dirty="0" smtClean="0">
                <a:latin typeface="Cambria Math" panose="02040503050406030204" pitchFamily="18" charset="0"/>
                <a:ea typeface="Cambria Math" panose="02040503050406030204" pitchFamily="18" charset="0"/>
              </a:rPr>
              <a:t> </a:t>
            </a:r>
            <a:endParaRPr lang="es-MX" sz="6600" dirty="0">
              <a:latin typeface="Cambria Math" panose="02040503050406030204" pitchFamily="18" charset="0"/>
              <a:ea typeface="Cambria Math" panose="02040503050406030204" pitchFamily="18" charset="0"/>
            </a:endParaRPr>
          </a:p>
        </p:txBody>
      </p:sp>
      <p:pic>
        <p:nvPicPr>
          <p:cNvPr id="2" name="Imagen 1"/>
          <p:cNvPicPr>
            <a:picLocks noChangeAspect="1"/>
          </p:cNvPicPr>
          <p:nvPr/>
        </p:nvPicPr>
        <p:blipFill>
          <a:blip r:embed="rId2"/>
          <a:stretch>
            <a:fillRect/>
          </a:stretch>
        </p:blipFill>
        <p:spPr>
          <a:xfrm>
            <a:off x="6932848" y="3729857"/>
            <a:ext cx="4340691" cy="2441639"/>
          </a:xfrm>
          <a:prstGeom prst="rect">
            <a:avLst/>
          </a:prstGeom>
        </p:spPr>
      </p:pic>
    </p:spTree>
    <p:extLst>
      <p:ext uri="{BB962C8B-B14F-4D97-AF65-F5344CB8AC3E}">
        <p14:creationId xmlns:p14="http://schemas.microsoft.com/office/powerpoint/2010/main" val="425919581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gradFill>
            <a:gsLst>
              <a:gs pos="0">
                <a:schemeClr val="accent1">
                  <a:lumMod val="5000"/>
                  <a:lumOff val="95000"/>
                </a:schemeClr>
              </a:gs>
              <a:gs pos="100000">
                <a:srgbClr val="E654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5618495" y="200666"/>
            <a:ext cx="6259109" cy="654517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 un país soberano de Asia Oriental, ubicado en la parte sur de la península de Corea. Limita al norte con Corea del Norte, con la cual formó un solo país hasta 1945. Al este se encuentra el mar del Japón, al sur el estrecho de Corea, que lo separa de Japón, y al oeste el mar Amarillo. Su territorio comprende la mitad sur de la península de Corea englobando unas tres mil islas que la rodean, dentro de las cuales se </a:t>
            </a:r>
            <a:r>
              <a:rPr lang="es-MX" dirty="0" err="1" smtClean="0"/>
              <a:t>destacao</a:t>
            </a:r>
            <a:r>
              <a:rPr lang="es-MX" dirty="0" smtClean="0"/>
              <a:t> </a:t>
            </a:r>
            <a:r>
              <a:rPr lang="es-MX" dirty="0" smtClean="0"/>
              <a:t>y </a:t>
            </a:r>
            <a:r>
              <a:rPr lang="es-MX" dirty="0" err="1" smtClean="0"/>
              <a:t>Dok</a:t>
            </a:r>
            <a:endParaRPr lang="es-MX" dirty="0" smtClean="0"/>
          </a:p>
          <a:p>
            <a:pPr algn="ctr"/>
            <a:endParaRPr lang="es-MX" dirty="0" smtClean="0"/>
          </a:p>
          <a:p>
            <a:pPr algn="ctr"/>
            <a:r>
              <a:rPr lang="es-MX" dirty="0" smtClean="0"/>
              <a:t>Aproximadamente la mitad de la población del país vive en su capital, Seúl, o en su zona metropolitana, que es una de las áreas metropolitanas más pobladas del mundo (algunas fuentes la ubican como la segunda más poblada, solo detrás de Tokio, en Japón). Corea es una de las civilizaciones más antiguas del mundo.</a:t>
            </a:r>
            <a:endParaRPr lang="es-MX" dirty="0"/>
          </a:p>
        </p:txBody>
      </p:sp>
      <p:sp>
        <p:nvSpPr>
          <p:cNvPr id="6" name="Arco de bloque 5"/>
          <p:cNvSpPr/>
          <p:nvPr/>
        </p:nvSpPr>
        <p:spPr>
          <a:xfrm>
            <a:off x="5253808" y="29801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Arco de bloque 6"/>
          <p:cNvSpPr/>
          <p:nvPr/>
        </p:nvSpPr>
        <p:spPr>
          <a:xfrm>
            <a:off x="5262051" y="811565"/>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Arco de bloque 7"/>
          <p:cNvSpPr/>
          <p:nvPr/>
        </p:nvSpPr>
        <p:spPr>
          <a:xfrm>
            <a:off x="5253808" y="1371590"/>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Arco de bloque 8"/>
          <p:cNvSpPr/>
          <p:nvPr/>
        </p:nvSpPr>
        <p:spPr>
          <a:xfrm>
            <a:off x="5228232" y="1910115"/>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Arco de bloque 9"/>
          <p:cNvSpPr/>
          <p:nvPr/>
        </p:nvSpPr>
        <p:spPr>
          <a:xfrm>
            <a:off x="5186075" y="2500664"/>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Arco de bloque 10"/>
          <p:cNvSpPr/>
          <p:nvPr/>
        </p:nvSpPr>
        <p:spPr>
          <a:xfrm>
            <a:off x="5253808" y="4283709"/>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Arco de bloque 11"/>
          <p:cNvSpPr/>
          <p:nvPr/>
        </p:nvSpPr>
        <p:spPr>
          <a:xfrm>
            <a:off x="5253808" y="368329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Arco de bloque 12"/>
          <p:cNvSpPr/>
          <p:nvPr/>
        </p:nvSpPr>
        <p:spPr>
          <a:xfrm>
            <a:off x="5228231" y="304930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Arco de bloque 13"/>
          <p:cNvSpPr/>
          <p:nvPr/>
        </p:nvSpPr>
        <p:spPr>
          <a:xfrm>
            <a:off x="5262050" y="488735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Arco de bloque 14"/>
          <p:cNvSpPr/>
          <p:nvPr/>
        </p:nvSpPr>
        <p:spPr>
          <a:xfrm>
            <a:off x="5267686" y="553117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Arco de bloque 15"/>
          <p:cNvSpPr/>
          <p:nvPr/>
        </p:nvSpPr>
        <p:spPr>
          <a:xfrm>
            <a:off x="5273322" y="614300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nvGrpSpPr>
          <p:cNvPr id="34" name="Grupo 33"/>
          <p:cNvGrpSpPr/>
          <p:nvPr/>
        </p:nvGrpSpPr>
        <p:grpSpPr>
          <a:xfrm>
            <a:off x="6336632" y="996231"/>
            <a:ext cx="5119937" cy="5416544"/>
            <a:chOff x="6336632" y="962526"/>
            <a:chExt cx="5119937" cy="5390014"/>
          </a:xfrm>
        </p:grpSpPr>
        <p:cxnSp>
          <p:nvCxnSpPr>
            <p:cNvPr id="18" name="Conector recto 17"/>
            <p:cNvCxnSpPr/>
            <p:nvPr/>
          </p:nvCxnSpPr>
          <p:spPr>
            <a:xfrm>
              <a:off x="6336632" y="96252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9" name="Conector recto 18"/>
            <p:cNvCxnSpPr/>
            <p:nvPr/>
          </p:nvCxnSpPr>
          <p:spPr>
            <a:xfrm>
              <a:off x="6336632" y="134752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Conector recto 19"/>
            <p:cNvCxnSpPr/>
            <p:nvPr/>
          </p:nvCxnSpPr>
          <p:spPr>
            <a:xfrm>
              <a:off x="6336632" y="173252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Conector recto 20"/>
            <p:cNvCxnSpPr/>
            <p:nvPr/>
          </p:nvCxnSpPr>
          <p:spPr>
            <a:xfrm>
              <a:off x="6336632" y="211752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Conector recto 21"/>
            <p:cNvCxnSpPr/>
            <p:nvPr/>
          </p:nvCxnSpPr>
          <p:spPr>
            <a:xfrm>
              <a:off x="6336632" y="2502530"/>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3" name="Conector recto 22"/>
            <p:cNvCxnSpPr/>
            <p:nvPr/>
          </p:nvCxnSpPr>
          <p:spPr>
            <a:xfrm>
              <a:off x="6336632" y="2887531"/>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Conector recto 23"/>
            <p:cNvCxnSpPr/>
            <p:nvPr/>
          </p:nvCxnSpPr>
          <p:spPr>
            <a:xfrm>
              <a:off x="6336632" y="3272532"/>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5" name="Conector recto 24"/>
            <p:cNvCxnSpPr/>
            <p:nvPr/>
          </p:nvCxnSpPr>
          <p:spPr>
            <a:xfrm>
              <a:off x="6336632" y="3657533"/>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6" name="Conector recto 25"/>
            <p:cNvCxnSpPr/>
            <p:nvPr/>
          </p:nvCxnSpPr>
          <p:spPr>
            <a:xfrm>
              <a:off x="6336632" y="4042534"/>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Conector recto 26"/>
            <p:cNvCxnSpPr/>
            <p:nvPr/>
          </p:nvCxnSpPr>
          <p:spPr>
            <a:xfrm>
              <a:off x="6336632" y="4427535"/>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Conector recto 27"/>
            <p:cNvCxnSpPr/>
            <p:nvPr/>
          </p:nvCxnSpPr>
          <p:spPr>
            <a:xfrm>
              <a:off x="6336632" y="481253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9" name="Conector recto 28"/>
            <p:cNvCxnSpPr/>
            <p:nvPr/>
          </p:nvCxnSpPr>
          <p:spPr>
            <a:xfrm>
              <a:off x="6336632" y="519753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Conector recto 29"/>
            <p:cNvCxnSpPr/>
            <p:nvPr/>
          </p:nvCxnSpPr>
          <p:spPr>
            <a:xfrm>
              <a:off x="6336632" y="558253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Conector recto 30"/>
            <p:cNvCxnSpPr/>
            <p:nvPr/>
          </p:nvCxnSpPr>
          <p:spPr>
            <a:xfrm>
              <a:off x="6336632" y="596753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Conector recto 31"/>
            <p:cNvCxnSpPr/>
            <p:nvPr/>
          </p:nvCxnSpPr>
          <p:spPr>
            <a:xfrm>
              <a:off x="6336632" y="6352540"/>
              <a:ext cx="5119937"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17" name="CuadroTexto 16"/>
          <p:cNvSpPr txBox="1"/>
          <p:nvPr/>
        </p:nvSpPr>
        <p:spPr>
          <a:xfrm>
            <a:off x="9715500" y="-952500"/>
            <a:ext cx="184731" cy="369332"/>
          </a:xfrm>
          <a:prstGeom prst="rect">
            <a:avLst/>
          </a:prstGeom>
          <a:noFill/>
        </p:spPr>
        <p:txBody>
          <a:bodyPr wrap="none" rtlCol="0">
            <a:spAutoFit/>
          </a:bodyPr>
          <a:lstStyle/>
          <a:p>
            <a:endParaRPr lang="es-MX" dirty="0"/>
          </a:p>
        </p:txBody>
      </p:sp>
      <p:sp>
        <p:nvSpPr>
          <p:cNvPr id="39" name="Rectángulo 38"/>
          <p:cNvSpPr/>
          <p:nvPr/>
        </p:nvSpPr>
        <p:spPr>
          <a:xfrm>
            <a:off x="6328389" y="958683"/>
            <a:ext cx="4999401" cy="2246769"/>
          </a:xfrm>
          <a:prstGeom prst="rect">
            <a:avLst/>
          </a:prstGeom>
        </p:spPr>
        <p:txBody>
          <a:bodyPr wrap="square">
            <a:spAutoFit/>
          </a:bodyPr>
          <a:lstStyle/>
          <a:p>
            <a:pPr algn="just"/>
            <a:r>
              <a:rPr lang="es-MX" sz="2800" dirty="0" smtClean="0"/>
              <a:t>Era un día soleado de otoño la primera vez que Bárbara se fijo en que el abuelo tenia muchas arrugas, no solo en la cara, sino por todas partes.</a:t>
            </a:r>
            <a:endParaRPr lang="es-MX" sz="2800" dirty="0"/>
          </a:p>
        </p:txBody>
      </p:sp>
      <p:pic>
        <p:nvPicPr>
          <p:cNvPr id="2" name="Imagen 1"/>
          <p:cNvPicPr>
            <a:picLocks noChangeAspect="1"/>
          </p:cNvPicPr>
          <p:nvPr/>
        </p:nvPicPr>
        <p:blipFill>
          <a:blip r:embed="rId2"/>
          <a:stretch>
            <a:fillRect/>
          </a:stretch>
        </p:blipFill>
        <p:spPr>
          <a:xfrm>
            <a:off x="7028727" y="3332410"/>
            <a:ext cx="3456234" cy="2566510"/>
          </a:xfrm>
          <a:prstGeom prst="rect">
            <a:avLst/>
          </a:prstGeom>
        </p:spPr>
      </p:pic>
    </p:spTree>
    <p:extLst>
      <p:ext uri="{BB962C8B-B14F-4D97-AF65-F5344CB8AC3E}">
        <p14:creationId xmlns:p14="http://schemas.microsoft.com/office/powerpoint/2010/main" val="101563662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26" y="-1"/>
            <a:ext cx="12192000" cy="6858000"/>
          </a:xfrm>
          <a:prstGeom prst="rect">
            <a:avLst/>
          </a:prstGeom>
          <a:gradFill>
            <a:gsLst>
              <a:gs pos="0">
                <a:schemeClr val="accent1">
                  <a:lumMod val="5000"/>
                  <a:lumOff val="95000"/>
                </a:schemeClr>
              </a:gs>
              <a:gs pos="100000">
                <a:srgbClr val="E654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dirty="0"/>
          </a:p>
        </p:txBody>
      </p:sp>
      <p:sp>
        <p:nvSpPr>
          <p:cNvPr id="5" name="Rectángulo 4"/>
          <p:cNvSpPr/>
          <p:nvPr/>
        </p:nvSpPr>
        <p:spPr>
          <a:xfrm>
            <a:off x="6268821" y="269800"/>
            <a:ext cx="5653212" cy="64317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p>
        </p:txBody>
      </p:sp>
      <p:grpSp>
        <p:nvGrpSpPr>
          <p:cNvPr id="34" name="Grupo 33"/>
          <p:cNvGrpSpPr/>
          <p:nvPr/>
        </p:nvGrpSpPr>
        <p:grpSpPr>
          <a:xfrm>
            <a:off x="6685618" y="693749"/>
            <a:ext cx="5119937" cy="5390014"/>
            <a:chOff x="6336632" y="962526"/>
            <a:chExt cx="5119937" cy="5390014"/>
          </a:xfrm>
        </p:grpSpPr>
        <p:cxnSp>
          <p:nvCxnSpPr>
            <p:cNvPr id="18" name="Conector recto 17"/>
            <p:cNvCxnSpPr/>
            <p:nvPr/>
          </p:nvCxnSpPr>
          <p:spPr>
            <a:xfrm>
              <a:off x="6336632" y="96252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9" name="Conector recto 18"/>
            <p:cNvCxnSpPr/>
            <p:nvPr/>
          </p:nvCxnSpPr>
          <p:spPr>
            <a:xfrm>
              <a:off x="6336632" y="134752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Conector recto 19"/>
            <p:cNvCxnSpPr/>
            <p:nvPr/>
          </p:nvCxnSpPr>
          <p:spPr>
            <a:xfrm>
              <a:off x="6336632" y="173252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Conector recto 20"/>
            <p:cNvCxnSpPr/>
            <p:nvPr/>
          </p:nvCxnSpPr>
          <p:spPr>
            <a:xfrm>
              <a:off x="6336632" y="211752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Conector recto 21"/>
            <p:cNvCxnSpPr/>
            <p:nvPr/>
          </p:nvCxnSpPr>
          <p:spPr>
            <a:xfrm>
              <a:off x="6336632" y="2502530"/>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3" name="Conector recto 22"/>
            <p:cNvCxnSpPr/>
            <p:nvPr/>
          </p:nvCxnSpPr>
          <p:spPr>
            <a:xfrm>
              <a:off x="6336632" y="2887531"/>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Conector recto 23"/>
            <p:cNvCxnSpPr/>
            <p:nvPr/>
          </p:nvCxnSpPr>
          <p:spPr>
            <a:xfrm>
              <a:off x="6336632" y="3272532"/>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5" name="Conector recto 24"/>
            <p:cNvCxnSpPr/>
            <p:nvPr/>
          </p:nvCxnSpPr>
          <p:spPr>
            <a:xfrm>
              <a:off x="6336632" y="3657533"/>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6" name="Conector recto 25"/>
            <p:cNvCxnSpPr/>
            <p:nvPr/>
          </p:nvCxnSpPr>
          <p:spPr>
            <a:xfrm>
              <a:off x="6336632" y="4042534"/>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Conector recto 26"/>
            <p:cNvCxnSpPr/>
            <p:nvPr/>
          </p:nvCxnSpPr>
          <p:spPr>
            <a:xfrm>
              <a:off x="6336632" y="4427535"/>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Conector recto 27"/>
            <p:cNvCxnSpPr/>
            <p:nvPr/>
          </p:nvCxnSpPr>
          <p:spPr>
            <a:xfrm>
              <a:off x="6336632" y="481253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9" name="Conector recto 28"/>
            <p:cNvCxnSpPr/>
            <p:nvPr/>
          </p:nvCxnSpPr>
          <p:spPr>
            <a:xfrm>
              <a:off x="6336632" y="519753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Conector recto 29"/>
            <p:cNvCxnSpPr/>
            <p:nvPr/>
          </p:nvCxnSpPr>
          <p:spPr>
            <a:xfrm>
              <a:off x="6336632" y="558253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Conector recto 30"/>
            <p:cNvCxnSpPr/>
            <p:nvPr/>
          </p:nvCxnSpPr>
          <p:spPr>
            <a:xfrm>
              <a:off x="6336632" y="596753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Conector recto 31"/>
            <p:cNvCxnSpPr/>
            <p:nvPr/>
          </p:nvCxnSpPr>
          <p:spPr>
            <a:xfrm>
              <a:off x="6336632" y="6352540"/>
              <a:ext cx="5119937"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33" name="Rectángulo 32"/>
          <p:cNvSpPr/>
          <p:nvPr/>
        </p:nvSpPr>
        <p:spPr>
          <a:xfrm>
            <a:off x="132916" y="286335"/>
            <a:ext cx="5724541" cy="64317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5" name="Grupo 34"/>
          <p:cNvGrpSpPr/>
          <p:nvPr/>
        </p:nvGrpSpPr>
        <p:grpSpPr>
          <a:xfrm>
            <a:off x="439589" y="731138"/>
            <a:ext cx="4832056" cy="5450517"/>
            <a:chOff x="6336632" y="962526"/>
            <a:chExt cx="5119937" cy="5390014"/>
          </a:xfrm>
        </p:grpSpPr>
        <p:cxnSp>
          <p:nvCxnSpPr>
            <p:cNvPr id="36" name="Conector recto 35"/>
            <p:cNvCxnSpPr/>
            <p:nvPr/>
          </p:nvCxnSpPr>
          <p:spPr>
            <a:xfrm>
              <a:off x="6336632" y="96252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7" name="Conector recto 36"/>
            <p:cNvCxnSpPr/>
            <p:nvPr/>
          </p:nvCxnSpPr>
          <p:spPr>
            <a:xfrm>
              <a:off x="6336632" y="134752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8" name="Conector recto 37"/>
            <p:cNvCxnSpPr/>
            <p:nvPr/>
          </p:nvCxnSpPr>
          <p:spPr>
            <a:xfrm>
              <a:off x="6336632" y="173252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9" name="Conector recto 38"/>
            <p:cNvCxnSpPr/>
            <p:nvPr/>
          </p:nvCxnSpPr>
          <p:spPr>
            <a:xfrm>
              <a:off x="6336632" y="211752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0" name="Conector recto 39"/>
            <p:cNvCxnSpPr/>
            <p:nvPr/>
          </p:nvCxnSpPr>
          <p:spPr>
            <a:xfrm>
              <a:off x="6336632" y="2502530"/>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1" name="Conector recto 40"/>
            <p:cNvCxnSpPr/>
            <p:nvPr/>
          </p:nvCxnSpPr>
          <p:spPr>
            <a:xfrm>
              <a:off x="6336632" y="2887531"/>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2" name="Conector recto 41"/>
            <p:cNvCxnSpPr/>
            <p:nvPr/>
          </p:nvCxnSpPr>
          <p:spPr>
            <a:xfrm>
              <a:off x="6336632" y="3272532"/>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3" name="Conector recto 42"/>
            <p:cNvCxnSpPr/>
            <p:nvPr/>
          </p:nvCxnSpPr>
          <p:spPr>
            <a:xfrm>
              <a:off x="6336632" y="3657533"/>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Conector recto 43"/>
            <p:cNvCxnSpPr/>
            <p:nvPr/>
          </p:nvCxnSpPr>
          <p:spPr>
            <a:xfrm>
              <a:off x="6336632" y="4042534"/>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5" name="Conector recto 44"/>
            <p:cNvCxnSpPr/>
            <p:nvPr/>
          </p:nvCxnSpPr>
          <p:spPr>
            <a:xfrm>
              <a:off x="6336632" y="4427535"/>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6" name="Conector recto 45"/>
            <p:cNvCxnSpPr/>
            <p:nvPr/>
          </p:nvCxnSpPr>
          <p:spPr>
            <a:xfrm>
              <a:off x="6336632" y="481253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7" name="Conector recto 46"/>
            <p:cNvCxnSpPr/>
            <p:nvPr/>
          </p:nvCxnSpPr>
          <p:spPr>
            <a:xfrm>
              <a:off x="6336632" y="519753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8" name="Conector recto 47"/>
            <p:cNvCxnSpPr/>
            <p:nvPr/>
          </p:nvCxnSpPr>
          <p:spPr>
            <a:xfrm>
              <a:off x="6336632" y="558253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9" name="Conector recto 48"/>
            <p:cNvCxnSpPr/>
            <p:nvPr/>
          </p:nvCxnSpPr>
          <p:spPr>
            <a:xfrm>
              <a:off x="6336632" y="596753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0" name="Conector recto 49"/>
            <p:cNvCxnSpPr/>
            <p:nvPr/>
          </p:nvCxnSpPr>
          <p:spPr>
            <a:xfrm>
              <a:off x="6336632" y="6352540"/>
              <a:ext cx="5119937" cy="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2" name="Grupo 1"/>
          <p:cNvGrpSpPr/>
          <p:nvPr/>
        </p:nvGrpSpPr>
        <p:grpSpPr>
          <a:xfrm>
            <a:off x="5597252" y="269800"/>
            <a:ext cx="991536" cy="6081058"/>
            <a:chOff x="5186075" y="298012"/>
            <a:chExt cx="991536" cy="6081058"/>
          </a:xfrm>
        </p:grpSpPr>
        <p:sp>
          <p:nvSpPr>
            <p:cNvPr id="7" name="Arco de bloque 6"/>
            <p:cNvSpPr/>
            <p:nvPr/>
          </p:nvSpPr>
          <p:spPr>
            <a:xfrm>
              <a:off x="5262051" y="811565"/>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Arco de bloque 7"/>
            <p:cNvSpPr/>
            <p:nvPr/>
          </p:nvSpPr>
          <p:spPr>
            <a:xfrm>
              <a:off x="5253808" y="1371590"/>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Arco de bloque 8"/>
            <p:cNvSpPr/>
            <p:nvPr/>
          </p:nvSpPr>
          <p:spPr>
            <a:xfrm>
              <a:off x="5245565" y="194798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Arco de bloque 9"/>
            <p:cNvSpPr/>
            <p:nvPr/>
          </p:nvSpPr>
          <p:spPr>
            <a:xfrm>
              <a:off x="5186075" y="2500664"/>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Arco de bloque 10"/>
            <p:cNvSpPr/>
            <p:nvPr/>
          </p:nvSpPr>
          <p:spPr>
            <a:xfrm>
              <a:off x="5253808" y="4283709"/>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Arco de bloque 11"/>
            <p:cNvSpPr/>
            <p:nvPr/>
          </p:nvSpPr>
          <p:spPr>
            <a:xfrm>
              <a:off x="5253808" y="368329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Arco de bloque 12"/>
            <p:cNvSpPr/>
            <p:nvPr/>
          </p:nvSpPr>
          <p:spPr>
            <a:xfrm>
              <a:off x="5228231" y="304930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Arco de bloque 13"/>
            <p:cNvSpPr/>
            <p:nvPr/>
          </p:nvSpPr>
          <p:spPr>
            <a:xfrm>
              <a:off x="5262050" y="488735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Arco de bloque 14"/>
            <p:cNvSpPr/>
            <p:nvPr/>
          </p:nvSpPr>
          <p:spPr>
            <a:xfrm>
              <a:off x="5267686" y="553117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 name="Arco de bloque 5"/>
            <p:cNvSpPr/>
            <p:nvPr/>
          </p:nvSpPr>
          <p:spPr>
            <a:xfrm>
              <a:off x="5253808" y="29801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6" name="Arco de bloque 15"/>
          <p:cNvSpPr/>
          <p:nvPr/>
        </p:nvSpPr>
        <p:spPr>
          <a:xfrm>
            <a:off x="5684499" y="610622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Rectángulo 2"/>
          <p:cNvSpPr/>
          <p:nvPr/>
        </p:nvSpPr>
        <p:spPr>
          <a:xfrm>
            <a:off x="352883" y="593359"/>
            <a:ext cx="5047699" cy="3046988"/>
          </a:xfrm>
          <a:prstGeom prst="rect">
            <a:avLst/>
          </a:prstGeom>
        </p:spPr>
        <p:txBody>
          <a:bodyPr wrap="square">
            <a:spAutoFit/>
          </a:bodyPr>
          <a:lstStyle/>
          <a:p>
            <a:pPr algn="just"/>
            <a:r>
              <a:rPr lang="es-MX" sz="3200" dirty="0" smtClean="0"/>
              <a:t>-</a:t>
            </a:r>
            <a:r>
              <a:rPr lang="es-MX" sz="3200" b="1" dirty="0" smtClean="0"/>
              <a:t>Abuelo</a:t>
            </a:r>
            <a:r>
              <a:rPr lang="es-MX" sz="3200" dirty="0" smtClean="0"/>
              <a:t>, debería darte la </a:t>
            </a:r>
            <a:r>
              <a:rPr lang="es-MX" sz="3200" b="1" u="sng" dirty="0" smtClean="0"/>
              <a:t>crema </a:t>
            </a:r>
            <a:r>
              <a:rPr lang="es-MX" sz="3200" dirty="0" smtClean="0"/>
              <a:t>de mama para las arrugas. </a:t>
            </a:r>
          </a:p>
          <a:p>
            <a:pPr algn="just"/>
            <a:r>
              <a:rPr lang="es-MX" sz="3200" dirty="0" smtClean="0"/>
              <a:t>El abuelo sonrió, y un </a:t>
            </a:r>
            <a:r>
              <a:rPr lang="es-MX" sz="3200" b="1" u="sng" dirty="0" smtClean="0"/>
              <a:t>montón</a:t>
            </a:r>
            <a:r>
              <a:rPr lang="es-MX" sz="3200" dirty="0" smtClean="0"/>
              <a:t> de arrugas </a:t>
            </a:r>
            <a:r>
              <a:rPr lang="es-MX" sz="3200" b="1" u="sng" dirty="0" smtClean="0"/>
              <a:t>aparecieron </a:t>
            </a:r>
            <a:r>
              <a:rPr lang="es-MX" sz="3200" dirty="0" smtClean="0"/>
              <a:t>en su cara.</a:t>
            </a:r>
            <a:r>
              <a:rPr lang="es-MX" sz="3200" dirty="0" smtClean="0"/>
              <a:t> </a:t>
            </a:r>
            <a:endParaRPr lang="es-MX" sz="3200" dirty="0" smtClean="0"/>
          </a:p>
        </p:txBody>
      </p:sp>
      <p:pic>
        <p:nvPicPr>
          <p:cNvPr id="51" name="Imagen 50"/>
          <p:cNvPicPr>
            <a:picLocks noChangeAspect="1"/>
          </p:cNvPicPr>
          <p:nvPr/>
        </p:nvPicPr>
        <p:blipFill>
          <a:blip r:embed="rId2"/>
          <a:stretch>
            <a:fillRect/>
          </a:stretch>
        </p:blipFill>
        <p:spPr>
          <a:xfrm>
            <a:off x="837188" y="3939750"/>
            <a:ext cx="4137403" cy="2327289"/>
          </a:xfrm>
          <a:prstGeom prst="rect">
            <a:avLst/>
          </a:prstGeom>
        </p:spPr>
      </p:pic>
      <p:sp>
        <p:nvSpPr>
          <p:cNvPr id="52" name="CuadroTexto 51"/>
          <p:cNvSpPr txBox="1"/>
          <p:nvPr/>
        </p:nvSpPr>
        <p:spPr>
          <a:xfrm>
            <a:off x="6583152" y="695612"/>
            <a:ext cx="5089011" cy="3539430"/>
          </a:xfrm>
          <a:prstGeom prst="rect">
            <a:avLst/>
          </a:prstGeom>
          <a:noFill/>
        </p:spPr>
        <p:txBody>
          <a:bodyPr wrap="square" rtlCol="0">
            <a:spAutoFit/>
          </a:bodyPr>
          <a:lstStyle/>
          <a:p>
            <a:pPr algn="just"/>
            <a:r>
              <a:rPr lang="es-MX" sz="2800" dirty="0" smtClean="0"/>
              <a:t>-¿Lo ves? Tienes </a:t>
            </a:r>
            <a:r>
              <a:rPr lang="es-MX" sz="2800" b="1" u="sng" dirty="0" smtClean="0"/>
              <a:t>demasiadas</a:t>
            </a:r>
            <a:r>
              <a:rPr lang="es-MX" sz="2800" dirty="0" smtClean="0"/>
              <a:t> arrugas </a:t>
            </a:r>
          </a:p>
          <a:p>
            <a:pPr algn="just"/>
            <a:r>
              <a:rPr lang="es-MX" sz="2800" dirty="0" smtClean="0"/>
              <a:t>-Yo lo se Barbará. Es que soy un poco viejo…</a:t>
            </a:r>
          </a:p>
          <a:p>
            <a:pPr algn="just"/>
            <a:r>
              <a:rPr lang="es-MX" sz="2800" dirty="0" smtClean="0"/>
              <a:t>Pero no quiero </a:t>
            </a:r>
            <a:r>
              <a:rPr lang="es-MX" sz="2800" b="1" u="sng" dirty="0" smtClean="0"/>
              <a:t>perder</a:t>
            </a:r>
            <a:r>
              <a:rPr lang="es-MX" sz="2800" dirty="0" smtClean="0"/>
              <a:t> ni una sola de mis arrugas. </a:t>
            </a:r>
            <a:r>
              <a:rPr lang="es-MX" sz="2800" b="1" u="sng" dirty="0" smtClean="0"/>
              <a:t>Debajo</a:t>
            </a:r>
            <a:r>
              <a:rPr lang="es-MX" sz="2800" dirty="0" smtClean="0"/>
              <a:t> de cada una guardo el </a:t>
            </a:r>
            <a:r>
              <a:rPr lang="es-MX" sz="2800" b="1" u="sng" dirty="0" smtClean="0"/>
              <a:t>recuerdo</a:t>
            </a:r>
            <a:r>
              <a:rPr lang="es-MX" sz="2800" dirty="0" smtClean="0"/>
              <a:t> de algo que </a:t>
            </a:r>
            <a:r>
              <a:rPr lang="es-MX" sz="2800" b="1" u="sng" dirty="0" smtClean="0"/>
              <a:t>aprendí. </a:t>
            </a:r>
            <a:endParaRPr lang="es-MX" sz="2800" b="1" u="sng" dirty="0"/>
          </a:p>
        </p:txBody>
      </p:sp>
      <p:pic>
        <p:nvPicPr>
          <p:cNvPr id="53" name="Imagen 52"/>
          <p:cNvPicPr>
            <a:picLocks noChangeAspect="1"/>
          </p:cNvPicPr>
          <p:nvPr/>
        </p:nvPicPr>
        <p:blipFill>
          <a:blip r:embed="rId3"/>
          <a:stretch>
            <a:fillRect/>
          </a:stretch>
        </p:blipFill>
        <p:spPr>
          <a:xfrm>
            <a:off x="7293060" y="4190138"/>
            <a:ext cx="3939235" cy="2185900"/>
          </a:xfrm>
          <a:prstGeom prst="rect">
            <a:avLst/>
          </a:prstGeom>
        </p:spPr>
      </p:pic>
    </p:spTree>
    <p:extLst>
      <p:ext uri="{BB962C8B-B14F-4D97-AF65-F5344CB8AC3E}">
        <p14:creationId xmlns:p14="http://schemas.microsoft.com/office/powerpoint/2010/main" val="304697026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26" y="-1"/>
            <a:ext cx="12192000" cy="6858000"/>
          </a:xfrm>
          <a:prstGeom prst="rect">
            <a:avLst/>
          </a:prstGeom>
          <a:gradFill>
            <a:gsLst>
              <a:gs pos="0">
                <a:schemeClr val="accent1">
                  <a:lumMod val="5000"/>
                  <a:lumOff val="95000"/>
                </a:schemeClr>
              </a:gs>
              <a:gs pos="100000">
                <a:srgbClr val="E654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6268821" y="269800"/>
            <a:ext cx="5653212" cy="64317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4" name="Grupo 33"/>
          <p:cNvGrpSpPr/>
          <p:nvPr/>
        </p:nvGrpSpPr>
        <p:grpSpPr>
          <a:xfrm>
            <a:off x="6685618" y="693749"/>
            <a:ext cx="5119937" cy="5390014"/>
            <a:chOff x="6336632" y="962526"/>
            <a:chExt cx="5119937" cy="5390014"/>
          </a:xfrm>
        </p:grpSpPr>
        <p:cxnSp>
          <p:nvCxnSpPr>
            <p:cNvPr id="18" name="Conector recto 17"/>
            <p:cNvCxnSpPr/>
            <p:nvPr/>
          </p:nvCxnSpPr>
          <p:spPr>
            <a:xfrm>
              <a:off x="6336632" y="96252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9" name="Conector recto 18"/>
            <p:cNvCxnSpPr/>
            <p:nvPr/>
          </p:nvCxnSpPr>
          <p:spPr>
            <a:xfrm>
              <a:off x="6336632" y="134752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Conector recto 19"/>
            <p:cNvCxnSpPr/>
            <p:nvPr/>
          </p:nvCxnSpPr>
          <p:spPr>
            <a:xfrm>
              <a:off x="6336632" y="173252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Conector recto 20"/>
            <p:cNvCxnSpPr/>
            <p:nvPr/>
          </p:nvCxnSpPr>
          <p:spPr>
            <a:xfrm>
              <a:off x="6336632" y="211752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Conector recto 21"/>
            <p:cNvCxnSpPr/>
            <p:nvPr/>
          </p:nvCxnSpPr>
          <p:spPr>
            <a:xfrm>
              <a:off x="6336632" y="2502530"/>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3" name="Conector recto 22"/>
            <p:cNvCxnSpPr/>
            <p:nvPr/>
          </p:nvCxnSpPr>
          <p:spPr>
            <a:xfrm>
              <a:off x="6336632" y="2887531"/>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Conector recto 23"/>
            <p:cNvCxnSpPr/>
            <p:nvPr/>
          </p:nvCxnSpPr>
          <p:spPr>
            <a:xfrm>
              <a:off x="6336632" y="3272532"/>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5" name="Conector recto 24"/>
            <p:cNvCxnSpPr/>
            <p:nvPr/>
          </p:nvCxnSpPr>
          <p:spPr>
            <a:xfrm>
              <a:off x="6336632" y="3657533"/>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6" name="Conector recto 25"/>
            <p:cNvCxnSpPr/>
            <p:nvPr/>
          </p:nvCxnSpPr>
          <p:spPr>
            <a:xfrm>
              <a:off x="6336632" y="4042534"/>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Conector recto 26"/>
            <p:cNvCxnSpPr/>
            <p:nvPr/>
          </p:nvCxnSpPr>
          <p:spPr>
            <a:xfrm>
              <a:off x="6336632" y="4427535"/>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Conector recto 27"/>
            <p:cNvCxnSpPr/>
            <p:nvPr/>
          </p:nvCxnSpPr>
          <p:spPr>
            <a:xfrm>
              <a:off x="6336632" y="481253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9" name="Conector recto 28"/>
            <p:cNvCxnSpPr/>
            <p:nvPr/>
          </p:nvCxnSpPr>
          <p:spPr>
            <a:xfrm>
              <a:off x="6336632" y="519753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Conector recto 29"/>
            <p:cNvCxnSpPr/>
            <p:nvPr/>
          </p:nvCxnSpPr>
          <p:spPr>
            <a:xfrm>
              <a:off x="6336632" y="558253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Conector recto 30"/>
            <p:cNvCxnSpPr/>
            <p:nvPr/>
          </p:nvCxnSpPr>
          <p:spPr>
            <a:xfrm>
              <a:off x="6336632" y="596753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Conector recto 31"/>
            <p:cNvCxnSpPr/>
            <p:nvPr/>
          </p:nvCxnSpPr>
          <p:spPr>
            <a:xfrm>
              <a:off x="6336632" y="6352540"/>
              <a:ext cx="5119937"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33" name="Rectángulo 32"/>
          <p:cNvSpPr/>
          <p:nvPr/>
        </p:nvSpPr>
        <p:spPr>
          <a:xfrm>
            <a:off x="284042" y="269800"/>
            <a:ext cx="5724541" cy="64317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mtClean="0"/>
              <a:t>CULTURA</a:t>
            </a:r>
            <a:endParaRPr lang="es-MX"/>
          </a:p>
        </p:txBody>
      </p:sp>
      <p:grpSp>
        <p:nvGrpSpPr>
          <p:cNvPr id="35" name="Grupo 34"/>
          <p:cNvGrpSpPr/>
          <p:nvPr/>
        </p:nvGrpSpPr>
        <p:grpSpPr>
          <a:xfrm>
            <a:off x="439589" y="731138"/>
            <a:ext cx="4832056" cy="5450517"/>
            <a:chOff x="6336632" y="962526"/>
            <a:chExt cx="5119937" cy="5390014"/>
          </a:xfrm>
        </p:grpSpPr>
        <p:cxnSp>
          <p:nvCxnSpPr>
            <p:cNvPr id="36" name="Conector recto 35"/>
            <p:cNvCxnSpPr/>
            <p:nvPr/>
          </p:nvCxnSpPr>
          <p:spPr>
            <a:xfrm>
              <a:off x="6336632" y="96252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7" name="Conector recto 36"/>
            <p:cNvCxnSpPr/>
            <p:nvPr/>
          </p:nvCxnSpPr>
          <p:spPr>
            <a:xfrm>
              <a:off x="6336632" y="134752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8" name="Conector recto 37"/>
            <p:cNvCxnSpPr/>
            <p:nvPr/>
          </p:nvCxnSpPr>
          <p:spPr>
            <a:xfrm>
              <a:off x="6336632" y="173252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9" name="Conector recto 38"/>
            <p:cNvCxnSpPr/>
            <p:nvPr/>
          </p:nvCxnSpPr>
          <p:spPr>
            <a:xfrm>
              <a:off x="6336632" y="211752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0" name="Conector recto 39"/>
            <p:cNvCxnSpPr/>
            <p:nvPr/>
          </p:nvCxnSpPr>
          <p:spPr>
            <a:xfrm>
              <a:off x="6336632" y="2502530"/>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1" name="Conector recto 40"/>
            <p:cNvCxnSpPr/>
            <p:nvPr/>
          </p:nvCxnSpPr>
          <p:spPr>
            <a:xfrm>
              <a:off x="6336632" y="2887531"/>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2" name="Conector recto 41"/>
            <p:cNvCxnSpPr/>
            <p:nvPr/>
          </p:nvCxnSpPr>
          <p:spPr>
            <a:xfrm>
              <a:off x="6336632" y="3272532"/>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3" name="Conector recto 42"/>
            <p:cNvCxnSpPr/>
            <p:nvPr/>
          </p:nvCxnSpPr>
          <p:spPr>
            <a:xfrm>
              <a:off x="6336632" y="3657533"/>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Conector recto 43"/>
            <p:cNvCxnSpPr/>
            <p:nvPr/>
          </p:nvCxnSpPr>
          <p:spPr>
            <a:xfrm>
              <a:off x="6336632" y="4042534"/>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5" name="Conector recto 44"/>
            <p:cNvCxnSpPr/>
            <p:nvPr/>
          </p:nvCxnSpPr>
          <p:spPr>
            <a:xfrm>
              <a:off x="6336632" y="4427535"/>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6" name="Conector recto 45"/>
            <p:cNvCxnSpPr/>
            <p:nvPr/>
          </p:nvCxnSpPr>
          <p:spPr>
            <a:xfrm>
              <a:off x="6336632" y="481253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7" name="Conector recto 46"/>
            <p:cNvCxnSpPr/>
            <p:nvPr/>
          </p:nvCxnSpPr>
          <p:spPr>
            <a:xfrm>
              <a:off x="6336632" y="519753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8" name="Conector recto 47"/>
            <p:cNvCxnSpPr/>
            <p:nvPr/>
          </p:nvCxnSpPr>
          <p:spPr>
            <a:xfrm>
              <a:off x="6336632" y="558253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9" name="Conector recto 48"/>
            <p:cNvCxnSpPr/>
            <p:nvPr/>
          </p:nvCxnSpPr>
          <p:spPr>
            <a:xfrm>
              <a:off x="6336632" y="596753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0" name="Conector recto 49"/>
            <p:cNvCxnSpPr/>
            <p:nvPr/>
          </p:nvCxnSpPr>
          <p:spPr>
            <a:xfrm>
              <a:off x="6336632" y="6352540"/>
              <a:ext cx="5119937" cy="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2" name="Grupo 1"/>
          <p:cNvGrpSpPr/>
          <p:nvPr/>
        </p:nvGrpSpPr>
        <p:grpSpPr>
          <a:xfrm>
            <a:off x="5597252" y="269800"/>
            <a:ext cx="991536" cy="6081058"/>
            <a:chOff x="5186075" y="298012"/>
            <a:chExt cx="991536" cy="6081058"/>
          </a:xfrm>
        </p:grpSpPr>
        <p:sp>
          <p:nvSpPr>
            <p:cNvPr id="7" name="Arco de bloque 6"/>
            <p:cNvSpPr/>
            <p:nvPr/>
          </p:nvSpPr>
          <p:spPr>
            <a:xfrm>
              <a:off x="5262051" y="811565"/>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Arco de bloque 7"/>
            <p:cNvSpPr/>
            <p:nvPr/>
          </p:nvSpPr>
          <p:spPr>
            <a:xfrm>
              <a:off x="5253808" y="1371590"/>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Arco de bloque 8"/>
            <p:cNvSpPr/>
            <p:nvPr/>
          </p:nvSpPr>
          <p:spPr>
            <a:xfrm>
              <a:off x="5245565" y="194798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Arco de bloque 9"/>
            <p:cNvSpPr/>
            <p:nvPr/>
          </p:nvSpPr>
          <p:spPr>
            <a:xfrm>
              <a:off x="5186075" y="2500664"/>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Arco de bloque 10"/>
            <p:cNvSpPr/>
            <p:nvPr/>
          </p:nvSpPr>
          <p:spPr>
            <a:xfrm>
              <a:off x="5253808" y="4283709"/>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Arco de bloque 11"/>
            <p:cNvSpPr/>
            <p:nvPr/>
          </p:nvSpPr>
          <p:spPr>
            <a:xfrm>
              <a:off x="5253808" y="368329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Arco de bloque 12"/>
            <p:cNvSpPr/>
            <p:nvPr/>
          </p:nvSpPr>
          <p:spPr>
            <a:xfrm>
              <a:off x="5228231" y="304930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Arco de bloque 13"/>
            <p:cNvSpPr/>
            <p:nvPr/>
          </p:nvSpPr>
          <p:spPr>
            <a:xfrm>
              <a:off x="5262050" y="488735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Arco de bloque 14"/>
            <p:cNvSpPr/>
            <p:nvPr/>
          </p:nvSpPr>
          <p:spPr>
            <a:xfrm>
              <a:off x="5267686" y="553117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 name="Arco de bloque 5"/>
            <p:cNvSpPr/>
            <p:nvPr/>
          </p:nvSpPr>
          <p:spPr>
            <a:xfrm>
              <a:off x="5253808" y="29801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6" name="Arco de bloque 15"/>
          <p:cNvSpPr/>
          <p:nvPr/>
        </p:nvSpPr>
        <p:spPr>
          <a:xfrm>
            <a:off x="5684499" y="610622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Rectángulo 2"/>
          <p:cNvSpPr/>
          <p:nvPr/>
        </p:nvSpPr>
        <p:spPr>
          <a:xfrm>
            <a:off x="439590" y="791050"/>
            <a:ext cx="4960646" cy="3477875"/>
          </a:xfrm>
          <a:prstGeom prst="rect">
            <a:avLst/>
          </a:prstGeom>
        </p:spPr>
        <p:txBody>
          <a:bodyPr wrap="square">
            <a:spAutoFit/>
          </a:bodyPr>
          <a:lstStyle/>
          <a:p>
            <a:pPr algn="just"/>
            <a:r>
              <a:rPr lang="es-MX" sz="2000" dirty="0" smtClean="0"/>
              <a:t>A Bárbara se le abrieron los ojos como si hubiera descubierto un tesoro, y así los mantuvo mientras el abuelo le enseñaba las arrugas en la que guardaba el día que aprendió que era mejor </a:t>
            </a:r>
            <a:r>
              <a:rPr lang="es-MX" sz="2000" dirty="0"/>
              <a:t>p</a:t>
            </a:r>
            <a:r>
              <a:rPr lang="es-MX" sz="2000" dirty="0" smtClean="0"/>
              <a:t>erdonar que guardar rencor, o aquella otra que decía escuchar era mejor que hablar, esa otra </a:t>
            </a:r>
            <a:r>
              <a:rPr lang="es-MX" sz="2000" dirty="0" smtClean="0"/>
              <a:t>enorme que mostraba que es mas importante </a:t>
            </a:r>
          </a:p>
          <a:p>
            <a:pPr algn="just"/>
            <a:r>
              <a:rPr lang="es-MX" sz="2000" dirty="0"/>
              <a:t>d</a:t>
            </a:r>
            <a:r>
              <a:rPr lang="es-MX" sz="2000" dirty="0" smtClean="0"/>
              <a:t>ar que recibir o una muy escondida que decía que no había nada mejor que pasar el tiempo c</a:t>
            </a:r>
            <a:r>
              <a:rPr lang="es-MX" sz="2000" dirty="0" smtClean="0"/>
              <a:t>on los niños.</a:t>
            </a:r>
            <a:endParaRPr lang="es-MX" sz="2000" dirty="0"/>
          </a:p>
        </p:txBody>
      </p:sp>
      <p:sp>
        <p:nvSpPr>
          <p:cNvPr id="53" name="Rectángulo 52"/>
          <p:cNvSpPr/>
          <p:nvPr/>
        </p:nvSpPr>
        <p:spPr>
          <a:xfrm>
            <a:off x="6669132" y="737468"/>
            <a:ext cx="5007321" cy="1938992"/>
          </a:xfrm>
          <a:prstGeom prst="rect">
            <a:avLst/>
          </a:prstGeom>
        </p:spPr>
        <p:txBody>
          <a:bodyPr wrap="square">
            <a:spAutoFit/>
          </a:bodyPr>
          <a:lstStyle/>
          <a:p>
            <a:pPr algn="just"/>
            <a:r>
              <a:rPr lang="es-MX" sz="2400" dirty="0" smtClean="0"/>
              <a:t>Desde aquel día, a Bárbara su abuelo le parecía cada día mas guapo, y con cada arruga que aparecía en su rostro, la niña acudía corriendo para ver que nueva lección había aprendido. </a:t>
            </a:r>
            <a:endParaRPr lang="es-MX" sz="2400" dirty="0"/>
          </a:p>
        </p:txBody>
      </p:sp>
      <p:pic>
        <p:nvPicPr>
          <p:cNvPr id="54" name="Imagen 53"/>
          <p:cNvPicPr>
            <a:picLocks noChangeAspect="1"/>
          </p:cNvPicPr>
          <p:nvPr/>
        </p:nvPicPr>
        <p:blipFill>
          <a:blip r:embed="rId2"/>
          <a:stretch>
            <a:fillRect/>
          </a:stretch>
        </p:blipFill>
        <p:spPr>
          <a:xfrm>
            <a:off x="1030032" y="4222742"/>
            <a:ext cx="3918028" cy="2307428"/>
          </a:xfrm>
          <a:prstGeom prst="rect">
            <a:avLst/>
          </a:prstGeom>
        </p:spPr>
      </p:pic>
      <p:pic>
        <p:nvPicPr>
          <p:cNvPr id="55" name="Imagen 54"/>
          <p:cNvPicPr>
            <a:picLocks noChangeAspect="1"/>
          </p:cNvPicPr>
          <p:nvPr/>
        </p:nvPicPr>
        <p:blipFill>
          <a:blip r:embed="rId3"/>
          <a:stretch>
            <a:fillRect/>
          </a:stretch>
        </p:blipFill>
        <p:spPr>
          <a:xfrm>
            <a:off x="6908759" y="2872215"/>
            <a:ext cx="4645512" cy="3504297"/>
          </a:xfrm>
          <a:prstGeom prst="rect">
            <a:avLst/>
          </a:prstGeom>
        </p:spPr>
      </p:pic>
    </p:spTree>
    <p:extLst>
      <p:ext uri="{BB962C8B-B14F-4D97-AF65-F5344CB8AC3E}">
        <p14:creationId xmlns:p14="http://schemas.microsoft.com/office/powerpoint/2010/main" val="73621520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26" y="-1"/>
            <a:ext cx="12192000" cy="6858000"/>
          </a:xfrm>
          <a:prstGeom prst="rect">
            <a:avLst/>
          </a:prstGeom>
          <a:gradFill>
            <a:gsLst>
              <a:gs pos="0">
                <a:schemeClr val="accent1">
                  <a:lumMod val="5000"/>
                  <a:lumOff val="95000"/>
                </a:schemeClr>
              </a:gs>
              <a:gs pos="100000">
                <a:srgbClr val="E654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6268821" y="269800"/>
            <a:ext cx="5653212" cy="64317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4" name="Grupo 33"/>
          <p:cNvGrpSpPr/>
          <p:nvPr/>
        </p:nvGrpSpPr>
        <p:grpSpPr>
          <a:xfrm>
            <a:off x="6685618" y="693749"/>
            <a:ext cx="5119937" cy="5390014"/>
            <a:chOff x="6336632" y="962526"/>
            <a:chExt cx="5119937" cy="5390014"/>
          </a:xfrm>
        </p:grpSpPr>
        <p:cxnSp>
          <p:nvCxnSpPr>
            <p:cNvPr id="18" name="Conector recto 17"/>
            <p:cNvCxnSpPr/>
            <p:nvPr/>
          </p:nvCxnSpPr>
          <p:spPr>
            <a:xfrm>
              <a:off x="6336632" y="96252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9" name="Conector recto 18"/>
            <p:cNvCxnSpPr/>
            <p:nvPr/>
          </p:nvCxnSpPr>
          <p:spPr>
            <a:xfrm>
              <a:off x="6336632" y="134752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Conector recto 19"/>
            <p:cNvCxnSpPr/>
            <p:nvPr/>
          </p:nvCxnSpPr>
          <p:spPr>
            <a:xfrm>
              <a:off x="6336632" y="173252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Conector recto 20"/>
            <p:cNvCxnSpPr/>
            <p:nvPr/>
          </p:nvCxnSpPr>
          <p:spPr>
            <a:xfrm>
              <a:off x="6336632" y="211752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Conector recto 21"/>
            <p:cNvCxnSpPr/>
            <p:nvPr/>
          </p:nvCxnSpPr>
          <p:spPr>
            <a:xfrm>
              <a:off x="6336632" y="2502530"/>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3" name="Conector recto 22"/>
            <p:cNvCxnSpPr/>
            <p:nvPr/>
          </p:nvCxnSpPr>
          <p:spPr>
            <a:xfrm>
              <a:off x="6336632" y="2887531"/>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Conector recto 23"/>
            <p:cNvCxnSpPr/>
            <p:nvPr/>
          </p:nvCxnSpPr>
          <p:spPr>
            <a:xfrm>
              <a:off x="6336632" y="3272532"/>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5" name="Conector recto 24"/>
            <p:cNvCxnSpPr/>
            <p:nvPr/>
          </p:nvCxnSpPr>
          <p:spPr>
            <a:xfrm>
              <a:off x="6336632" y="3657533"/>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6" name="Conector recto 25"/>
            <p:cNvCxnSpPr/>
            <p:nvPr/>
          </p:nvCxnSpPr>
          <p:spPr>
            <a:xfrm>
              <a:off x="6336632" y="4042534"/>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Conector recto 26"/>
            <p:cNvCxnSpPr/>
            <p:nvPr/>
          </p:nvCxnSpPr>
          <p:spPr>
            <a:xfrm>
              <a:off x="6336632" y="4427535"/>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Conector recto 27"/>
            <p:cNvCxnSpPr/>
            <p:nvPr/>
          </p:nvCxnSpPr>
          <p:spPr>
            <a:xfrm>
              <a:off x="6336632" y="481253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9" name="Conector recto 28"/>
            <p:cNvCxnSpPr/>
            <p:nvPr/>
          </p:nvCxnSpPr>
          <p:spPr>
            <a:xfrm>
              <a:off x="6336632" y="519753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Conector recto 29"/>
            <p:cNvCxnSpPr/>
            <p:nvPr/>
          </p:nvCxnSpPr>
          <p:spPr>
            <a:xfrm>
              <a:off x="6336632" y="558253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Conector recto 30"/>
            <p:cNvCxnSpPr/>
            <p:nvPr/>
          </p:nvCxnSpPr>
          <p:spPr>
            <a:xfrm>
              <a:off x="6336632" y="596753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Conector recto 31"/>
            <p:cNvCxnSpPr/>
            <p:nvPr/>
          </p:nvCxnSpPr>
          <p:spPr>
            <a:xfrm>
              <a:off x="6336632" y="6352540"/>
              <a:ext cx="5119937"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33" name="Rectángulo 32"/>
          <p:cNvSpPr/>
          <p:nvPr/>
        </p:nvSpPr>
        <p:spPr>
          <a:xfrm>
            <a:off x="284042" y="269800"/>
            <a:ext cx="5724541" cy="64317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mtClean="0"/>
              <a:t>LUGARES TURISTICOS</a:t>
            </a:r>
            <a:endParaRPr lang="es-MX"/>
          </a:p>
        </p:txBody>
      </p:sp>
      <p:grpSp>
        <p:nvGrpSpPr>
          <p:cNvPr id="35" name="Grupo 34"/>
          <p:cNvGrpSpPr/>
          <p:nvPr/>
        </p:nvGrpSpPr>
        <p:grpSpPr>
          <a:xfrm>
            <a:off x="439589" y="731138"/>
            <a:ext cx="4832056" cy="5450517"/>
            <a:chOff x="6336632" y="962526"/>
            <a:chExt cx="5119937" cy="5390014"/>
          </a:xfrm>
        </p:grpSpPr>
        <p:cxnSp>
          <p:nvCxnSpPr>
            <p:cNvPr id="36" name="Conector recto 35"/>
            <p:cNvCxnSpPr/>
            <p:nvPr/>
          </p:nvCxnSpPr>
          <p:spPr>
            <a:xfrm>
              <a:off x="6336632" y="96252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7" name="Conector recto 36"/>
            <p:cNvCxnSpPr/>
            <p:nvPr/>
          </p:nvCxnSpPr>
          <p:spPr>
            <a:xfrm>
              <a:off x="6336632" y="134752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8" name="Conector recto 37"/>
            <p:cNvCxnSpPr/>
            <p:nvPr/>
          </p:nvCxnSpPr>
          <p:spPr>
            <a:xfrm>
              <a:off x="6336632" y="173252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9" name="Conector recto 38"/>
            <p:cNvCxnSpPr/>
            <p:nvPr/>
          </p:nvCxnSpPr>
          <p:spPr>
            <a:xfrm>
              <a:off x="6336632" y="211752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0" name="Conector recto 39"/>
            <p:cNvCxnSpPr/>
            <p:nvPr/>
          </p:nvCxnSpPr>
          <p:spPr>
            <a:xfrm>
              <a:off x="6336632" y="2502530"/>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1" name="Conector recto 40"/>
            <p:cNvCxnSpPr/>
            <p:nvPr/>
          </p:nvCxnSpPr>
          <p:spPr>
            <a:xfrm>
              <a:off x="6336632" y="2887531"/>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2" name="Conector recto 41"/>
            <p:cNvCxnSpPr/>
            <p:nvPr/>
          </p:nvCxnSpPr>
          <p:spPr>
            <a:xfrm>
              <a:off x="6336632" y="3272532"/>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3" name="Conector recto 42"/>
            <p:cNvCxnSpPr/>
            <p:nvPr/>
          </p:nvCxnSpPr>
          <p:spPr>
            <a:xfrm>
              <a:off x="6336632" y="3657533"/>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Conector recto 43"/>
            <p:cNvCxnSpPr/>
            <p:nvPr/>
          </p:nvCxnSpPr>
          <p:spPr>
            <a:xfrm>
              <a:off x="6336632" y="4042534"/>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5" name="Conector recto 44"/>
            <p:cNvCxnSpPr/>
            <p:nvPr/>
          </p:nvCxnSpPr>
          <p:spPr>
            <a:xfrm>
              <a:off x="6336632" y="4427535"/>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6" name="Conector recto 45"/>
            <p:cNvCxnSpPr/>
            <p:nvPr/>
          </p:nvCxnSpPr>
          <p:spPr>
            <a:xfrm>
              <a:off x="6336632" y="481253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7" name="Conector recto 46"/>
            <p:cNvCxnSpPr/>
            <p:nvPr/>
          </p:nvCxnSpPr>
          <p:spPr>
            <a:xfrm>
              <a:off x="6336632" y="519753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8" name="Conector recto 47"/>
            <p:cNvCxnSpPr/>
            <p:nvPr/>
          </p:nvCxnSpPr>
          <p:spPr>
            <a:xfrm>
              <a:off x="6336632" y="558253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9" name="Conector recto 48"/>
            <p:cNvCxnSpPr/>
            <p:nvPr/>
          </p:nvCxnSpPr>
          <p:spPr>
            <a:xfrm>
              <a:off x="6336632" y="596753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0" name="Conector recto 49"/>
            <p:cNvCxnSpPr/>
            <p:nvPr/>
          </p:nvCxnSpPr>
          <p:spPr>
            <a:xfrm>
              <a:off x="6336632" y="6352540"/>
              <a:ext cx="5119937" cy="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2" name="Grupo 1"/>
          <p:cNvGrpSpPr/>
          <p:nvPr/>
        </p:nvGrpSpPr>
        <p:grpSpPr>
          <a:xfrm>
            <a:off x="5597252" y="269800"/>
            <a:ext cx="991536" cy="6081058"/>
            <a:chOff x="5186075" y="298012"/>
            <a:chExt cx="991536" cy="6081058"/>
          </a:xfrm>
        </p:grpSpPr>
        <p:sp>
          <p:nvSpPr>
            <p:cNvPr id="7" name="Arco de bloque 6"/>
            <p:cNvSpPr/>
            <p:nvPr/>
          </p:nvSpPr>
          <p:spPr>
            <a:xfrm>
              <a:off x="5262051" y="811565"/>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Arco de bloque 7"/>
            <p:cNvSpPr/>
            <p:nvPr/>
          </p:nvSpPr>
          <p:spPr>
            <a:xfrm>
              <a:off x="5253808" y="1371590"/>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Arco de bloque 8"/>
            <p:cNvSpPr/>
            <p:nvPr/>
          </p:nvSpPr>
          <p:spPr>
            <a:xfrm>
              <a:off x="5245565" y="194798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Arco de bloque 9"/>
            <p:cNvSpPr/>
            <p:nvPr/>
          </p:nvSpPr>
          <p:spPr>
            <a:xfrm>
              <a:off x="5186075" y="2500664"/>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Arco de bloque 10"/>
            <p:cNvSpPr/>
            <p:nvPr/>
          </p:nvSpPr>
          <p:spPr>
            <a:xfrm>
              <a:off x="5253808" y="4283709"/>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Arco de bloque 11"/>
            <p:cNvSpPr/>
            <p:nvPr/>
          </p:nvSpPr>
          <p:spPr>
            <a:xfrm>
              <a:off x="5253808" y="368329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Arco de bloque 12"/>
            <p:cNvSpPr/>
            <p:nvPr/>
          </p:nvSpPr>
          <p:spPr>
            <a:xfrm>
              <a:off x="5228231" y="304930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Arco de bloque 13"/>
            <p:cNvSpPr/>
            <p:nvPr/>
          </p:nvSpPr>
          <p:spPr>
            <a:xfrm>
              <a:off x="5262050" y="488735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Arco de bloque 14"/>
            <p:cNvSpPr/>
            <p:nvPr/>
          </p:nvSpPr>
          <p:spPr>
            <a:xfrm>
              <a:off x="5267686" y="553117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 name="Arco de bloque 5"/>
            <p:cNvSpPr/>
            <p:nvPr/>
          </p:nvSpPr>
          <p:spPr>
            <a:xfrm>
              <a:off x="5253808" y="29801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6" name="Arco de bloque 15"/>
          <p:cNvSpPr/>
          <p:nvPr/>
        </p:nvSpPr>
        <p:spPr>
          <a:xfrm>
            <a:off x="5684499" y="610622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Rectángulo 16"/>
          <p:cNvSpPr/>
          <p:nvPr/>
        </p:nvSpPr>
        <p:spPr>
          <a:xfrm>
            <a:off x="482729" y="1283851"/>
            <a:ext cx="4856346" cy="3970318"/>
          </a:xfrm>
          <a:prstGeom prst="rect">
            <a:avLst/>
          </a:prstGeom>
        </p:spPr>
        <p:txBody>
          <a:bodyPr wrap="square">
            <a:spAutoFit/>
          </a:bodyPr>
          <a:lstStyle/>
          <a:p>
            <a:pPr algn="just"/>
            <a:r>
              <a:rPr lang="es-MX" sz="3600" dirty="0" smtClean="0"/>
              <a:t>Hasta que en una de aquellas charlas, fue su abuelo quien descubrió una pequeña arruga en el cello de la niña:</a:t>
            </a:r>
          </a:p>
          <a:p>
            <a:pPr algn="just"/>
            <a:r>
              <a:rPr lang="es-MX" sz="3600" dirty="0" smtClean="0"/>
              <a:t>-¿Y tu? ¿Qué lección guardas ahí?</a:t>
            </a:r>
            <a:endParaRPr lang="es-MX" sz="3600" dirty="0" smtClean="0"/>
          </a:p>
        </p:txBody>
      </p:sp>
      <p:pic>
        <p:nvPicPr>
          <p:cNvPr id="52" name="Imagen 51"/>
          <p:cNvPicPr>
            <a:picLocks noChangeAspect="1"/>
          </p:cNvPicPr>
          <p:nvPr/>
        </p:nvPicPr>
        <p:blipFill>
          <a:blip r:embed="rId2"/>
          <a:stretch>
            <a:fillRect/>
          </a:stretch>
        </p:blipFill>
        <p:spPr>
          <a:xfrm rot="1845960">
            <a:off x="6965659" y="1888012"/>
            <a:ext cx="4416280" cy="3129582"/>
          </a:xfrm>
          <a:prstGeom prst="rect">
            <a:avLst/>
          </a:prstGeom>
        </p:spPr>
      </p:pic>
    </p:spTree>
    <p:extLst>
      <p:ext uri="{BB962C8B-B14F-4D97-AF65-F5344CB8AC3E}">
        <p14:creationId xmlns:p14="http://schemas.microsoft.com/office/powerpoint/2010/main" val="358863599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26" y="-1"/>
            <a:ext cx="12192000" cy="6858000"/>
          </a:xfrm>
          <a:prstGeom prst="rect">
            <a:avLst/>
          </a:prstGeom>
          <a:gradFill>
            <a:gsLst>
              <a:gs pos="0">
                <a:schemeClr val="accent1">
                  <a:lumMod val="5000"/>
                  <a:lumOff val="95000"/>
                </a:schemeClr>
              </a:gs>
              <a:gs pos="100000">
                <a:srgbClr val="E654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6268821" y="269800"/>
            <a:ext cx="5653212" cy="64317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4" name="Grupo 33"/>
          <p:cNvGrpSpPr/>
          <p:nvPr/>
        </p:nvGrpSpPr>
        <p:grpSpPr>
          <a:xfrm>
            <a:off x="6685618" y="693749"/>
            <a:ext cx="5119937" cy="5390014"/>
            <a:chOff x="6336632" y="962526"/>
            <a:chExt cx="5119937" cy="5390014"/>
          </a:xfrm>
        </p:grpSpPr>
        <p:cxnSp>
          <p:nvCxnSpPr>
            <p:cNvPr id="18" name="Conector recto 17"/>
            <p:cNvCxnSpPr/>
            <p:nvPr/>
          </p:nvCxnSpPr>
          <p:spPr>
            <a:xfrm>
              <a:off x="6336632" y="96252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9" name="Conector recto 18"/>
            <p:cNvCxnSpPr/>
            <p:nvPr/>
          </p:nvCxnSpPr>
          <p:spPr>
            <a:xfrm>
              <a:off x="6336632" y="134752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Conector recto 19"/>
            <p:cNvCxnSpPr/>
            <p:nvPr/>
          </p:nvCxnSpPr>
          <p:spPr>
            <a:xfrm>
              <a:off x="6336632" y="173252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Conector recto 20"/>
            <p:cNvCxnSpPr/>
            <p:nvPr/>
          </p:nvCxnSpPr>
          <p:spPr>
            <a:xfrm>
              <a:off x="6336632" y="211752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Conector recto 21"/>
            <p:cNvCxnSpPr/>
            <p:nvPr/>
          </p:nvCxnSpPr>
          <p:spPr>
            <a:xfrm>
              <a:off x="6336632" y="2502530"/>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3" name="Conector recto 22"/>
            <p:cNvCxnSpPr/>
            <p:nvPr/>
          </p:nvCxnSpPr>
          <p:spPr>
            <a:xfrm>
              <a:off x="6336632" y="2887531"/>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Conector recto 23"/>
            <p:cNvCxnSpPr/>
            <p:nvPr/>
          </p:nvCxnSpPr>
          <p:spPr>
            <a:xfrm>
              <a:off x="6336632" y="3272532"/>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5" name="Conector recto 24"/>
            <p:cNvCxnSpPr/>
            <p:nvPr/>
          </p:nvCxnSpPr>
          <p:spPr>
            <a:xfrm>
              <a:off x="6336632" y="3657533"/>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6" name="Conector recto 25"/>
            <p:cNvCxnSpPr/>
            <p:nvPr/>
          </p:nvCxnSpPr>
          <p:spPr>
            <a:xfrm>
              <a:off x="6336632" y="4042534"/>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Conector recto 26"/>
            <p:cNvCxnSpPr/>
            <p:nvPr/>
          </p:nvCxnSpPr>
          <p:spPr>
            <a:xfrm>
              <a:off x="6336632" y="4427535"/>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Conector recto 27"/>
            <p:cNvCxnSpPr/>
            <p:nvPr/>
          </p:nvCxnSpPr>
          <p:spPr>
            <a:xfrm>
              <a:off x="6336632" y="481253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9" name="Conector recto 28"/>
            <p:cNvCxnSpPr/>
            <p:nvPr/>
          </p:nvCxnSpPr>
          <p:spPr>
            <a:xfrm>
              <a:off x="6336632" y="519753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Conector recto 29"/>
            <p:cNvCxnSpPr/>
            <p:nvPr/>
          </p:nvCxnSpPr>
          <p:spPr>
            <a:xfrm>
              <a:off x="6336632" y="558253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Conector recto 30"/>
            <p:cNvCxnSpPr/>
            <p:nvPr/>
          </p:nvCxnSpPr>
          <p:spPr>
            <a:xfrm>
              <a:off x="6336632" y="596753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Conector recto 31"/>
            <p:cNvCxnSpPr/>
            <p:nvPr/>
          </p:nvCxnSpPr>
          <p:spPr>
            <a:xfrm>
              <a:off x="6336632" y="6352540"/>
              <a:ext cx="5119937"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33" name="Rectángulo 32"/>
          <p:cNvSpPr/>
          <p:nvPr/>
        </p:nvSpPr>
        <p:spPr>
          <a:xfrm>
            <a:off x="284042" y="269800"/>
            <a:ext cx="5724541" cy="64317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5" name="Grupo 34"/>
          <p:cNvGrpSpPr/>
          <p:nvPr/>
        </p:nvGrpSpPr>
        <p:grpSpPr>
          <a:xfrm>
            <a:off x="439589" y="731138"/>
            <a:ext cx="4832056" cy="5450517"/>
            <a:chOff x="6336632" y="962526"/>
            <a:chExt cx="5119937" cy="5390014"/>
          </a:xfrm>
        </p:grpSpPr>
        <p:cxnSp>
          <p:nvCxnSpPr>
            <p:cNvPr id="36" name="Conector recto 35"/>
            <p:cNvCxnSpPr/>
            <p:nvPr/>
          </p:nvCxnSpPr>
          <p:spPr>
            <a:xfrm>
              <a:off x="6336632" y="96252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7" name="Conector recto 36"/>
            <p:cNvCxnSpPr/>
            <p:nvPr/>
          </p:nvCxnSpPr>
          <p:spPr>
            <a:xfrm>
              <a:off x="6336632" y="134752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8" name="Conector recto 37"/>
            <p:cNvCxnSpPr/>
            <p:nvPr/>
          </p:nvCxnSpPr>
          <p:spPr>
            <a:xfrm>
              <a:off x="6336632" y="173252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9" name="Conector recto 38"/>
            <p:cNvCxnSpPr/>
            <p:nvPr/>
          </p:nvCxnSpPr>
          <p:spPr>
            <a:xfrm>
              <a:off x="6336632" y="211752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0" name="Conector recto 39"/>
            <p:cNvCxnSpPr/>
            <p:nvPr/>
          </p:nvCxnSpPr>
          <p:spPr>
            <a:xfrm>
              <a:off x="6336632" y="2502530"/>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1" name="Conector recto 40"/>
            <p:cNvCxnSpPr/>
            <p:nvPr/>
          </p:nvCxnSpPr>
          <p:spPr>
            <a:xfrm>
              <a:off x="6336632" y="2887531"/>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2" name="Conector recto 41"/>
            <p:cNvCxnSpPr/>
            <p:nvPr/>
          </p:nvCxnSpPr>
          <p:spPr>
            <a:xfrm>
              <a:off x="6336632" y="3272532"/>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3" name="Conector recto 42"/>
            <p:cNvCxnSpPr/>
            <p:nvPr/>
          </p:nvCxnSpPr>
          <p:spPr>
            <a:xfrm>
              <a:off x="6336632" y="3657533"/>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Conector recto 43"/>
            <p:cNvCxnSpPr/>
            <p:nvPr/>
          </p:nvCxnSpPr>
          <p:spPr>
            <a:xfrm>
              <a:off x="6336632" y="4042534"/>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5" name="Conector recto 44"/>
            <p:cNvCxnSpPr/>
            <p:nvPr/>
          </p:nvCxnSpPr>
          <p:spPr>
            <a:xfrm>
              <a:off x="6336632" y="4427535"/>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6" name="Conector recto 45"/>
            <p:cNvCxnSpPr/>
            <p:nvPr/>
          </p:nvCxnSpPr>
          <p:spPr>
            <a:xfrm>
              <a:off x="6336632" y="481253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7" name="Conector recto 46"/>
            <p:cNvCxnSpPr/>
            <p:nvPr/>
          </p:nvCxnSpPr>
          <p:spPr>
            <a:xfrm>
              <a:off x="6336632" y="519753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8" name="Conector recto 47"/>
            <p:cNvCxnSpPr/>
            <p:nvPr/>
          </p:nvCxnSpPr>
          <p:spPr>
            <a:xfrm>
              <a:off x="6336632" y="558253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9" name="Conector recto 48"/>
            <p:cNvCxnSpPr/>
            <p:nvPr/>
          </p:nvCxnSpPr>
          <p:spPr>
            <a:xfrm>
              <a:off x="6336632" y="596753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0" name="Conector recto 49"/>
            <p:cNvCxnSpPr/>
            <p:nvPr/>
          </p:nvCxnSpPr>
          <p:spPr>
            <a:xfrm>
              <a:off x="6336632" y="6352540"/>
              <a:ext cx="5119937" cy="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2" name="Grupo 1"/>
          <p:cNvGrpSpPr/>
          <p:nvPr/>
        </p:nvGrpSpPr>
        <p:grpSpPr>
          <a:xfrm>
            <a:off x="5597252" y="269800"/>
            <a:ext cx="991536" cy="6081058"/>
            <a:chOff x="5186075" y="298012"/>
            <a:chExt cx="991536" cy="6081058"/>
          </a:xfrm>
        </p:grpSpPr>
        <p:sp>
          <p:nvSpPr>
            <p:cNvPr id="7" name="Arco de bloque 6"/>
            <p:cNvSpPr/>
            <p:nvPr/>
          </p:nvSpPr>
          <p:spPr>
            <a:xfrm>
              <a:off x="5262051" y="811565"/>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Arco de bloque 7"/>
            <p:cNvSpPr/>
            <p:nvPr/>
          </p:nvSpPr>
          <p:spPr>
            <a:xfrm>
              <a:off x="5253808" y="1371590"/>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Arco de bloque 8"/>
            <p:cNvSpPr/>
            <p:nvPr/>
          </p:nvSpPr>
          <p:spPr>
            <a:xfrm>
              <a:off x="5245565" y="194798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Arco de bloque 9"/>
            <p:cNvSpPr/>
            <p:nvPr/>
          </p:nvSpPr>
          <p:spPr>
            <a:xfrm>
              <a:off x="5186075" y="2500664"/>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Arco de bloque 10"/>
            <p:cNvSpPr/>
            <p:nvPr/>
          </p:nvSpPr>
          <p:spPr>
            <a:xfrm>
              <a:off x="5253808" y="4283709"/>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Arco de bloque 11"/>
            <p:cNvSpPr/>
            <p:nvPr/>
          </p:nvSpPr>
          <p:spPr>
            <a:xfrm>
              <a:off x="5253808" y="368329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Arco de bloque 12"/>
            <p:cNvSpPr/>
            <p:nvPr/>
          </p:nvSpPr>
          <p:spPr>
            <a:xfrm>
              <a:off x="5228231" y="304930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Arco de bloque 13"/>
            <p:cNvSpPr/>
            <p:nvPr/>
          </p:nvSpPr>
          <p:spPr>
            <a:xfrm>
              <a:off x="5262050" y="488735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Arco de bloque 14"/>
            <p:cNvSpPr/>
            <p:nvPr/>
          </p:nvSpPr>
          <p:spPr>
            <a:xfrm>
              <a:off x="5267686" y="553117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 name="Arco de bloque 5"/>
            <p:cNvSpPr/>
            <p:nvPr/>
          </p:nvSpPr>
          <p:spPr>
            <a:xfrm>
              <a:off x="5253808" y="29801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6" name="Arco de bloque 15"/>
          <p:cNvSpPr/>
          <p:nvPr/>
        </p:nvSpPr>
        <p:spPr>
          <a:xfrm>
            <a:off x="5684499" y="610622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Rectángulo 2"/>
          <p:cNvSpPr/>
          <p:nvPr/>
        </p:nvSpPr>
        <p:spPr>
          <a:xfrm>
            <a:off x="405917" y="1314548"/>
            <a:ext cx="4931097" cy="3046988"/>
          </a:xfrm>
          <a:prstGeom prst="rect">
            <a:avLst/>
          </a:prstGeom>
        </p:spPr>
        <p:txBody>
          <a:bodyPr wrap="square">
            <a:spAutoFit/>
          </a:bodyPr>
          <a:lstStyle/>
          <a:p>
            <a:pPr algn="just"/>
            <a:r>
              <a:rPr lang="es-MX" sz="3200" dirty="0" smtClean="0"/>
              <a:t>Bárbara se quedo pensando en un momento.</a:t>
            </a:r>
          </a:p>
          <a:p>
            <a:pPr algn="just"/>
            <a:r>
              <a:rPr lang="es-MX" sz="3200" dirty="0" smtClean="0"/>
              <a:t>Luego sonrió y dijo:</a:t>
            </a:r>
          </a:p>
          <a:p>
            <a:pPr algn="just"/>
            <a:r>
              <a:rPr lang="es-MX" sz="3200" dirty="0" smtClean="0"/>
              <a:t>-Que no importa lo viejito que llegues a ser abuelo, porque… </a:t>
            </a:r>
            <a:r>
              <a:rPr lang="es-MX" sz="3200" b="1" dirty="0" smtClean="0"/>
              <a:t>¡TE QUIERO!</a:t>
            </a:r>
            <a:endParaRPr lang="es-MX" sz="3200" b="1" dirty="0" smtClean="0"/>
          </a:p>
        </p:txBody>
      </p:sp>
      <p:pic>
        <p:nvPicPr>
          <p:cNvPr id="53" name="Imagen 52"/>
          <p:cNvPicPr>
            <a:picLocks noChangeAspect="1"/>
          </p:cNvPicPr>
          <p:nvPr/>
        </p:nvPicPr>
        <p:blipFill>
          <a:blip r:embed="rId2"/>
          <a:stretch>
            <a:fillRect/>
          </a:stretch>
        </p:blipFill>
        <p:spPr>
          <a:xfrm rot="508603">
            <a:off x="6863060" y="1687124"/>
            <a:ext cx="4765051" cy="3367684"/>
          </a:xfrm>
          <a:prstGeom prst="rect">
            <a:avLst/>
          </a:prstGeom>
        </p:spPr>
      </p:pic>
    </p:spTree>
    <p:extLst>
      <p:ext uri="{BB962C8B-B14F-4D97-AF65-F5344CB8AC3E}">
        <p14:creationId xmlns:p14="http://schemas.microsoft.com/office/powerpoint/2010/main" val="174407739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26" y="-1"/>
            <a:ext cx="12192000" cy="6858000"/>
          </a:xfrm>
          <a:prstGeom prst="rect">
            <a:avLst/>
          </a:prstGeom>
          <a:gradFill>
            <a:gsLst>
              <a:gs pos="0">
                <a:schemeClr val="accent1">
                  <a:lumMod val="5000"/>
                  <a:lumOff val="95000"/>
                </a:schemeClr>
              </a:gs>
              <a:gs pos="100000">
                <a:srgbClr val="E654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p:cNvSpPr/>
          <p:nvPr/>
        </p:nvSpPr>
        <p:spPr>
          <a:xfrm>
            <a:off x="284042" y="269800"/>
            <a:ext cx="5724541" cy="643178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EL KPOP </a:t>
            </a:r>
          </a:p>
          <a:p>
            <a:pPr algn="ctr"/>
            <a:endParaRPr lang="es-MX" dirty="0" smtClean="0"/>
          </a:p>
          <a:p>
            <a:pPr algn="ctr"/>
            <a:r>
              <a:rPr lang="es-MX" dirty="0" smtClean="0"/>
              <a:t>El k-pop ​ es un género musical que incluye diversos estilos como el pop, hip hop, EDM, rock o R&amp;B, y que se refiere específicamente a la música popular de Corea del Sur.</a:t>
            </a:r>
          </a:p>
          <a:p>
            <a:pPr algn="ctr"/>
            <a:r>
              <a:rPr lang="es-MX" dirty="0" smtClean="0"/>
              <a:t>En los últimos años el </a:t>
            </a:r>
            <a:r>
              <a:rPr lang="es-MX" dirty="0" err="1" smtClean="0"/>
              <a:t>kpop</a:t>
            </a:r>
            <a:r>
              <a:rPr lang="es-MX" dirty="0" smtClean="0"/>
              <a:t> se ha hecho mundialmente reconocido, personas de diferentes partes del mundo llegan a corea del sur con el fin de ver a sus artistas coreanos preferidos, Artistas del </a:t>
            </a:r>
            <a:r>
              <a:rPr lang="es-MX" dirty="0" err="1" smtClean="0"/>
              <a:t>kpop</a:t>
            </a:r>
            <a:r>
              <a:rPr lang="es-MX" dirty="0" smtClean="0"/>
              <a:t> han optado por hacer giras en algunas partes de Latinoamérica, Europa y Estados unidos debido al gran impacto que ha tenido su música y cada vez se suma mas gente hacia el gusto por este tipo de muisca.</a:t>
            </a:r>
            <a:endParaRPr lang="es-MX" dirty="0"/>
          </a:p>
        </p:txBody>
      </p:sp>
      <p:grpSp>
        <p:nvGrpSpPr>
          <p:cNvPr id="35" name="Grupo 34"/>
          <p:cNvGrpSpPr/>
          <p:nvPr/>
        </p:nvGrpSpPr>
        <p:grpSpPr>
          <a:xfrm>
            <a:off x="439589" y="731138"/>
            <a:ext cx="4832056" cy="5450517"/>
            <a:chOff x="6336632" y="962526"/>
            <a:chExt cx="5119937" cy="5390014"/>
          </a:xfrm>
        </p:grpSpPr>
        <p:cxnSp>
          <p:nvCxnSpPr>
            <p:cNvPr id="36" name="Conector recto 35"/>
            <p:cNvCxnSpPr/>
            <p:nvPr/>
          </p:nvCxnSpPr>
          <p:spPr>
            <a:xfrm>
              <a:off x="6336632" y="96252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7" name="Conector recto 36"/>
            <p:cNvCxnSpPr/>
            <p:nvPr/>
          </p:nvCxnSpPr>
          <p:spPr>
            <a:xfrm>
              <a:off x="6336632" y="134752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8" name="Conector recto 37"/>
            <p:cNvCxnSpPr/>
            <p:nvPr/>
          </p:nvCxnSpPr>
          <p:spPr>
            <a:xfrm>
              <a:off x="6336632" y="173252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9" name="Conector recto 38"/>
            <p:cNvCxnSpPr/>
            <p:nvPr/>
          </p:nvCxnSpPr>
          <p:spPr>
            <a:xfrm>
              <a:off x="6336632" y="211752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0" name="Conector recto 39"/>
            <p:cNvCxnSpPr/>
            <p:nvPr/>
          </p:nvCxnSpPr>
          <p:spPr>
            <a:xfrm>
              <a:off x="6336632" y="2502530"/>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1" name="Conector recto 40"/>
            <p:cNvCxnSpPr/>
            <p:nvPr/>
          </p:nvCxnSpPr>
          <p:spPr>
            <a:xfrm>
              <a:off x="6336632" y="2887531"/>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2" name="Conector recto 41"/>
            <p:cNvCxnSpPr/>
            <p:nvPr/>
          </p:nvCxnSpPr>
          <p:spPr>
            <a:xfrm>
              <a:off x="6336632" y="3272532"/>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3" name="Conector recto 42"/>
            <p:cNvCxnSpPr/>
            <p:nvPr/>
          </p:nvCxnSpPr>
          <p:spPr>
            <a:xfrm>
              <a:off x="6336632" y="3657533"/>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Conector recto 43"/>
            <p:cNvCxnSpPr/>
            <p:nvPr/>
          </p:nvCxnSpPr>
          <p:spPr>
            <a:xfrm>
              <a:off x="6336632" y="4042534"/>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5" name="Conector recto 44"/>
            <p:cNvCxnSpPr/>
            <p:nvPr/>
          </p:nvCxnSpPr>
          <p:spPr>
            <a:xfrm>
              <a:off x="6336632" y="4427535"/>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6" name="Conector recto 45"/>
            <p:cNvCxnSpPr/>
            <p:nvPr/>
          </p:nvCxnSpPr>
          <p:spPr>
            <a:xfrm>
              <a:off x="6336632" y="4812536"/>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7" name="Conector recto 46"/>
            <p:cNvCxnSpPr/>
            <p:nvPr/>
          </p:nvCxnSpPr>
          <p:spPr>
            <a:xfrm>
              <a:off x="6336632" y="5197537"/>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8" name="Conector recto 47"/>
            <p:cNvCxnSpPr/>
            <p:nvPr/>
          </p:nvCxnSpPr>
          <p:spPr>
            <a:xfrm>
              <a:off x="6336632" y="5582538"/>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9" name="Conector recto 48"/>
            <p:cNvCxnSpPr/>
            <p:nvPr/>
          </p:nvCxnSpPr>
          <p:spPr>
            <a:xfrm>
              <a:off x="6336632" y="5967539"/>
              <a:ext cx="511993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0" name="Conector recto 49"/>
            <p:cNvCxnSpPr/>
            <p:nvPr/>
          </p:nvCxnSpPr>
          <p:spPr>
            <a:xfrm>
              <a:off x="6336632" y="6352540"/>
              <a:ext cx="5119937" cy="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2" name="Grupo 1"/>
          <p:cNvGrpSpPr/>
          <p:nvPr/>
        </p:nvGrpSpPr>
        <p:grpSpPr>
          <a:xfrm>
            <a:off x="5597252" y="269800"/>
            <a:ext cx="991536" cy="6081058"/>
            <a:chOff x="5186075" y="298012"/>
            <a:chExt cx="991536" cy="6081058"/>
          </a:xfrm>
        </p:grpSpPr>
        <p:sp>
          <p:nvSpPr>
            <p:cNvPr id="7" name="Arco de bloque 6"/>
            <p:cNvSpPr/>
            <p:nvPr/>
          </p:nvSpPr>
          <p:spPr>
            <a:xfrm>
              <a:off x="5262051" y="811565"/>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Arco de bloque 7"/>
            <p:cNvSpPr/>
            <p:nvPr/>
          </p:nvSpPr>
          <p:spPr>
            <a:xfrm>
              <a:off x="5253808" y="1371590"/>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Arco de bloque 8"/>
            <p:cNvSpPr/>
            <p:nvPr/>
          </p:nvSpPr>
          <p:spPr>
            <a:xfrm>
              <a:off x="5245565" y="194798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Arco de bloque 9"/>
            <p:cNvSpPr/>
            <p:nvPr/>
          </p:nvSpPr>
          <p:spPr>
            <a:xfrm>
              <a:off x="5186075" y="2500664"/>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Arco de bloque 10"/>
            <p:cNvSpPr/>
            <p:nvPr/>
          </p:nvSpPr>
          <p:spPr>
            <a:xfrm>
              <a:off x="5253808" y="4283709"/>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Arco de bloque 11"/>
            <p:cNvSpPr/>
            <p:nvPr/>
          </p:nvSpPr>
          <p:spPr>
            <a:xfrm>
              <a:off x="5253808" y="368329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Arco de bloque 12"/>
            <p:cNvSpPr/>
            <p:nvPr/>
          </p:nvSpPr>
          <p:spPr>
            <a:xfrm>
              <a:off x="5228231" y="3049307"/>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Arco de bloque 13"/>
            <p:cNvSpPr/>
            <p:nvPr/>
          </p:nvSpPr>
          <p:spPr>
            <a:xfrm>
              <a:off x="5262050" y="488735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Arco de bloque 14"/>
            <p:cNvSpPr/>
            <p:nvPr/>
          </p:nvSpPr>
          <p:spPr>
            <a:xfrm>
              <a:off x="5267686" y="553117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 name="Arco de bloque 5"/>
            <p:cNvSpPr/>
            <p:nvPr/>
          </p:nvSpPr>
          <p:spPr>
            <a:xfrm>
              <a:off x="5253808" y="298012"/>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6" name="Arco de bloque 15"/>
          <p:cNvSpPr/>
          <p:nvPr/>
        </p:nvSpPr>
        <p:spPr>
          <a:xfrm>
            <a:off x="5684499" y="6106221"/>
            <a:ext cx="909925" cy="847898"/>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5" name="Imagen 4"/>
          <p:cNvPicPr>
            <a:picLocks noChangeAspect="1"/>
          </p:cNvPicPr>
          <p:nvPr/>
        </p:nvPicPr>
        <p:blipFill>
          <a:blip r:embed="rId2"/>
          <a:stretch>
            <a:fillRect/>
          </a:stretch>
        </p:blipFill>
        <p:spPr>
          <a:xfrm>
            <a:off x="533423" y="1343378"/>
            <a:ext cx="4890422" cy="4015363"/>
          </a:xfrm>
          <a:prstGeom prst="rect">
            <a:avLst/>
          </a:prstGeom>
        </p:spPr>
      </p:pic>
    </p:spTree>
    <p:extLst>
      <p:ext uri="{BB962C8B-B14F-4D97-AF65-F5344CB8AC3E}">
        <p14:creationId xmlns:p14="http://schemas.microsoft.com/office/powerpoint/2010/main" val="258696706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flipH="1">
            <a:off x="0" y="0"/>
            <a:ext cx="7005924" cy="6858000"/>
            <a:chOff x="5186075" y="0"/>
            <a:chExt cx="7005924" cy="6858000"/>
          </a:xfrm>
        </p:grpSpPr>
        <p:sp>
          <p:nvSpPr>
            <p:cNvPr id="4" name="Rectángulo 3"/>
            <p:cNvSpPr/>
            <p:nvPr/>
          </p:nvSpPr>
          <p:spPr>
            <a:xfrm>
              <a:off x="5618494" y="0"/>
              <a:ext cx="6573505" cy="6858000"/>
            </a:xfrm>
            <a:prstGeom prst="rect">
              <a:avLst/>
            </a:prstGeom>
            <a:gradFill>
              <a:gsLst>
                <a:gs pos="0">
                  <a:schemeClr val="accent1">
                    <a:lumMod val="5000"/>
                    <a:lumOff val="95000"/>
                  </a:schemeClr>
                </a:gs>
                <a:gs pos="100000">
                  <a:srgbClr val="E654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Arco de bloque 5"/>
            <p:cNvSpPr/>
            <p:nvPr/>
          </p:nvSpPr>
          <p:spPr>
            <a:xfrm>
              <a:off x="5253808" y="298012"/>
              <a:ext cx="909925" cy="847898"/>
            </a:xfrm>
            <a:prstGeom prst="blockArc">
              <a:avLst>
                <a:gd name="adj1" fmla="val 7644368"/>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Arco de bloque 6"/>
            <p:cNvSpPr/>
            <p:nvPr/>
          </p:nvSpPr>
          <p:spPr>
            <a:xfrm>
              <a:off x="5262051" y="811565"/>
              <a:ext cx="909925" cy="847898"/>
            </a:xfrm>
            <a:prstGeom prst="blockArc">
              <a:avLst>
                <a:gd name="adj1" fmla="val 6878843"/>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Arco de bloque 7"/>
            <p:cNvSpPr/>
            <p:nvPr/>
          </p:nvSpPr>
          <p:spPr>
            <a:xfrm>
              <a:off x="5253808" y="1371590"/>
              <a:ext cx="909925" cy="847898"/>
            </a:xfrm>
            <a:prstGeom prst="blockArc">
              <a:avLst>
                <a:gd name="adj1" fmla="val 6961449"/>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Arco de bloque 8"/>
            <p:cNvSpPr/>
            <p:nvPr/>
          </p:nvSpPr>
          <p:spPr>
            <a:xfrm>
              <a:off x="5228232" y="1910115"/>
              <a:ext cx="909925" cy="847898"/>
            </a:xfrm>
            <a:prstGeom prst="blockArc">
              <a:avLst>
                <a:gd name="adj1" fmla="val 6052674"/>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Arco de bloque 9"/>
            <p:cNvSpPr/>
            <p:nvPr/>
          </p:nvSpPr>
          <p:spPr>
            <a:xfrm>
              <a:off x="5186075" y="2500664"/>
              <a:ext cx="909925" cy="847898"/>
            </a:xfrm>
            <a:prstGeom prst="blockArc">
              <a:avLst>
                <a:gd name="adj1" fmla="val 6044943"/>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Arco de bloque 10"/>
            <p:cNvSpPr/>
            <p:nvPr/>
          </p:nvSpPr>
          <p:spPr>
            <a:xfrm>
              <a:off x="5253808" y="4283709"/>
              <a:ext cx="909925" cy="847898"/>
            </a:xfrm>
            <a:prstGeom prst="blockArc">
              <a:avLst>
                <a:gd name="adj1" fmla="val 6953289"/>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Arco de bloque 11"/>
            <p:cNvSpPr/>
            <p:nvPr/>
          </p:nvSpPr>
          <p:spPr>
            <a:xfrm>
              <a:off x="5253808" y="3683297"/>
              <a:ext cx="909925" cy="847898"/>
            </a:xfrm>
            <a:prstGeom prst="blockArc">
              <a:avLst>
                <a:gd name="adj1" fmla="val 6961449"/>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Arco de bloque 12"/>
            <p:cNvSpPr/>
            <p:nvPr/>
          </p:nvSpPr>
          <p:spPr>
            <a:xfrm>
              <a:off x="5228231" y="3049307"/>
              <a:ext cx="909925" cy="847898"/>
            </a:xfrm>
            <a:prstGeom prst="blockArc">
              <a:avLst>
                <a:gd name="adj1" fmla="val 5702613"/>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Arco de bloque 13"/>
            <p:cNvSpPr/>
            <p:nvPr/>
          </p:nvSpPr>
          <p:spPr>
            <a:xfrm>
              <a:off x="5262050" y="4887351"/>
              <a:ext cx="909925" cy="847898"/>
            </a:xfrm>
            <a:prstGeom prst="blockArc">
              <a:avLst>
                <a:gd name="adj1" fmla="val 6684817"/>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Arco de bloque 14"/>
            <p:cNvSpPr/>
            <p:nvPr/>
          </p:nvSpPr>
          <p:spPr>
            <a:xfrm>
              <a:off x="5267686" y="5531172"/>
              <a:ext cx="909925" cy="807719"/>
            </a:xfrm>
            <a:prstGeom prst="blockArc">
              <a:avLst>
                <a:gd name="adj1" fmla="val 6767476"/>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Arco de bloque 15"/>
            <p:cNvSpPr/>
            <p:nvPr/>
          </p:nvSpPr>
          <p:spPr>
            <a:xfrm>
              <a:off x="5262049" y="6074617"/>
              <a:ext cx="833951" cy="768533"/>
            </a:xfrm>
            <a:prstGeom prst="blockArc">
              <a:avLst>
                <a:gd name="adj1" fmla="val 5831149"/>
                <a:gd name="adj2" fmla="val 0"/>
                <a:gd name="adj3" fmla="val 25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68334571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565</Words>
  <Application>Microsoft Office PowerPoint</Application>
  <PresentationFormat>Panorámica</PresentationFormat>
  <Paragraphs>24</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12</cp:revision>
  <dcterms:created xsi:type="dcterms:W3CDTF">2021-09-13T02:15:18Z</dcterms:created>
  <dcterms:modified xsi:type="dcterms:W3CDTF">2021-09-19T20:51:59Z</dcterms:modified>
</cp:coreProperties>
</file>