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608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171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0753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364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379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884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648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188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6914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0573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591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7580-A082-451D-A6DC-AFCB48E1BD7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FF87-5F5F-4EB0-B249-2FEAEA044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8102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A1015DD-864A-4360-A05B-64EBA2E1FFE7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innerShdw blurRad="368300" dist="215900" dir="10440000">
              <a:prstClr val="black">
                <a:alpha val="5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97C801-71F8-412C-A8DA-2CF92144544C}"/>
              </a:ext>
            </a:extLst>
          </p:cNvPr>
          <p:cNvSpPr txBox="1"/>
          <p:nvPr/>
        </p:nvSpPr>
        <p:spPr>
          <a:xfrm>
            <a:off x="7132319" y="1364565"/>
            <a:ext cx="4023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MI PRIMER DIA DE ESCUELA</a:t>
            </a:r>
            <a:endParaRPr lang="es-MX" sz="4000" b="1" dirty="0">
              <a:solidFill>
                <a:schemeClr val="bg1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7A61130-4C1B-4E94-B162-9BEA661C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214" y="3026216"/>
            <a:ext cx="3235570" cy="32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22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2B9876C-756C-40F8-8ED0-37EC0DA41037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368300" dist="215900" dir="10440000">
              <a:prstClr val="black">
                <a:alpha val="5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4CAD06B-A34D-4BC1-9CC9-EC0958F7EB86}"/>
              </a:ext>
            </a:extLst>
          </p:cNvPr>
          <p:cNvSpPr/>
          <p:nvPr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rgbClr val="FFC000"/>
          </a:solidFill>
          <a:effectLst>
            <a:innerShdw blurRad="444500" dist="203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B16447-D484-4E9F-BDFD-D90110FFD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3" r="13115"/>
          <a:stretch/>
        </p:blipFill>
        <p:spPr>
          <a:xfrm>
            <a:off x="7638758" y="2895358"/>
            <a:ext cx="2405576" cy="31019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28131B-19CE-43CE-8BF8-025A198EBD58}"/>
              </a:ext>
            </a:extLst>
          </p:cNvPr>
          <p:cNvSpPr txBox="1"/>
          <p:nvPr/>
        </p:nvSpPr>
        <p:spPr>
          <a:xfrm>
            <a:off x="6794695" y="1111313"/>
            <a:ext cx="5106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venir Next LT Pro" panose="020B0504020202020204" pitchFamily="34" charset="0"/>
                <a:ea typeface="BatangChe" panose="02030609000101010101" pitchFamily="49" charset="-127"/>
              </a:rPr>
              <a:t>Hoy es mi primer día de escuela, me siento un poco nervioso pero mis papis dijeron que estaba bien sentirse así. </a:t>
            </a:r>
            <a:endParaRPr lang="es-MX" dirty="0">
              <a:solidFill>
                <a:schemeClr val="bg1"/>
              </a:solidFill>
              <a:latin typeface="Avenir Next LT Pro" panose="020B050402020202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0818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83B3819-69A0-4671-8B73-4FB41A90ADE8}"/>
              </a:ext>
            </a:extLst>
          </p:cNvPr>
          <p:cNvSpPr/>
          <p:nvPr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chemeClr val="tx1"/>
          </a:solidFill>
          <a:effectLst>
            <a:innerShdw blurRad="444500" dist="203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95CFBA-E05C-4171-9B73-D1985532AC3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368300" dist="215900" dir="10440000">
              <a:prstClr val="black">
                <a:alpha val="5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66F324-2E93-490B-B924-B459960C4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06" y="2715064"/>
            <a:ext cx="3554583" cy="355458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D56A11-66B7-49AC-B1EB-2448223A5CE9}"/>
              </a:ext>
            </a:extLst>
          </p:cNvPr>
          <p:cNvSpPr txBox="1"/>
          <p:nvPr/>
        </p:nvSpPr>
        <p:spPr>
          <a:xfrm>
            <a:off x="494710" y="1203381"/>
            <a:ext cx="5106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venir Next LT Pro" panose="020B0504020202020204" pitchFamily="34" charset="0"/>
                <a:ea typeface="BatangChe" panose="02030609000101010101" pitchFamily="49" charset="-127"/>
              </a:rPr>
              <a:t>Mamá muy temprano preparó mi desayuno y luego de comerlo estaba listo para iniciar mi día con alegría. </a:t>
            </a:r>
            <a:endParaRPr lang="es-MX" dirty="0">
              <a:solidFill>
                <a:schemeClr val="bg1"/>
              </a:solidFill>
              <a:latin typeface="Avenir Next LT Pro" panose="020B0504020202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1026" name="Picture 2" descr="Cocodrilo Turístico Alegre Con La Maleta, Personaje De Dibujos Animados  Animal Lindo Que Viaja En Vector De Las Vacaciones De Ver Ilustración del  Vector - Ilustración de poco, verano: 130168558">
            <a:extLst>
              <a:ext uri="{FF2B5EF4-FFF2-40B4-BE49-F238E27FC236}">
                <a16:creationId xmlns:a16="http://schemas.microsoft.com/office/drawing/2014/main" id="{A9001998-E89F-4E7B-8C52-3225CED72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r="14898"/>
          <a:stretch/>
        </p:blipFill>
        <p:spPr bwMode="auto">
          <a:xfrm>
            <a:off x="6590709" y="289118"/>
            <a:ext cx="2612600" cy="36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988DF0-76F7-4CFA-88D4-58617CD8B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309" y="1194674"/>
            <a:ext cx="2149319" cy="27696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0EE666F-B45B-4168-8383-20EA51EA481C}"/>
              </a:ext>
            </a:extLst>
          </p:cNvPr>
          <p:cNvSpPr txBox="1"/>
          <p:nvPr/>
        </p:nvSpPr>
        <p:spPr>
          <a:xfrm>
            <a:off x="6650022" y="4661384"/>
            <a:ext cx="510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venir Next LT Pro" panose="020B0504020202020204" pitchFamily="34" charset="0"/>
                <a:ea typeface="BatangChe" panose="02030609000101010101" pitchFamily="49" charset="-127"/>
              </a:rPr>
              <a:t>Papa me acompañó al colegio, me abrazó y prometió que volvería por mi al final del día. </a:t>
            </a:r>
            <a:endParaRPr lang="es-MX" dirty="0">
              <a:solidFill>
                <a:schemeClr val="bg1"/>
              </a:solidFill>
              <a:latin typeface="Avenir Next LT Pro" panose="020B050402020202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5269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83B3819-69A0-4671-8B73-4FB41A90ADE8}"/>
              </a:ext>
            </a:extLst>
          </p:cNvPr>
          <p:cNvSpPr/>
          <p:nvPr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chemeClr val="tx1"/>
          </a:solidFill>
          <a:effectLst>
            <a:innerShdw blurRad="444500" dist="203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95CFBA-E05C-4171-9B73-D1985532AC3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368300" dist="215900" dir="10440000">
              <a:prstClr val="black">
                <a:alpha val="5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D56A11-66B7-49AC-B1EB-2448223A5CE9}"/>
              </a:ext>
            </a:extLst>
          </p:cNvPr>
          <p:cNvSpPr txBox="1"/>
          <p:nvPr/>
        </p:nvSpPr>
        <p:spPr>
          <a:xfrm>
            <a:off x="494710" y="1203381"/>
            <a:ext cx="510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venir Next LT Pro" panose="020B0504020202020204" pitchFamily="34" charset="0"/>
                <a:ea typeface="BatangChe" panose="02030609000101010101" pitchFamily="49" charset="-127"/>
              </a:rPr>
              <a:t>Conocí a mi maestro y a mis compañeros…</a:t>
            </a:r>
            <a:endParaRPr lang="es-MX" dirty="0">
              <a:solidFill>
                <a:schemeClr val="bg1"/>
              </a:solidFill>
              <a:latin typeface="Avenir Next LT Pro" panose="020B0504020202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C948FD-9D21-48D6-B3A5-6DC33293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27" y="2086106"/>
            <a:ext cx="3431358" cy="34277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98B6D1-59B5-41AF-8BA2-4BB2499B7298}"/>
              </a:ext>
            </a:extLst>
          </p:cNvPr>
          <p:cNvSpPr txBox="1"/>
          <p:nvPr/>
        </p:nvSpPr>
        <p:spPr>
          <a:xfrm>
            <a:off x="7877907" y="5282973"/>
            <a:ext cx="338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  <a:ea typeface="BatangChe" panose="02030609000101010101" pitchFamily="49" charset="-127"/>
              </a:rPr>
              <a:t>¡Todos son increíbles!</a:t>
            </a:r>
            <a:endParaRPr lang="es-MX" sz="2400" dirty="0">
              <a:solidFill>
                <a:schemeClr val="bg1"/>
              </a:solidFill>
              <a:latin typeface="Avenir Next LT Pro" panose="020B0504020202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3F5DFB-9799-46BC-A874-76635CD71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0" r="4212"/>
          <a:stretch/>
        </p:blipFill>
        <p:spPr>
          <a:xfrm>
            <a:off x="6530911" y="821462"/>
            <a:ext cx="547233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83B3819-69A0-4671-8B73-4FB41A90ADE8}"/>
              </a:ext>
            </a:extLst>
          </p:cNvPr>
          <p:cNvSpPr/>
          <p:nvPr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chemeClr val="tx1"/>
          </a:solidFill>
          <a:effectLst>
            <a:innerShdw blurRad="444500" dist="203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95CFBA-E05C-4171-9B73-D1985532AC3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368300" dist="215900" dir="10440000">
              <a:prstClr val="black">
                <a:alpha val="5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D56A11-66B7-49AC-B1EB-2448223A5CE9}"/>
              </a:ext>
            </a:extLst>
          </p:cNvPr>
          <p:cNvSpPr txBox="1"/>
          <p:nvPr/>
        </p:nvSpPr>
        <p:spPr>
          <a:xfrm>
            <a:off x="494707" y="1856554"/>
            <a:ext cx="510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venir Next LT Pro" panose="020B0504020202020204" pitchFamily="34" charset="0"/>
                <a:ea typeface="BatangChe" panose="02030609000101010101" pitchFamily="49" charset="-127"/>
              </a:rPr>
              <a:t>¡Ir al colegio fue muy divertido! </a:t>
            </a:r>
          </a:p>
          <a:p>
            <a:r>
              <a:rPr lang="es-ES" dirty="0">
                <a:solidFill>
                  <a:schemeClr val="bg1"/>
                </a:solidFill>
                <a:latin typeface="Avenir Next LT Pro" panose="020B0504020202020204" pitchFamily="34" charset="0"/>
                <a:ea typeface="BatangChe" panose="02030609000101010101" pitchFamily="49" charset="-127"/>
              </a:rPr>
              <a:t>¡Aprender cosas nuevas si que es entretenido!</a:t>
            </a:r>
            <a:endParaRPr lang="es-MX" dirty="0">
              <a:solidFill>
                <a:schemeClr val="bg1"/>
              </a:solidFill>
              <a:latin typeface="Avenir Next LT Pro" panose="020B0504020202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E0802F-67FC-40BB-9A60-6D7C1AB09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65" r="63998" b="7710"/>
          <a:stretch/>
        </p:blipFill>
        <p:spPr>
          <a:xfrm>
            <a:off x="3047996" y="3699803"/>
            <a:ext cx="2146642" cy="21242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B7922D-C0A7-4593-9C85-5CD9A37B1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68" b="50000"/>
          <a:stretch/>
        </p:blipFill>
        <p:spPr>
          <a:xfrm>
            <a:off x="732540" y="2863193"/>
            <a:ext cx="2315454" cy="29813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5732D9-0F5B-4B79-96F6-14FBA84BCEE0}"/>
              </a:ext>
            </a:extLst>
          </p:cNvPr>
          <p:cNvSpPr txBox="1"/>
          <p:nvPr/>
        </p:nvSpPr>
        <p:spPr>
          <a:xfrm>
            <a:off x="7887276" y="5177694"/>
            <a:ext cx="510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venir Next LT Pro" panose="020B0504020202020204" pitchFamily="34" charset="0"/>
                <a:ea typeface="BatangChe" panose="02030609000101010101" pitchFamily="49" charset="-127"/>
              </a:rPr>
              <a:t>El día terminó y papá volvió. </a:t>
            </a:r>
          </a:p>
          <a:p>
            <a:r>
              <a:rPr lang="es-ES" dirty="0">
                <a:solidFill>
                  <a:schemeClr val="bg1"/>
                </a:solidFill>
                <a:latin typeface="Avenir Next LT Pro" panose="020B0504020202020204" pitchFamily="34" charset="0"/>
                <a:ea typeface="BatangChe" panose="02030609000101010101" pitchFamily="49" charset="-127"/>
              </a:rPr>
              <a:t>¡Ya quiero volver mañana!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CDE7159-4007-47EE-9CB9-8FD194A95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216" y="928885"/>
            <a:ext cx="3868616" cy="3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03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83B3819-69A0-4671-8B73-4FB41A90ADE8}"/>
              </a:ext>
            </a:extLst>
          </p:cNvPr>
          <p:cNvSpPr/>
          <p:nvPr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chemeClr val="tx1"/>
          </a:solidFill>
          <a:effectLst>
            <a:innerShdw blurRad="444500" dist="203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95CFBA-E05C-4171-9B73-D1985532AC3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innerShdw blurRad="368300" dist="215900" dir="10440000">
              <a:prstClr val="black">
                <a:alpha val="5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D56A11-66B7-49AC-B1EB-2448223A5CE9}"/>
              </a:ext>
            </a:extLst>
          </p:cNvPr>
          <p:cNvSpPr txBox="1"/>
          <p:nvPr/>
        </p:nvSpPr>
        <p:spPr>
          <a:xfrm>
            <a:off x="1324701" y="1448591"/>
            <a:ext cx="510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venir Next LT Pro" panose="020B0504020202020204" pitchFamily="34" charset="0"/>
                <a:ea typeface="BatangChe" panose="02030609000101010101" pitchFamily="49" charset="-127"/>
              </a:rPr>
              <a:t>¡Adiós a todos, amigos!</a:t>
            </a:r>
            <a:endParaRPr lang="es-MX" sz="2400" dirty="0">
              <a:solidFill>
                <a:schemeClr val="bg1"/>
              </a:solidFill>
              <a:latin typeface="Avenir Next LT Pro" panose="020B0504020202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C10172-B17D-4F02-A7F1-B3617D428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01" y="2124221"/>
            <a:ext cx="3599571" cy="35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6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83B3819-69A0-4671-8B73-4FB41A90ADE8}"/>
              </a:ext>
            </a:extLst>
          </p:cNvPr>
          <p:cNvSpPr/>
          <p:nvPr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chemeClr val="accent4"/>
          </a:solidFill>
          <a:effectLst>
            <a:innerShdw blurRad="444500" dist="2032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C43B84-6E3D-4EE4-8EF5-70450A9B0ED3}"/>
              </a:ext>
            </a:extLst>
          </p:cNvPr>
          <p:cNvSpPr txBox="1"/>
          <p:nvPr/>
        </p:nvSpPr>
        <p:spPr>
          <a:xfrm>
            <a:off x="1156445" y="5973417"/>
            <a:ext cx="378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SAMANTHA DE LEON HUITRON RAMOS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COMPUTACION 2ºA</a:t>
            </a:r>
            <a:endParaRPr lang="es-MX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17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124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BatangChe</vt:lpstr>
      <vt:lpstr>Arial</vt:lpstr>
      <vt:lpstr>Avenir Next LT Pro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SAMANTHA DE LEON HUITRON RAMOS</dc:creator>
  <cp:lastModifiedBy>SAMANTHA DE LEON HUITRON RAMOS</cp:lastModifiedBy>
  <cp:revision>9</cp:revision>
  <dcterms:created xsi:type="dcterms:W3CDTF">2021-09-18T01:32:03Z</dcterms:created>
  <dcterms:modified xsi:type="dcterms:W3CDTF">2021-09-18T02:58:02Z</dcterms:modified>
</cp:coreProperties>
</file>