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4" r:id="rId9"/>
    <p:sldId id="265" r:id="rId10"/>
  </p:sldIdLst>
  <p:sldSz cx="12192000" cy="6858000"/>
  <p:notesSz cx="6858000" cy="9144000"/>
  <p:embeddedFontLst>
    <p:embeddedFont>
      <p:font typeface="Big John" panose="02000000000000000000" pitchFamily="50" charset="0"/>
      <p:regular r:id="rId11"/>
    </p:embeddedFon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Hello" pitchFamily="50" charset="0"/>
      <p:regular r:id="rId18"/>
    </p:embeddedFont>
    <p:embeddedFont>
      <p:font typeface="Quicksand Bold" pitchFamily="50" charset="0"/>
      <p:bold r:id="rId19"/>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C67D"/>
    <a:srgbClr val="FFCCCC"/>
    <a:srgbClr val="E5D925"/>
    <a:srgbClr val="20272F"/>
    <a:srgbClr val="CC66FF"/>
    <a:srgbClr val="D5BA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729FB-5B33-4AA5-ACAF-327274A346F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5631C910-EFE7-4BCC-B349-5F856C07C5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177960B5-5F10-4530-AC15-787C95996908}"/>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5" name="Marcador de pie de página 4">
            <a:extLst>
              <a:ext uri="{FF2B5EF4-FFF2-40B4-BE49-F238E27FC236}">
                <a16:creationId xmlns:a16="http://schemas.microsoft.com/office/drawing/2014/main" id="{C6C6C353-C4A4-437E-8F16-0331C9732C3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658E049-E82E-4AC4-BBAF-F17D09A21343}"/>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1444998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8C5DB3-B5F6-4DF8-99A7-4D7E2CD3BE5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DB3D0A1-B640-43EB-A917-FE9515CBD44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6A8A727-7D07-4987-8B4C-BCB6DD84C25E}"/>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5" name="Marcador de pie de página 4">
            <a:extLst>
              <a:ext uri="{FF2B5EF4-FFF2-40B4-BE49-F238E27FC236}">
                <a16:creationId xmlns:a16="http://schemas.microsoft.com/office/drawing/2014/main" id="{32619668-2368-48CC-A8EA-C93A1E476DD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628B60B-B364-4FA9-84EF-C773785F04EB}"/>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369206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54AA06-BC5D-4FA1-8393-07188DF461F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C54F649-C67F-4555-AE32-30D62613FB9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C61A93B-876A-4DED-8BAF-20208C8B2C98}"/>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5" name="Marcador de pie de página 4">
            <a:extLst>
              <a:ext uri="{FF2B5EF4-FFF2-40B4-BE49-F238E27FC236}">
                <a16:creationId xmlns:a16="http://schemas.microsoft.com/office/drawing/2014/main" id="{D72ECA4F-8DC3-4596-AD50-DDD35EC36A5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8094C42-8B67-4905-9795-2F79FA20ABB0}"/>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36810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7D02E-6DA8-49F8-A833-E7AB12CF6E6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A1E6160-4832-4A69-ACB8-F8DFF3DDE2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1285C7B-58C0-4541-982A-E9AAA1D85E9F}"/>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5" name="Marcador de pie de página 4">
            <a:extLst>
              <a:ext uri="{FF2B5EF4-FFF2-40B4-BE49-F238E27FC236}">
                <a16:creationId xmlns:a16="http://schemas.microsoft.com/office/drawing/2014/main" id="{0EFFE674-631D-41A6-A235-7263ABA9059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7ED1A87-868F-4F43-8B01-AF1B63E73426}"/>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158832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0B50DB-CD18-4E38-8453-FF1C50C9937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6B5AEF6-9A17-4192-B0B7-A9335142F3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D5A98CE-4D2A-408B-885A-5849E2C79CDB}"/>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5" name="Marcador de pie de página 4">
            <a:extLst>
              <a:ext uri="{FF2B5EF4-FFF2-40B4-BE49-F238E27FC236}">
                <a16:creationId xmlns:a16="http://schemas.microsoft.com/office/drawing/2014/main" id="{8CC4B74C-4066-40EF-B281-0569E776EBA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03E9AE1-E2A1-402A-AB85-FB703E39BD1D}"/>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3360680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0574C8-B7D0-4E5F-9BB2-3B9235CE2FF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9825F54-E746-4990-9935-CD55A4DF705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FE51289E-8444-426C-9822-F9B6E7D8B70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6D7D6EB4-CA0B-44D2-8AB7-A0404A6CCEB0}"/>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6" name="Marcador de pie de página 5">
            <a:extLst>
              <a:ext uri="{FF2B5EF4-FFF2-40B4-BE49-F238E27FC236}">
                <a16:creationId xmlns:a16="http://schemas.microsoft.com/office/drawing/2014/main" id="{F4478D18-7BE2-446C-8D4F-8E1CD9D0C77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CB1811B-876F-486C-B322-7BE106ECED38}"/>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45331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66B51F-9057-448D-9CE2-36D5E45FCC9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3556FC2-DEFF-4E56-A1E3-3B23E45495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D7FA7A5-FEC6-487F-8368-F32D4C8ADAC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1F7F525D-EDF2-4BCC-995F-F203B7A6A5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A2AF85F-0C4A-4C01-9C81-B4E57567EA9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9033D10A-5B98-43A6-98E5-6D46102DC0F0}"/>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8" name="Marcador de pie de página 7">
            <a:extLst>
              <a:ext uri="{FF2B5EF4-FFF2-40B4-BE49-F238E27FC236}">
                <a16:creationId xmlns:a16="http://schemas.microsoft.com/office/drawing/2014/main" id="{6AF4D7AF-9556-4B32-922C-F01296312D15}"/>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71CBDCF-1767-4252-AC20-B8C3D620B0F8}"/>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154152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71FBB3-786D-456D-9990-993235B5317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70B7216D-60B6-42B3-B5A7-B0884C9E59A6}"/>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4" name="Marcador de pie de página 3">
            <a:extLst>
              <a:ext uri="{FF2B5EF4-FFF2-40B4-BE49-F238E27FC236}">
                <a16:creationId xmlns:a16="http://schemas.microsoft.com/office/drawing/2014/main" id="{BF5AB732-0370-49DB-82B8-A8CE59E78184}"/>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9C966A8B-1E3E-47F5-A57A-274B526515C5}"/>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212559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D9AD6B-D8D4-43D0-A8B7-DE8EA8DF291D}"/>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3" name="Marcador de pie de página 2">
            <a:extLst>
              <a:ext uri="{FF2B5EF4-FFF2-40B4-BE49-F238E27FC236}">
                <a16:creationId xmlns:a16="http://schemas.microsoft.com/office/drawing/2014/main" id="{85A21030-A365-4FA1-9912-65F539E05AB3}"/>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AE452B3C-91A4-48D5-8213-A88B8EA03A8F}"/>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3064889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F4007-0716-48A0-A4E2-FCFBB7B062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2EDFAD4-FA6A-40DF-8F4D-52789932E9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FB0723E5-2FED-4A8C-A8E5-A24725E1C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90164C0-2308-41D3-AFE5-39F43E41E194}"/>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6" name="Marcador de pie de página 5">
            <a:extLst>
              <a:ext uri="{FF2B5EF4-FFF2-40B4-BE49-F238E27FC236}">
                <a16:creationId xmlns:a16="http://schemas.microsoft.com/office/drawing/2014/main" id="{67F90B98-9A4A-451B-BFEF-1C75567D2F5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3C8F259-1E67-470B-8352-F8D48ABC3CAE}"/>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135206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C105D-FD01-49D7-B178-43B9516AAB0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F0B95273-2195-4361-A847-93CEB7AED0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B741BF2-6A30-4C96-BB4E-29B79DABF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923C675-B460-4F83-BFE2-ED4649ACED84}"/>
              </a:ext>
            </a:extLst>
          </p:cNvPr>
          <p:cNvSpPr>
            <a:spLocks noGrp="1"/>
          </p:cNvSpPr>
          <p:nvPr>
            <p:ph type="dt" sz="half" idx="10"/>
          </p:nvPr>
        </p:nvSpPr>
        <p:spPr/>
        <p:txBody>
          <a:bodyPr/>
          <a:lstStyle/>
          <a:p>
            <a:fld id="{05188705-D361-41AD-AA49-6F9D39DA328E}" type="datetimeFigureOut">
              <a:rPr lang="es-MX" smtClean="0"/>
              <a:t>19/09/2021</a:t>
            </a:fld>
            <a:endParaRPr lang="es-MX"/>
          </a:p>
        </p:txBody>
      </p:sp>
      <p:sp>
        <p:nvSpPr>
          <p:cNvPr id="6" name="Marcador de pie de página 5">
            <a:extLst>
              <a:ext uri="{FF2B5EF4-FFF2-40B4-BE49-F238E27FC236}">
                <a16:creationId xmlns:a16="http://schemas.microsoft.com/office/drawing/2014/main" id="{528A0707-56CF-49EA-876A-6BBB6CB146D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F7609ED-B60B-44D2-9403-F827BE65487A}"/>
              </a:ext>
            </a:extLst>
          </p:cNvPr>
          <p:cNvSpPr>
            <a:spLocks noGrp="1"/>
          </p:cNvSpPr>
          <p:nvPr>
            <p:ph type="sldNum" sz="quarter" idx="12"/>
          </p:nvPr>
        </p:nvSpPr>
        <p:spPr/>
        <p:txBody>
          <a:bodyPr/>
          <a:lstStyle/>
          <a:p>
            <a:fld id="{4769C7BD-194B-42B4-9AC6-FD777B950058}" type="slidenum">
              <a:rPr lang="es-MX" smtClean="0"/>
              <a:t>‹Nº›</a:t>
            </a:fld>
            <a:endParaRPr lang="es-MX"/>
          </a:p>
        </p:txBody>
      </p:sp>
    </p:spTree>
    <p:extLst>
      <p:ext uri="{BB962C8B-B14F-4D97-AF65-F5344CB8AC3E}">
        <p14:creationId xmlns:p14="http://schemas.microsoft.com/office/powerpoint/2010/main" val="195519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31050A7-EE9F-4AF8-ADF0-AA6F7903EE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E4B5409-84FF-434D-8043-305DD0A98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824E531-9E00-4E75-A8FF-80A2B2524C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88705-D361-41AD-AA49-6F9D39DA328E}" type="datetimeFigureOut">
              <a:rPr lang="es-MX" smtClean="0"/>
              <a:t>19/09/2021</a:t>
            </a:fld>
            <a:endParaRPr lang="es-MX"/>
          </a:p>
        </p:txBody>
      </p:sp>
      <p:sp>
        <p:nvSpPr>
          <p:cNvPr id="5" name="Marcador de pie de página 4">
            <a:extLst>
              <a:ext uri="{FF2B5EF4-FFF2-40B4-BE49-F238E27FC236}">
                <a16:creationId xmlns:a16="http://schemas.microsoft.com/office/drawing/2014/main" id="{DDC1BBFD-27D9-4DD3-87F8-35E0777A5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902D42E7-9557-4A63-BFF8-26E0C63F38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9C7BD-194B-42B4-9AC6-FD777B950058}" type="slidenum">
              <a:rPr lang="es-MX" smtClean="0"/>
              <a:t>‹Nº›</a:t>
            </a:fld>
            <a:endParaRPr lang="es-MX"/>
          </a:p>
        </p:txBody>
      </p:sp>
    </p:spTree>
    <p:extLst>
      <p:ext uri="{BB962C8B-B14F-4D97-AF65-F5344CB8AC3E}">
        <p14:creationId xmlns:p14="http://schemas.microsoft.com/office/powerpoint/2010/main" val="203838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arbolabc.com/juegos-de-preguntas/ricitos-de-oro-quiz"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D41DC3D-07A3-4E85-9556-D05728DA659F}"/>
              </a:ext>
            </a:extLst>
          </p:cNvPr>
          <p:cNvSpPr/>
          <p:nvPr/>
        </p:nvSpPr>
        <p:spPr>
          <a:xfrm>
            <a:off x="6096000" y="0"/>
            <a:ext cx="6096000" cy="6858000"/>
          </a:xfrm>
          <a:prstGeom prst="rect">
            <a:avLst/>
          </a:prstGeom>
          <a:solidFill>
            <a:schemeClr val="accent2">
              <a:lumMod val="20000"/>
              <a:lumOff val="80000"/>
            </a:schemeClr>
          </a:solidFill>
          <a:ln>
            <a:noFill/>
          </a:ln>
          <a:effectLst>
            <a:innerShdw blurRad="203200" dist="635000" dir="108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A8B18018-4921-4747-A287-C15CB5A3293D}"/>
              </a:ext>
            </a:extLst>
          </p:cNvPr>
          <p:cNvPicPr>
            <a:picLocks noChangeAspect="1"/>
          </p:cNvPicPr>
          <p:nvPr/>
        </p:nvPicPr>
        <p:blipFill rotWithShape="1">
          <a:blip r:embed="rId2"/>
          <a:srcRect l="27501" t="12266" r="37899" b="14312"/>
          <a:stretch/>
        </p:blipFill>
        <p:spPr>
          <a:xfrm>
            <a:off x="8990948" y="3429000"/>
            <a:ext cx="3179715" cy="3429000"/>
          </a:xfrm>
          <a:prstGeom prst="ellipse">
            <a:avLst/>
          </a:prstGeom>
          <a:ln>
            <a:noFill/>
          </a:ln>
          <a:effectLst>
            <a:softEdge rad="112500"/>
          </a:effectLst>
        </p:spPr>
      </p:pic>
      <p:grpSp>
        <p:nvGrpSpPr>
          <p:cNvPr id="9" name="Grupo 8">
            <a:extLst>
              <a:ext uri="{FF2B5EF4-FFF2-40B4-BE49-F238E27FC236}">
                <a16:creationId xmlns:a16="http://schemas.microsoft.com/office/drawing/2014/main" id="{9E045086-B76D-4706-9ACD-B4CBDFED7A96}"/>
              </a:ext>
            </a:extLst>
          </p:cNvPr>
          <p:cNvGrpSpPr/>
          <p:nvPr/>
        </p:nvGrpSpPr>
        <p:grpSpPr>
          <a:xfrm>
            <a:off x="6552692" y="-241301"/>
            <a:ext cx="5779008" cy="4524316"/>
            <a:chOff x="5309614" y="2630108"/>
            <a:chExt cx="5779008" cy="4524316"/>
          </a:xfrm>
        </p:grpSpPr>
        <p:sp>
          <p:nvSpPr>
            <p:cNvPr id="5" name="CuadroTexto 4">
              <a:extLst>
                <a:ext uri="{FF2B5EF4-FFF2-40B4-BE49-F238E27FC236}">
                  <a16:creationId xmlns:a16="http://schemas.microsoft.com/office/drawing/2014/main" id="{8F6349ED-EB16-4AE5-B69B-0ED6ED79DE2E}"/>
                </a:ext>
              </a:extLst>
            </p:cNvPr>
            <p:cNvSpPr txBox="1"/>
            <p:nvPr/>
          </p:nvSpPr>
          <p:spPr>
            <a:xfrm>
              <a:off x="5309614" y="2630109"/>
              <a:ext cx="5675378" cy="4524315"/>
            </a:xfrm>
            <a:prstGeom prst="rect">
              <a:avLst/>
            </a:prstGeom>
            <a:noFill/>
          </p:spPr>
          <p:txBody>
            <a:bodyPr wrap="square" rtlCol="0">
              <a:spAutoFit/>
            </a:bodyPr>
            <a:lstStyle/>
            <a:p>
              <a:pPr algn="ctr"/>
              <a:r>
                <a:rPr lang="es-MX" sz="9600" dirty="0">
                  <a:ln w="76200">
                    <a:solidFill>
                      <a:schemeClr val="bg1"/>
                    </a:solidFill>
                  </a:ln>
                  <a:solidFill>
                    <a:schemeClr val="bg1"/>
                  </a:solidFill>
                  <a:latin typeface="Big John" panose="02000000000000000000" pitchFamily="50" charset="0"/>
                </a:rPr>
                <a:t>Ricitos</a:t>
              </a:r>
            </a:p>
            <a:p>
              <a:pPr algn="ctr"/>
              <a:r>
                <a:rPr lang="es-MX" sz="9600" dirty="0">
                  <a:ln w="76200">
                    <a:solidFill>
                      <a:schemeClr val="bg1"/>
                    </a:solidFill>
                  </a:ln>
                  <a:solidFill>
                    <a:schemeClr val="bg1"/>
                  </a:solidFill>
                  <a:latin typeface="Big John" panose="02000000000000000000" pitchFamily="50" charset="0"/>
                </a:rPr>
                <a:t> de </a:t>
              </a:r>
            </a:p>
            <a:p>
              <a:pPr algn="ctr"/>
              <a:r>
                <a:rPr lang="es-MX" sz="9600" dirty="0">
                  <a:ln w="76200">
                    <a:solidFill>
                      <a:schemeClr val="bg1"/>
                    </a:solidFill>
                  </a:ln>
                  <a:solidFill>
                    <a:schemeClr val="bg1"/>
                  </a:solidFill>
                  <a:latin typeface="Big John" panose="02000000000000000000" pitchFamily="50" charset="0"/>
                </a:rPr>
                <a:t>oro</a:t>
              </a:r>
            </a:p>
          </p:txBody>
        </p:sp>
        <p:sp>
          <p:nvSpPr>
            <p:cNvPr id="6" name="CuadroTexto 5">
              <a:extLst>
                <a:ext uri="{FF2B5EF4-FFF2-40B4-BE49-F238E27FC236}">
                  <a16:creationId xmlns:a16="http://schemas.microsoft.com/office/drawing/2014/main" id="{DDBECCB8-4213-449F-A86B-97184CFC17EC}"/>
                </a:ext>
              </a:extLst>
            </p:cNvPr>
            <p:cNvSpPr txBox="1"/>
            <p:nvPr/>
          </p:nvSpPr>
          <p:spPr>
            <a:xfrm>
              <a:off x="5309614" y="2630108"/>
              <a:ext cx="5779008" cy="4524315"/>
            </a:xfrm>
            <a:prstGeom prst="rect">
              <a:avLst/>
            </a:prstGeom>
            <a:noFill/>
          </p:spPr>
          <p:txBody>
            <a:bodyPr wrap="square" rtlCol="0">
              <a:spAutoFit/>
            </a:bodyPr>
            <a:lstStyle/>
            <a:p>
              <a:pPr algn="ctr"/>
              <a:r>
                <a:rPr lang="es-MX" sz="9600" dirty="0">
                  <a:ln w="76200">
                    <a:noFill/>
                  </a:ln>
                  <a:solidFill>
                    <a:srgbClr val="E5D925"/>
                  </a:solidFill>
                  <a:latin typeface="Big John" panose="02000000000000000000" pitchFamily="50" charset="0"/>
                </a:rPr>
                <a:t>Ricitos </a:t>
              </a:r>
            </a:p>
            <a:p>
              <a:pPr algn="ctr"/>
              <a:r>
                <a:rPr lang="es-MX" sz="9600" dirty="0">
                  <a:ln w="76200">
                    <a:noFill/>
                  </a:ln>
                  <a:solidFill>
                    <a:srgbClr val="E5D925"/>
                  </a:solidFill>
                  <a:latin typeface="Big John" panose="02000000000000000000" pitchFamily="50" charset="0"/>
                </a:rPr>
                <a:t> de </a:t>
              </a:r>
            </a:p>
            <a:p>
              <a:pPr algn="ctr"/>
              <a:r>
                <a:rPr lang="es-MX" sz="9600" dirty="0">
                  <a:ln w="76200">
                    <a:noFill/>
                  </a:ln>
                  <a:solidFill>
                    <a:srgbClr val="E5D925"/>
                  </a:solidFill>
                  <a:latin typeface="Big John" panose="02000000000000000000" pitchFamily="50" charset="0"/>
                </a:rPr>
                <a:t>oro</a:t>
              </a:r>
            </a:p>
          </p:txBody>
        </p:sp>
      </p:grpSp>
      <p:sp>
        <p:nvSpPr>
          <p:cNvPr id="10" name="CuadroTexto 9">
            <a:extLst>
              <a:ext uri="{FF2B5EF4-FFF2-40B4-BE49-F238E27FC236}">
                <a16:creationId xmlns:a16="http://schemas.microsoft.com/office/drawing/2014/main" id="{C8F1B29D-D169-498C-BE48-69FD87DB9646}"/>
              </a:ext>
            </a:extLst>
          </p:cNvPr>
          <p:cNvSpPr txBox="1"/>
          <p:nvPr/>
        </p:nvSpPr>
        <p:spPr>
          <a:xfrm>
            <a:off x="6707305" y="6375400"/>
            <a:ext cx="3771900" cy="369332"/>
          </a:xfrm>
          <a:prstGeom prst="rect">
            <a:avLst/>
          </a:prstGeom>
          <a:noFill/>
        </p:spPr>
        <p:txBody>
          <a:bodyPr wrap="square" rtlCol="0">
            <a:spAutoFit/>
          </a:bodyPr>
          <a:lstStyle/>
          <a:p>
            <a:r>
              <a:rPr lang="es-MX" b="1" dirty="0">
                <a:solidFill>
                  <a:schemeClr val="bg1"/>
                </a:solidFill>
                <a:latin typeface="Quicksand Bold" pitchFamily="50" charset="0"/>
              </a:rPr>
              <a:t>Cuentos Clásicos para niños</a:t>
            </a:r>
          </a:p>
        </p:txBody>
      </p:sp>
    </p:spTree>
    <p:extLst>
      <p:ext uri="{BB962C8B-B14F-4D97-AF65-F5344CB8AC3E}">
        <p14:creationId xmlns:p14="http://schemas.microsoft.com/office/powerpoint/2010/main" val="244243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91B450-44E1-48E7-99D0-B13294F5578C}"/>
              </a:ext>
            </a:extLst>
          </p:cNvPr>
          <p:cNvSpPr/>
          <p:nvPr/>
        </p:nvSpPr>
        <p:spPr>
          <a:xfrm>
            <a:off x="6096000" y="0"/>
            <a:ext cx="6096000" cy="6858000"/>
          </a:xfrm>
          <a:prstGeom prst="rect">
            <a:avLst/>
          </a:prstGeom>
          <a:blipFill>
            <a:blip r:embed="rId2"/>
            <a:stretch>
              <a:fillRect/>
            </a:stretch>
          </a:blipFill>
          <a:ln>
            <a:noFill/>
          </a:ln>
          <a:effectLst>
            <a:innerShdw blurRad="63500" dist="546100" dir="108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B2E16EE7-0653-428D-B0B6-40FA96D40117}"/>
              </a:ext>
            </a:extLst>
          </p:cNvPr>
          <p:cNvSpPr/>
          <p:nvPr/>
        </p:nvSpPr>
        <p:spPr>
          <a:xfrm rot="10800000">
            <a:off x="0" y="0"/>
            <a:ext cx="6096000" cy="6858000"/>
          </a:xfrm>
          <a:prstGeom prst="rect">
            <a:avLst/>
          </a:prstGeom>
          <a:blipFill>
            <a:blip r:embed="rId2"/>
            <a:stretch>
              <a:fillRect/>
            </a:stretch>
          </a:blipFill>
          <a:ln>
            <a:noFill/>
          </a:ln>
          <a:effectLst>
            <a:innerShdw blurRad="203200" dist="635000" dir="1080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86C9EE40-C75D-4FB8-858D-1B73EABDDC0C}"/>
              </a:ext>
            </a:extLst>
          </p:cNvPr>
          <p:cNvSpPr txBox="1"/>
          <p:nvPr/>
        </p:nvSpPr>
        <p:spPr>
          <a:xfrm>
            <a:off x="256032" y="4255008"/>
            <a:ext cx="5181600" cy="2308324"/>
          </a:xfrm>
          <a:prstGeom prst="rect">
            <a:avLst/>
          </a:prstGeom>
          <a:noFill/>
        </p:spPr>
        <p:txBody>
          <a:bodyPr wrap="square" rtlCol="0">
            <a:spAutoFit/>
          </a:bodyPr>
          <a:lstStyle/>
          <a:p>
            <a:pPr algn="ctr"/>
            <a:r>
              <a:rPr lang="es-MX" sz="2400" b="0" i="0" dirty="0">
                <a:effectLst/>
                <a:latin typeface="Quicksand Bold" pitchFamily="50" charset="0"/>
              </a:rPr>
              <a:t>Érase una vez una familia de osos que vivían en una linda casita en el bosque. Papá Oso era muy grande, Mamá Osa era de tamaño mediano y Osito era pequeño.</a:t>
            </a:r>
            <a:endParaRPr lang="es-MX" sz="2400" dirty="0">
              <a:latin typeface="Quicksand Bold" pitchFamily="50" charset="0"/>
            </a:endParaRPr>
          </a:p>
        </p:txBody>
      </p:sp>
      <p:pic>
        <p:nvPicPr>
          <p:cNvPr id="8" name="Imagen 7">
            <a:extLst>
              <a:ext uri="{FF2B5EF4-FFF2-40B4-BE49-F238E27FC236}">
                <a16:creationId xmlns:a16="http://schemas.microsoft.com/office/drawing/2014/main" id="{2CB75266-1F6E-4158-B102-47A3A7881631}"/>
              </a:ext>
            </a:extLst>
          </p:cNvPr>
          <p:cNvPicPr>
            <a:picLocks noChangeAspect="1"/>
          </p:cNvPicPr>
          <p:nvPr/>
        </p:nvPicPr>
        <p:blipFill rotWithShape="1">
          <a:blip r:embed="rId3"/>
          <a:srcRect l="36" t="19167" r="60863" b="6313"/>
          <a:stretch/>
        </p:blipFill>
        <p:spPr>
          <a:xfrm>
            <a:off x="6035040" y="0"/>
            <a:ext cx="6217920" cy="6858000"/>
          </a:xfrm>
          <a:prstGeom prst="rect">
            <a:avLst/>
          </a:prstGeom>
          <a:ln w="38100" cap="sq">
            <a:noFill/>
            <a:prstDash val="solid"/>
            <a:miter lim="800000"/>
          </a:ln>
          <a:effectLst>
            <a:innerShdw blurRad="63500" dist="647700" dir="10800000">
              <a:prstClr val="black">
                <a:alpha val="36000"/>
              </a:prstClr>
            </a:innerShdw>
          </a:effectLst>
        </p:spPr>
      </p:pic>
      <p:pic>
        <p:nvPicPr>
          <p:cNvPr id="10" name="Imagen 9">
            <a:extLst>
              <a:ext uri="{FF2B5EF4-FFF2-40B4-BE49-F238E27FC236}">
                <a16:creationId xmlns:a16="http://schemas.microsoft.com/office/drawing/2014/main" id="{0B3A4B4D-1120-4CED-950E-180B1D4B35FD}"/>
              </a:ext>
            </a:extLst>
          </p:cNvPr>
          <p:cNvPicPr>
            <a:picLocks noChangeAspect="1"/>
          </p:cNvPicPr>
          <p:nvPr/>
        </p:nvPicPr>
        <p:blipFill rotWithShape="1">
          <a:blip r:embed="rId4"/>
          <a:srcRect l="18400" t="19585" r="9500" b="27644"/>
          <a:stretch/>
        </p:blipFill>
        <p:spPr>
          <a:xfrm>
            <a:off x="360484" y="1434621"/>
            <a:ext cx="4972695" cy="2308323"/>
          </a:xfrm>
          <a:prstGeom prst="rect">
            <a:avLst/>
          </a:prstGeom>
          <a:ln>
            <a:noFill/>
          </a:ln>
          <a:effectLst>
            <a:softEdge rad="112500"/>
          </a:effectLst>
        </p:spPr>
      </p:pic>
      <p:sp>
        <p:nvSpPr>
          <p:cNvPr id="12" name="CuadroTexto 11">
            <a:extLst>
              <a:ext uri="{FF2B5EF4-FFF2-40B4-BE49-F238E27FC236}">
                <a16:creationId xmlns:a16="http://schemas.microsoft.com/office/drawing/2014/main" id="{1189E95D-55BE-4176-8987-F99A0A2DB0FA}"/>
              </a:ext>
            </a:extLst>
          </p:cNvPr>
          <p:cNvSpPr txBox="1"/>
          <p:nvPr/>
        </p:nvSpPr>
        <p:spPr>
          <a:xfrm>
            <a:off x="9119616" y="0"/>
            <a:ext cx="3194304" cy="6863417"/>
          </a:xfrm>
          <a:prstGeom prst="rect">
            <a:avLst/>
          </a:prstGeom>
          <a:noFill/>
        </p:spPr>
        <p:txBody>
          <a:bodyPr wrap="square">
            <a:spAutoFit/>
          </a:bodyPr>
          <a:lstStyle/>
          <a:p>
            <a:pPr algn="ctr"/>
            <a:r>
              <a:rPr lang="es-MX" sz="2200" b="0" i="0" dirty="0">
                <a:effectLst/>
                <a:latin typeface="Quicksand Bold" pitchFamily="50" charset="0"/>
              </a:rPr>
              <a:t>Una mañana, Mamá Osa sirvió la más deliciosa avena para el desayuno, pero como estaba demasiado caliente para comer, los tres osos decidieron ir de paseo por el bosque mientras se enfriaba. Al cabo de unos minutos, una niña llamada Ricitos de Oro llegó a la casa de los osos y tocó la puerta. Al no encontrar respuesta, abrió la puerta y entró en la casa sin permiso.</a:t>
            </a:r>
            <a:endParaRPr lang="es-MX" sz="2200" dirty="0">
              <a:latin typeface="Quicksand Bold" pitchFamily="50" charset="0"/>
            </a:endParaRPr>
          </a:p>
        </p:txBody>
      </p:sp>
    </p:spTree>
    <p:extLst>
      <p:ext uri="{BB962C8B-B14F-4D97-AF65-F5344CB8AC3E}">
        <p14:creationId xmlns:p14="http://schemas.microsoft.com/office/powerpoint/2010/main" val="1820024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5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91B450-44E1-48E7-99D0-B13294F5578C}"/>
              </a:ext>
            </a:extLst>
          </p:cNvPr>
          <p:cNvSpPr/>
          <p:nvPr/>
        </p:nvSpPr>
        <p:spPr>
          <a:xfrm>
            <a:off x="6096000" y="0"/>
            <a:ext cx="6096000" cy="6858000"/>
          </a:xfrm>
          <a:prstGeom prst="rect">
            <a:avLst/>
          </a:prstGeom>
          <a:blipFill>
            <a:blip r:embed="rId2"/>
            <a:stretch>
              <a:fillRect/>
            </a:stretch>
          </a:blipFill>
          <a:ln>
            <a:noFill/>
          </a:ln>
          <a:effectLst>
            <a:innerShdw blurRad="63500" dist="546100" dir="108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B2E16EE7-0653-428D-B0B6-40FA96D40117}"/>
              </a:ext>
            </a:extLst>
          </p:cNvPr>
          <p:cNvSpPr/>
          <p:nvPr/>
        </p:nvSpPr>
        <p:spPr>
          <a:xfrm rot="10800000">
            <a:off x="0" y="0"/>
            <a:ext cx="6096000" cy="6858000"/>
          </a:xfrm>
          <a:prstGeom prst="rect">
            <a:avLst/>
          </a:prstGeom>
          <a:blipFill>
            <a:blip r:embed="rId2"/>
            <a:stretch>
              <a:fillRect/>
            </a:stretch>
          </a:blipFill>
          <a:ln>
            <a:noFill/>
          </a:ln>
          <a:effectLst>
            <a:innerShdw blurRad="203200" dist="635000" dir="1080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CuadroTexto 5">
            <a:extLst>
              <a:ext uri="{FF2B5EF4-FFF2-40B4-BE49-F238E27FC236}">
                <a16:creationId xmlns:a16="http://schemas.microsoft.com/office/drawing/2014/main" id="{900EA42E-7B08-40D5-A9EF-6FF21A6BDAB5}"/>
              </a:ext>
            </a:extLst>
          </p:cNvPr>
          <p:cNvSpPr txBox="1"/>
          <p:nvPr/>
        </p:nvSpPr>
        <p:spPr>
          <a:xfrm>
            <a:off x="908303" y="530043"/>
            <a:ext cx="4279393" cy="2677656"/>
          </a:xfrm>
          <a:prstGeom prst="rect">
            <a:avLst/>
          </a:prstGeom>
          <a:noFill/>
        </p:spPr>
        <p:txBody>
          <a:bodyPr wrap="square">
            <a:spAutoFit/>
          </a:bodyPr>
          <a:lstStyle/>
          <a:p>
            <a:pPr algn="ctr"/>
            <a:r>
              <a:rPr lang="es-MX" sz="2400" b="0" i="0" dirty="0">
                <a:effectLst/>
                <a:latin typeface="Quicksand Bold" pitchFamily="50" charset="0"/>
              </a:rPr>
              <a:t>En la cocina había una mesa con tres tazas de avena: una grande, una mediana y una pequeña. Ricitos de Oro tenía un gran apetito y la avena se veía deliciosa. </a:t>
            </a:r>
            <a:endParaRPr lang="es-MX" sz="2400" dirty="0">
              <a:latin typeface="Quicksand Bold" pitchFamily="50" charset="0"/>
            </a:endParaRPr>
          </a:p>
        </p:txBody>
      </p:sp>
      <p:sp>
        <p:nvSpPr>
          <p:cNvPr id="9" name="CuadroTexto 8">
            <a:extLst>
              <a:ext uri="{FF2B5EF4-FFF2-40B4-BE49-F238E27FC236}">
                <a16:creationId xmlns:a16="http://schemas.microsoft.com/office/drawing/2014/main" id="{35ECF1B8-8C0E-4C78-810B-2F3428F243EF}"/>
              </a:ext>
            </a:extLst>
          </p:cNvPr>
          <p:cNvSpPr txBox="1"/>
          <p:nvPr/>
        </p:nvSpPr>
        <p:spPr>
          <a:xfrm>
            <a:off x="6815328" y="944505"/>
            <a:ext cx="4925568" cy="5262979"/>
          </a:xfrm>
          <a:prstGeom prst="rect">
            <a:avLst/>
          </a:prstGeom>
          <a:noFill/>
        </p:spPr>
        <p:txBody>
          <a:bodyPr wrap="square">
            <a:spAutoFit/>
          </a:bodyPr>
          <a:lstStyle/>
          <a:p>
            <a:pPr algn="ctr"/>
            <a:r>
              <a:rPr lang="es-MX" sz="2400" b="0" i="0" dirty="0">
                <a:effectLst/>
                <a:latin typeface="Quicksand Bold" pitchFamily="50" charset="0"/>
              </a:rPr>
              <a:t>Primero, probó la avena de la taza grande, pero la avena estaba muy fría y no le gustó. Luego, probó la avena de la taza mediana, pero la avena estaba muy caliente y tampoco le gustó. Por último, probó la avena de la taza pequeña y esta vez la avena no estaba ni fría ni caliente, ¡estaba perfecta! La avena estaba tan deliciosa que se la comió toda sin dejar ni un poquito.</a:t>
            </a:r>
            <a:endParaRPr lang="es-MX" sz="2400" dirty="0">
              <a:latin typeface="Quicksand Bold" pitchFamily="50" charset="0"/>
            </a:endParaRPr>
          </a:p>
        </p:txBody>
      </p:sp>
      <p:pic>
        <p:nvPicPr>
          <p:cNvPr id="11" name="Imagen 10">
            <a:extLst>
              <a:ext uri="{FF2B5EF4-FFF2-40B4-BE49-F238E27FC236}">
                <a16:creationId xmlns:a16="http://schemas.microsoft.com/office/drawing/2014/main" id="{5E91C82E-7BC4-4138-A477-AC61E6972877}"/>
              </a:ext>
            </a:extLst>
          </p:cNvPr>
          <p:cNvPicPr>
            <a:picLocks noChangeAspect="1"/>
          </p:cNvPicPr>
          <p:nvPr/>
        </p:nvPicPr>
        <p:blipFill rotWithShape="1">
          <a:blip r:embed="rId3"/>
          <a:srcRect l="3599" t="18845" r="13800" b="25867"/>
          <a:stretch/>
        </p:blipFill>
        <p:spPr>
          <a:xfrm>
            <a:off x="321423" y="3207699"/>
            <a:ext cx="5201553" cy="2332922"/>
          </a:xfrm>
          <a:prstGeom prst="rect">
            <a:avLst/>
          </a:prstGeom>
          <a:ln>
            <a:noFill/>
          </a:ln>
          <a:effectLst>
            <a:softEdge rad="112500"/>
          </a:effectLst>
        </p:spPr>
      </p:pic>
    </p:spTree>
    <p:extLst>
      <p:ext uri="{BB962C8B-B14F-4D97-AF65-F5344CB8AC3E}">
        <p14:creationId xmlns:p14="http://schemas.microsoft.com/office/powerpoint/2010/main" val="426119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2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91B450-44E1-48E7-99D0-B13294F5578C}"/>
              </a:ext>
            </a:extLst>
          </p:cNvPr>
          <p:cNvSpPr/>
          <p:nvPr/>
        </p:nvSpPr>
        <p:spPr>
          <a:xfrm>
            <a:off x="6096000" y="0"/>
            <a:ext cx="6096000" cy="6858000"/>
          </a:xfrm>
          <a:prstGeom prst="rect">
            <a:avLst/>
          </a:prstGeom>
          <a:blipFill>
            <a:blip r:embed="rId2"/>
            <a:stretch>
              <a:fillRect/>
            </a:stretch>
          </a:blipFill>
          <a:ln>
            <a:noFill/>
          </a:ln>
          <a:effectLst>
            <a:innerShdw blurRad="63500" dist="546100" dir="108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B2E16EE7-0653-428D-B0B6-40FA96D40117}"/>
              </a:ext>
            </a:extLst>
          </p:cNvPr>
          <p:cNvSpPr/>
          <p:nvPr/>
        </p:nvSpPr>
        <p:spPr>
          <a:xfrm rot="10800000">
            <a:off x="0" y="0"/>
            <a:ext cx="6096000" cy="6858000"/>
          </a:xfrm>
          <a:prstGeom prst="rect">
            <a:avLst/>
          </a:prstGeom>
          <a:blipFill>
            <a:blip r:embed="rId2"/>
            <a:stretch>
              <a:fillRect/>
            </a:stretch>
          </a:blipFill>
          <a:ln>
            <a:noFill/>
          </a:ln>
          <a:effectLst>
            <a:innerShdw blurRad="203200" dist="635000" dir="1080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Quicksand Bold" pitchFamily="50" charset="0"/>
            </a:endParaRPr>
          </a:p>
        </p:txBody>
      </p:sp>
      <p:sp>
        <p:nvSpPr>
          <p:cNvPr id="6" name="CuadroTexto 5">
            <a:extLst>
              <a:ext uri="{FF2B5EF4-FFF2-40B4-BE49-F238E27FC236}">
                <a16:creationId xmlns:a16="http://schemas.microsoft.com/office/drawing/2014/main" id="{040401AC-E81C-40D0-B351-E1E8EB98A474}"/>
              </a:ext>
            </a:extLst>
          </p:cNvPr>
          <p:cNvSpPr txBox="1"/>
          <p:nvPr/>
        </p:nvSpPr>
        <p:spPr>
          <a:xfrm>
            <a:off x="1213103" y="1867746"/>
            <a:ext cx="3669792" cy="2677656"/>
          </a:xfrm>
          <a:prstGeom prst="rect">
            <a:avLst/>
          </a:prstGeom>
          <a:noFill/>
        </p:spPr>
        <p:txBody>
          <a:bodyPr wrap="square">
            <a:spAutoFit/>
          </a:bodyPr>
          <a:lstStyle/>
          <a:p>
            <a:pPr algn="ctr"/>
            <a:r>
              <a:rPr lang="es-MX" sz="2400" b="0" i="0" dirty="0">
                <a:effectLst/>
                <a:latin typeface="Quicksand Bold" pitchFamily="50" charset="0"/>
              </a:rPr>
              <a:t>Después de comer el desayuno de los osos, Ricitos de Oro fue a la sala. En la sala había tres sillas: una grande, una mediana y una pequeña. </a:t>
            </a:r>
            <a:endParaRPr lang="es-MX" sz="2400" dirty="0">
              <a:latin typeface="Quicksand Bold" pitchFamily="50" charset="0"/>
            </a:endParaRPr>
          </a:p>
        </p:txBody>
      </p:sp>
      <p:sp>
        <p:nvSpPr>
          <p:cNvPr id="7" name="CuadroTexto 6">
            <a:extLst>
              <a:ext uri="{FF2B5EF4-FFF2-40B4-BE49-F238E27FC236}">
                <a16:creationId xmlns:a16="http://schemas.microsoft.com/office/drawing/2014/main" id="{08F1CF5E-8757-46E8-9A98-80EAC931B70D}"/>
              </a:ext>
            </a:extLst>
          </p:cNvPr>
          <p:cNvSpPr txBox="1"/>
          <p:nvPr/>
        </p:nvSpPr>
        <p:spPr>
          <a:xfrm>
            <a:off x="6912864" y="159586"/>
            <a:ext cx="5047488" cy="3416320"/>
          </a:xfrm>
          <a:prstGeom prst="rect">
            <a:avLst/>
          </a:prstGeom>
          <a:noFill/>
        </p:spPr>
        <p:txBody>
          <a:bodyPr wrap="square">
            <a:spAutoFit/>
          </a:bodyPr>
          <a:lstStyle/>
          <a:p>
            <a:pPr algn="ctr"/>
            <a:r>
              <a:rPr lang="es-MX" sz="2400" b="0" i="0" dirty="0">
                <a:effectLst/>
                <a:latin typeface="Quicksand Bold" pitchFamily="50" charset="0"/>
              </a:rPr>
              <a:t>Primero, se sentó en la silla grande, pero la silla era muy alta y no le gustó. Luego, se sentó en la silla mediana, pero la silla era muy ancha y tampoco le gustó. Fue entonces que encontró la silla pequeña y se sentó en ella, pero la silla era frágil y se rompió bajo su peso.</a:t>
            </a:r>
            <a:endParaRPr lang="es-MX" sz="2400" dirty="0">
              <a:latin typeface="Quicksand Bold" pitchFamily="50" charset="0"/>
            </a:endParaRPr>
          </a:p>
        </p:txBody>
      </p:sp>
      <p:grpSp>
        <p:nvGrpSpPr>
          <p:cNvPr id="10" name="Grupo 9">
            <a:extLst>
              <a:ext uri="{FF2B5EF4-FFF2-40B4-BE49-F238E27FC236}">
                <a16:creationId xmlns:a16="http://schemas.microsoft.com/office/drawing/2014/main" id="{130134EB-6D6D-444C-B300-A5FBFAD6BC80}"/>
              </a:ext>
            </a:extLst>
          </p:cNvPr>
          <p:cNvGrpSpPr/>
          <p:nvPr/>
        </p:nvGrpSpPr>
        <p:grpSpPr>
          <a:xfrm>
            <a:off x="6595873" y="3735492"/>
            <a:ext cx="5364479" cy="2962922"/>
            <a:chOff x="-1" y="1255776"/>
            <a:chExt cx="11960353" cy="5145024"/>
          </a:xfrm>
        </p:grpSpPr>
        <p:pic>
          <p:nvPicPr>
            <p:cNvPr id="8" name="Imagen 7">
              <a:extLst>
                <a:ext uri="{FF2B5EF4-FFF2-40B4-BE49-F238E27FC236}">
                  <a16:creationId xmlns:a16="http://schemas.microsoft.com/office/drawing/2014/main" id="{0A7D6283-82BC-495B-8049-29712BD562E8}"/>
                </a:ext>
              </a:extLst>
            </p:cNvPr>
            <p:cNvPicPr>
              <a:picLocks noChangeAspect="1"/>
            </p:cNvPicPr>
            <p:nvPr/>
          </p:nvPicPr>
          <p:blipFill rotWithShape="1">
            <a:blip r:embed="rId3"/>
            <a:srcRect t="18311" r="1900" b="6666"/>
            <a:stretch/>
          </p:blipFill>
          <p:spPr>
            <a:xfrm>
              <a:off x="-1" y="1255776"/>
              <a:ext cx="11960353" cy="5145024"/>
            </a:xfrm>
            <a:prstGeom prst="rect">
              <a:avLst/>
            </a:prstGeom>
            <a:ln>
              <a:noFill/>
            </a:ln>
            <a:effectLst>
              <a:softEdge rad="112500"/>
            </a:effectLst>
          </p:spPr>
        </p:pic>
        <p:pic>
          <p:nvPicPr>
            <p:cNvPr id="9" name="Imagen 8">
              <a:extLst>
                <a:ext uri="{FF2B5EF4-FFF2-40B4-BE49-F238E27FC236}">
                  <a16:creationId xmlns:a16="http://schemas.microsoft.com/office/drawing/2014/main" id="{50A467DA-F9FF-410B-9C9B-B3B5AAB5A487}"/>
                </a:ext>
              </a:extLst>
            </p:cNvPr>
            <p:cNvPicPr>
              <a:picLocks noChangeAspect="1"/>
            </p:cNvPicPr>
            <p:nvPr/>
          </p:nvPicPr>
          <p:blipFill rotWithShape="1">
            <a:blip r:embed="rId3"/>
            <a:srcRect l="59750" t="34222" r="27050" b="52222"/>
            <a:stretch/>
          </p:blipFill>
          <p:spPr>
            <a:xfrm>
              <a:off x="4626862" y="2006768"/>
              <a:ext cx="2706624" cy="463296"/>
            </a:xfrm>
            <a:prstGeom prst="rect">
              <a:avLst/>
            </a:prstGeom>
          </p:spPr>
        </p:pic>
      </p:grpSp>
    </p:spTree>
    <p:extLst>
      <p:ext uri="{BB962C8B-B14F-4D97-AF65-F5344CB8AC3E}">
        <p14:creationId xmlns:p14="http://schemas.microsoft.com/office/powerpoint/2010/main" val="1258268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17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par>
                          <p:cTn id="12" fill="hold">
                            <p:stCondLst>
                              <p:cond delay="3000"/>
                            </p:stCondLst>
                            <p:childTnLst>
                              <p:par>
                                <p:cTn id="13" presetID="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91B450-44E1-48E7-99D0-B13294F5578C}"/>
              </a:ext>
            </a:extLst>
          </p:cNvPr>
          <p:cNvSpPr/>
          <p:nvPr/>
        </p:nvSpPr>
        <p:spPr>
          <a:xfrm>
            <a:off x="6096000" y="0"/>
            <a:ext cx="6096000" cy="6858000"/>
          </a:xfrm>
          <a:prstGeom prst="rect">
            <a:avLst/>
          </a:prstGeom>
          <a:blipFill>
            <a:blip r:embed="rId2"/>
            <a:stretch>
              <a:fillRect/>
            </a:stretch>
          </a:blipFill>
          <a:ln>
            <a:noFill/>
          </a:ln>
          <a:effectLst>
            <a:innerShdw blurRad="63500" dist="546100" dir="108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B2E16EE7-0653-428D-B0B6-40FA96D40117}"/>
              </a:ext>
            </a:extLst>
          </p:cNvPr>
          <p:cNvSpPr/>
          <p:nvPr/>
        </p:nvSpPr>
        <p:spPr>
          <a:xfrm rot="10800000">
            <a:off x="0" y="0"/>
            <a:ext cx="6096000" cy="6858000"/>
          </a:xfrm>
          <a:prstGeom prst="rect">
            <a:avLst/>
          </a:prstGeom>
          <a:blipFill>
            <a:blip r:embed="rId2"/>
            <a:stretch>
              <a:fillRect/>
            </a:stretch>
          </a:blipFill>
          <a:ln>
            <a:noFill/>
          </a:ln>
          <a:effectLst>
            <a:innerShdw blurRad="203200" dist="635000" dir="1080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09A701C9-671C-46BC-8786-3BD6C433EBE1}"/>
              </a:ext>
            </a:extLst>
          </p:cNvPr>
          <p:cNvSpPr txBox="1"/>
          <p:nvPr/>
        </p:nvSpPr>
        <p:spPr>
          <a:xfrm>
            <a:off x="652271" y="3984319"/>
            <a:ext cx="4791456" cy="2308324"/>
          </a:xfrm>
          <a:prstGeom prst="rect">
            <a:avLst/>
          </a:prstGeom>
          <a:noFill/>
        </p:spPr>
        <p:txBody>
          <a:bodyPr wrap="square">
            <a:spAutoFit/>
          </a:bodyPr>
          <a:lstStyle/>
          <a:p>
            <a:pPr algn="ctr"/>
            <a:r>
              <a:rPr lang="es-MX" sz="2400" b="0" i="0" dirty="0">
                <a:effectLst/>
                <a:latin typeface="Quicksand Bold" pitchFamily="50" charset="0"/>
              </a:rPr>
              <a:t>Buscando un lugar para descansar, Ricitos de Oro subió las escaleras, al final del pasillo había un cuarto con tres camas: una grande, una mediana y una pequeña.</a:t>
            </a:r>
            <a:endParaRPr lang="es-MX" sz="2400" dirty="0">
              <a:latin typeface="Quicksand Bold" pitchFamily="50" charset="0"/>
            </a:endParaRPr>
          </a:p>
        </p:txBody>
      </p:sp>
      <p:sp>
        <p:nvSpPr>
          <p:cNvPr id="7" name="CuadroTexto 6">
            <a:extLst>
              <a:ext uri="{FF2B5EF4-FFF2-40B4-BE49-F238E27FC236}">
                <a16:creationId xmlns:a16="http://schemas.microsoft.com/office/drawing/2014/main" id="{183DD0F6-EF63-42DB-8C15-DF898ECBF4AE}"/>
              </a:ext>
            </a:extLst>
          </p:cNvPr>
          <p:cNvSpPr txBox="1"/>
          <p:nvPr/>
        </p:nvSpPr>
        <p:spPr>
          <a:xfrm>
            <a:off x="6952488" y="797510"/>
            <a:ext cx="4383023" cy="5262979"/>
          </a:xfrm>
          <a:prstGeom prst="rect">
            <a:avLst/>
          </a:prstGeom>
          <a:noFill/>
        </p:spPr>
        <p:txBody>
          <a:bodyPr wrap="square">
            <a:spAutoFit/>
          </a:bodyPr>
          <a:lstStyle/>
          <a:p>
            <a:pPr algn="ctr"/>
            <a:r>
              <a:rPr lang="es-MX" sz="2400" b="0" i="0" dirty="0">
                <a:effectLst/>
                <a:latin typeface="Quicksand Bold" pitchFamily="50" charset="0"/>
              </a:rPr>
              <a:t>Primero, se subió a la cama grande, pero estaba demasiado dura y no le gustó. Después, se subió a la cama mediana, pero estaba demasiado blanda y tampoco le gustó. Entonces, se acostó en la cama pequeña, la cama no estaba ni demasiado dura ni demasiado blanda. De hecho, ¡se sentía perfecta! Ricitos de Oro se quedó profundamente dormida</a:t>
            </a:r>
            <a:r>
              <a:rPr lang="es-MX" sz="2400" b="0" i="0" dirty="0">
                <a:solidFill>
                  <a:schemeClr val="bg1"/>
                </a:solidFill>
                <a:effectLst/>
                <a:latin typeface="Quicksand Bold" pitchFamily="50" charset="0"/>
              </a:rPr>
              <a:t>.</a:t>
            </a:r>
            <a:endParaRPr lang="es-MX" sz="2400" dirty="0">
              <a:solidFill>
                <a:schemeClr val="bg1"/>
              </a:solidFill>
              <a:latin typeface="Quicksand Bold" pitchFamily="50" charset="0"/>
            </a:endParaRPr>
          </a:p>
        </p:txBody>
      </p:sp>
      <p:pic>
        <p:nvPicPr>
          <p:cNvPr id="9" name="Imagen 8">
            <a:extLst>
              <a:ext uri="{FF2B5EF4-FFF2-40B4-BE49-F238E27FC236}">
                <a16:creationId xmlns:a16="http://schemas.microsoft.com/office/drawing/2014/main" id="{7986E699-20E8-403F-B925-66D1B89BEA27}"/>
              </a:ext>
            </a:extLst>
          </p:cNvPr>
          <p:cNvPicPr>
            <a:picLocks noChangeAspect="1"/>
          </p:cNvPicPr>
          <p:nvPr/>
        </p:nvPicPr>
        <p:blipFill rotWithShape="1">
          <a:blip r:embed="rId3"/>
          <a:srcRect l="28500" t="14222" r="5600" b="28001"/>
          <a:stretch/>
        </p:blipFill>
        <p:spPr>
          <a:xfrm>
            <a:off x="280416" y="762664"/>
            <a:ext cx="5163311" cy="2546398"/>
          </a:xfrm>
          <a:prstGeom prst="rect">
            <a:avLst/>
          </a:prstGeom>
          <a:ln>
            <a:noFill/>
          </a:ln>
          <a:effectLst>
            <a:softEdge rad="112500"/>
          </a:effectLst>
        </p:spPr>
      </p:pic>
    </p:spTree>
    <p:extLst>
      <p:ext uri="{BB962C8B-B14F-4D97-AF65-F5344CB8AC3E}">
        <p14:creationId xmlns:p14="http://schemas.microsoft.com/office/powerpoint/2010/main" val="3398127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27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91B450-44E1-48E7-99D0-B13294F5578C}"/>
              </a:ext>
            </a:extLst>
          </p:cNvPr>
          <p:cNvSpPr/>
          <p:nvPr/>
        </p:nvSpPr>
        <p:spPr>
          <a:xfrm>
            <a:off x="6096000" y="0"/>
            <a:ext cx="6096000" cy="6858000"/>
          </a:xfrm>
          <a:prstGeom prst="rect">
            <a:avLst/>
          </a:prstGeom>
          <a:blipFill>
            <a:blip r:embed="rId2"/>
            <a:stretch>
              <a:fillRect/>
            </a:stretch>
          </a:blipFill>
          <a:ln>
            <a:noFill/>
          </a:ln>
          <a:effectLst>
            <a:innerShdw blurRad="63500" dist="546100" dir="108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B2E16EE7-0653-428D-B0B6-40FA96D40117}"/>
              </a:ext>
            </a:extLst>
          </p:cNvPr>
          <p:cNvSpPr/>
          <p:nvPr/>
        </p:nvSpPr>
        <p:spPr>
          <a:xfrm rot="10800000">
            <a:off x="0" y="0"/>
            <a:ext cx="6096000" cy="6858000"/>
          </a:xfrm>
          <a:prstGeom prst="rect">
            <a:avLst/>
          </a:prstGeom>
          <a:blipFill>
            <a:blip r:embed="rId2"/>
            <a:stretch>
              <a:fillRect/>
            </a:stretch>
          </a:blipFill>
          <a:ln>
            <a:noFill/>
          </a:ln>
          <a:effectLst>
            <a:innerShdw blurRad="203200" dist="635000" dir="1080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CB4B71A4-FBC9-4C1F-9F19-AFD941A531AD}"/>
              </a:ext>
            </a:extLst>
          </p:cNvPr>
          <p:cNvSpPr txBox="1"/>
          <p:nvPr/>
        </p:nvSpPr>
        <p:spPr>
          <a:xfrm>
            <a:off x="597407" y="882769"/>
            <a:ext cx="5023104" cy="1938992"/>
          </a:xfrm>
          <a:prstGeom prst="rect">
            <a:avLst/>
          </a:prstGeom>
          <a:noFill/>
        </p:spPr>
        <p:txBody>
          <a:bodyPr wrap="square">
            <a:spAutoFit/>
          </a:bodyPr>
          <a:lstStyle/>
          <a:p>
            <a:r>
              <a:rPr lang="es-MX" sz="2400" i="0" dirty="0">
                <a:effectLst/>
                <a:latin typeface="Quicksand Bold" pitchFamily="50" charset="0"/>
              </a:rPr>
              <a:t>Al poco tiempo, los tres osos regresaron del paseo por el bosque. Papá Oso notó inmediatamente que la puerta se encontraba abierta:</a:t>
            </a:r>
          </a:p>
        </p:txBody>
      </p:sp>
      <p:sp>
        <p:nvSpPr>
          <p:cNvPr id="7" name="CuadroTexto 6">
            <a:extLst>
              <a:ext uri="{FF2B5EF4-FFF2-40B4-BE49-F238E27FC236}">
                <a16:creationId xmlns:a16="http://schemas.microsoft.com/office/drawing/2014/main" id="{6C224829-D13D-4543-A15D-3B1CAE3595B7}"/>
              </a:ext>
            </a:extLst>
          </p:cNvPr>
          <p:cNvSpPr txBox="1"/>
          <p:nvPr/>
        </p:nvSpPr>
        <p:spPr>
          <a:xfrm>
            <a:off x="8266176" y="2642645"/>
            <a:ext cx="3925824" cy="1200329"/>
          </a:xfrm>
          <a:prstGeom prst="rect">
            <a:avLst/>
          </a:prstGeom>
          <a:noFill/>
        </p:spPr>
        <p:txBody>
          <a:bodyPr wrap="square">
            <a:spAutoFit/>
          </a:bodyPr>
          <a:lstStyle/>
          <a:p>
            <a:r>
              <a:rPr lang="es-MX" sz="1800" i="0" dirty="0">
                <a:effectLst/>
                <a:latin typeface="Quicksand Bold" pitchFamily="50" charset="0"/>
              </a:rPr>
              <a:t>—Alguien se ha sentado en mi silla y probó mi avena —dijo Mamá Osa con una voz medio enojada.</a:t>
            </a:r>
          </a:p>
        </p:txBody>
      </p:sp>
      <p:sp>
        <p:nvSpPr>
          <p:cNvPr id="9" name="CuadroTexto 8">
            <a:extLst>
              <a:ext uri="{FF2B5EF4-FFF2-40B4-BE49-F238E27FC236}">
                <a16:creationId xmlns:a16="http://schemas.microsoft.com/office/drawing/2014/main" id="{8D477699-07C6-409B-95B0-6A1C45DCB6A1}"/>
              </a:ext>
            </a:extLst>
          </p:cNvPr>
          <p:cNvSpPr txBox="1"/>
          <p:nvPr/>
        </p:nvSpPr>
        <p:spPr>
          <a:xfrm>
            <a:off x="6571489" y="282605"/>
            <a:ext cx="4474464" cy="1200329"/>
          </a:xfrm>
          <a:prstGeom prst="rect">
            <a:avLst/>
          </a:prstGeom>
          <a:noFill/>
        </p:spPr>
        <p:txBody>
          <a:bodyPr wrap="square">
            <a:spAutoFit/>
          </a:bodyPr>
          <a:lstStyle/>
          <a:p>
            <a:r>
              <a:rPr lang="es-MX" sz="1800" i="0" dirty="0">
                <a:effectLst/>
                <a:latin typeface="Quicksand Bold" pitchFamily="50" charset="0"/>
              </a:rPr>
              <a:t>—Alguien ha entrado a nuestra casa sin permiso, se sentó en mi silla y probó mi avena —dijo Papá Oso con una gran voz de enfado.</a:t>
            </a:r>
          </a:p>
        </p:txBody>
      </p:sp>
      <p:sp>
        <p:nvSpPr>
          <p:cNvPr id="11" name="CuadroTexto 10">
            <a:extLst>
              <a:ext uri="{FF2B5EF4-FFF2-40B4-BE49-F238E27FC236}">
                <a16:creationId xmlns:a16="http://schemas.microsoft.com/office/drawing/2014/main" id="{60752452-D224-46BF-A975-8066B7A4F18B}"/>
              </a:ext>
            </a:extLst>
          </p:cNvPr>
          <p:cNvSpPr txBox="1"/>
          <p:nvPr/>
        </p:nvSpPr>
        <p:spPr>
          <a:xfrm>
            <a:off x="6766560" y="4962067"/>
            <a:ext cx="4474464" cy="1200329"/>
          </a:xfrm>
          <a:prstGeom prst="rect">
            <a:avLst/>
          </a:prstGeom>
          <a:noFill/>
        </p:spPr>
        <p:txBody>
          <a:bodyPr wrap="square">
            <a:spAutoFit/>
          </a:bodyPr>
          <a:lstStyle/>
          <a:p>
            <a:pPr algn="l"/>
            <a:r>
              <a:rPr lang="es-MX" b="0" i="0" dirty="0">
                <a:effectLst/>
                <a:latin typeface="Quicksand Bold" pitchFamily="50" charset="0"/>
              </a:rPr>
              <a:t>Entonces, dijo Osito con su pequeña voz:</a:t>
            </a:r>
          </a:p>
          <a:p>
            <a:pPr algn="l"/>
            <a:r>
              <a:rPr lang="es-MX" b="0" i="0" dirty="0">
                <a:effectLst/>
                <a:latin typeface="Quicksand Bold" pitchFamily="50" charset="0"/>
              </a:rPr>
              <a:t>—Alguien se comió toda mi avena y rompió mi silla.</a:t>
            </a:r>
          </a:p>
        </p:txBody>
      </p:sp>
      <p:grpSp>
        <p:nvGrpSpPr>
          <p:cNvPr id="15" name="Grupo 14">
            <a:extLst>
              <a:ext uri="{FF2B5EF4-FFF2-40B4-BE49-F238E27FC236}">
                <a16:creationId xmlns:a16="http://schemas.microsoft.com/office/drawing/2014/main" id="{FF9AF794-5C98-4461-AE33-87F2F5E38AB0}"/>
              </a:ext>
            </a:extLst>
          </p:cNvPr>
          <p:cNvGrpSpPr/>
          <p:nvPr/>
        </p:nvGrpSpPr>
        <p:grpSpPr>
          <a:xfrm>
            <a:off x="219455" y="3612141"/>
            <a:ext cx="5340096" cy="2912492"/>
            <a:chOff x="0" y="1316736"/>
            <a:chExt cx="12057888" cy="5231655"/>
          </a:xfrm>
        </p:grpSpPr>
        <p:pic>
          <p:nvPicPr>
            <p:cNvPr id="13" name="Imagen 12">
              <a:extLst>
                <a:ext uri="{FF2B5EF4-FFF2-40B4-BE49-F238E27FC236}">
                  <a16:creationId xmlns:a16="http://schemas.microsoft.com/office/drawing/2014/main" id="{D832C667-6512-4E88-BFE4-0E7FF818FD73}"/>
                </a:ext>
              </a:extLst>
            </p:cNvPr>
            <p:cNvPicPr>
              <a:picLocks noChangeAspect="1"/>
            </p:cNvPicPr>
            <p:nvPr/>
          </p:nvPicPr>
          <p:blipFill rotWithShape="1">
            <a:blip r:embed="rId3"/>
            <a:srcRect t="19200" r="1100" b="4515"/>
            <a:stretch/>
          </p:blipFill>
          <p:spPr>
            <a:xfrm>
              <a:off x="0" y="1316736"/>
              <a:ext cx="12057888" cy="5231655"/>
            </a:xfrm>
            <a:prstGeom prst="rect">
              <a:avLst/>
            </a:prstGeom>
            <a:ln>
              <a:noFill/>
            </a:ln>
            <a:effectLst>
              <a:softEdge rad="112500"/>
            </a:effectLst>
          </p:spPr>
        </p:pic>
        <p:pic>
          <p:nvPicPr>
            <p:cNvPr id="14" name="Imagen 13">
              <a:extLst>
                <a:ext uri="{FF2B5EF4-FFF2-40B4-BE49-F238E27FC236}">
                  <a16:creationId xmlns:a16="http://schemas.microsoft.com/office/drawing/2014/main" id="{92FACFFA-19A3-468D-9798-8A54778ED629}"/>
                </a:ext>
              </a:extLst>
            </p:cNvPr>
            <p:cNvPicPr>
              <a:picLocks noChangeAspect="1"/>
            </p:cNvPicPr>
            <p:nvPr/>
          </p:nvPicPr>
          <p:blipFill rotWithShape="1">
            <a:blip r:embed="rId3"/>
            <a:srcRect l="32650" t="19200" r="39350" b="72889"/>
            <a:stretch/>
          </p:blipFill>
          <p:spPr>
            <a:xfrm>
              <a:off x="3877056" y="1819547"/>
              <a:ext cx="4291584" cy="809484"/>
            </a:xfrm>
            <a:prstGeom prst="rect">
              <a:avLst/>
            </a:prstGeom>
            <a:ln>
              <a:noFill/>
            </a:ln>
            <a:effectLst>
              <a:softEdge rad="112500"/>
            </a:effectLst>
          </p:spPr>
        </p:pic>
      </p:grpSp>
    </p:spTree>
    <p:extLst>
      <p:ext uri="{BB962C8B-B14F-4D97-AF65-F5344CB8AC3E}">
        <p14:creationId xmlns:p14="http://schemas.microsoft.com/office/powerpoint/2010/main" val="417179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3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4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91B450-44E1-48E7-99D0-B13294F5578C}"/>
              </a:ext>
            </a:extLst>
          </p:cNvPr>
          <p:cNvSpPr/>
          <p:nvPr/>
        </p:nvSpPr>
        <p:spPr>
          <a:xfrm>
            <a:off x="6096000" y="0"/>
            <a:ext cx="6096000" cy="6858000"/>
          </a:xfrm>
          <a:prstGeom prst="rect">
            <a:avLst/>
          </a:prstGeom>
          <a:blipFill>
            <a:blip r:embed="rId2"/>
            <a:stretch>
              <a:fillRect/>
            </a:stretch>
          </a:blipFill>
          <a:ln>
            <a:noFill/>
          </a:ln>
          <a:effectLst>
            <a:innerShdw blurRad="63500" dist="546100" dir="108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B2E16EE7-0653-428D-B0B6-40FA96D40117}"/>
              </a:ext>
            </a:extLst>
          </p:cNvPr>
          <p:cNvSpPr/>
          <p:nvPr/>
        </p:nvSpPr>
        <p:spPr>
          <a:xfrm rot="10800000">
            <a:off x="0" y="0"/>
            <a:ext cx="6096000" cy="6858000"/>
          </a:xfrm>
          <a:prstGeom prst="rect">
            <a:avLst/>
          </a:prstGeom>
          <a:blipFill>
            <a:blip r:embed="rId2"/>
            <a:stretch>
              <a:fillRect/>
            </a:stretch>
          </a:blipFill>
          <a:ln>
            <a:noFill/>
          </a:ln>
          <a:effectLst>
            <a:innerShdw blurRad="203200" dist="635000" dir="1080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id="{C0614289-BB67-438A-A1AF-FCC507AB9C67}"/>
              </a:ext>
            </a:extLst>
          </p:cNvPr>
          <p:cNvSpPr txBox="1"/>
          <p:nvPr/>
        </p:nvSpPr>
        <p:spPr>
          <a:xfrm>
            <a:off x="353568" y="356174"/>
            <a:ext cx="5120640" cy="3170099"/>
          </a:xfrm>
          <a:prstGeom prst="rect">
            <a:avLst/>
          </a:prstGeom>
          <a:noFill/>
        </p:spPr>
        <p:txBody>
          <a:bodyPr wrap="square">
            <a:spAutoFit/>
          </a:bodyPr>
          <a:lstStyle/>
          <a:p>
            <a:pPr algn="l"/>
            <a:r>
              <a:rPr lang="es-MX" sz="2000" b="0" i="0" dirty="0">
                <a:effectLst/>
                <a:latin typeface="Quicksand Bold" pitchFamily="50" charset="0"/>
              </a:rPr>
              <a:t>Los tres osos subieron la escalera. Al entrar en la habitación, Papá Oso dijo:</a:t>
            </a:r>
          </a:p>
          <a:p>
            <a:pPr algn="l"/>
            <a:r>
              <a:rPr lang="es-MX" sz="2000" b="0" i="0" dirty="0">
                <a:effectLst/>
                <a:latin typeface="Quicksand Bold" pitchFamily="50" charset="0"/>
              </a:rPr>
              <a:t>—¡Alguien se ha acostado en mi cama!</a:t>
            </a:r>
          </a:p>
          <a:p>
            <a:pPr algn="l"/>
            <a:r>
              <a:rPr lang="es-MX" sz="2000" b="0" i="0" dirty="0">
                <a:effectLst/>
                <a:latin typeface="Quicksand Bold" pitchFamily="50" charset="0"/>
              </a:rPr>
              <a:t>Y Mamá Osa exclamó:</a:t>
            </a:r>
          </a:p>
          <a:p>
            <a:pPr algn="l"/>
            <a:r>
              <a:rPr lang="es-MX" sz="2000" b="0" i="0" dirty="0">
                <a:effectLst/>
                <a:latin typeface="Quicksand Bold" pitchFamily="50" charset="0"/>
              </a:rPr>
              <a:t>—¡Alguien se ha acostado en mi cama también!</a:t>
            </a:r>
          </a:p>
          <a:p>
            <a:pPr algn="l"/>
            <a:r>
              <a:rPr lang="es-MX" sz="2000" b="0" i="0" dirty="0">
                <a:effectLst/>
                <a:latin typeface="Quicksand Bold" pitchFamily="50" charset="0"/>
              </a:rPr>
              <a:t>Y Osito dijo:</a:t>
            </a:r>
          </a:p>
          <a:p>
            <a:pPr algn="l"/>
            <a:r>
              <a:rPr lang="es-MX" sz="2000" b="0" i="0" dirty="0">
                <a:effectLst/>
                <a:latin typeface="Quicksand Bold" pitchFamily="50" charset="0"/>
              </a:rPr>
              <a:t>—¡Alguien está durmiendo en mi cama! —y se puso a llorar desconsoladamente.</a:t>
            </a:r>
          </a:p>
        </p:txBody>
      </p:sp>
      <p:pic>
        <p:nvPicPr>
          <p:cNvPr id="13" name="Imagen 12">
            <a:extLst>
              <a:ext uri="{FF2B5EF4-FFF2-40B4-BE49-F238E27FC236}">
                <a16:creationId xmlns:a16="http://schemas.microsoft.com/office/drawing/2014/main" id="{8AB7EAA5-54E8-499E-9B6D-4FB86D516A82}"/>
              </a:ext>
            </a:extLst>
          </p:cNvPr>
          <p:cNvPicPr>
            <a:picLocks noChangeAspect="1"/>
          </p:cNvPicPr>
          <p:nvPr/>
        </p:nvPicPr>
        <p:blipFill rotWithShape="1">
          <a:blip r:embed="rId3"/>
          <a:srcRect l="1200" t="12089" r="1401" b="14667"/>
          <a:stretch/>
        </p:blipFill>
        <p:spPr>
          <a:xfrm>
            <a:off x="0" y="3733659"/>
            <a:ext cx="6096000" cy="3124341"/>
          </a:xfrm>
          <a:prstGeom prst="rect">
            <a:avLst/>
          </a:prstGeom>
          <a:ln>
            <a:noFill/>
          </a:ln>
          <a:effectLst>
            <a:softEdge rad="112500"/>
          </a:effectLst>
        </p:spPr>
      </p:pic>
      <p:pic>
        <p:nvPicPr>
          <p:cNvPr id="15" name="Imagen 14">
            <a:extLst>
              <a:ext uri="{FF2B5EF4-FFF2-40B4-BE49-F238E27FC236}">
                <a16:creationId xmlns:a16="http://schemas.microsoft.com/office/drawing/2014/main" id="{4CC9B5AA-0229-4149-9F3B-E0ECD853A8CF}"/>
              </a:ext>
            </a:extLst>
          </p:cNvPr>
          <p:cNvPicPr>
            <a:picLocks noChangeAspect="1"/>
          </p:cNvPicPr>
          <p:nvPr/>
        </p:nvPicPr>
        <p:blipFill rotWithShape="1">
          <a:blip r:embed="rId4"/>
          <a:srcRect t="19378" r="60200" b="7378"/>
          <a:stretch/>
        </p:blipFill>
        <p:spPr>
          <a:xfrm>
            <a:off x="6096001" y="0"/>
            <a:ext cx="6096000" cy="6858000"/>
          </a:xfrm>
          <a:prstGeom prst="rect">
            <a:avLst/>
          </a:prstGeom>
          <a:effectLst>
            <a:innerShdw blurRad="63500" dist="749300" dir="10800000">
              <a:prstClr val="black">
                <a:alpha val="37000"/>
              </a:prstClr>
            </a:innerShdw>
          </a:effectLst>
        </p:spPr>
      </p:pic>
      <p:sp>
        <p:nvSpPr>
          <p:cNvPr id="12" name="CuadroTexto 11">
            <a:extLst>
              <a:ext uri="{FF2B5EF4-FFF2-40B4-BE49-F238E27FC236}">
                <a16:creationId xmlns:a16="http://schemas.microsoft.com/office/drawing/2014/main" id="{E99DF20A-94BB-446B-9D80-80B7E21B7DB1}"/>
              </a:ext>
            </a:extLst>
          </p:cNvPr>
          <p:cNvSpPr txBox="1"/>
          <p:nvPr/>
        </p:nvSpPr>
        <p:spPr>
          <a:xfrm>
            <a:off x="6095999" y="4315647"/>
            <a:ext cx="3742945" cy="2862322"/>
          </a:xfrm>
          <a:prstGeom prst="rect">
            <a:avLst/>
          </a:prstGeom>
          <a:noFill/>
        </p:spPr>
        <p:txBody>
          <a:bodyPr wrap="square">
            <a:spAutoFit/>
          </a:bodyPr>
          <a:lstStyle/>
          <a:p>
            <a:pPr algn="ctr"/>
            <a:r>
              <a:rPr lang="es-MX" sz="2000" b="0" i="0" dirty="0">
                <a:effectLst/>
                <a:latin typeface="Quicksand Bold" pitchFamily="50" charset="0"/>
              </a:rPr>
              <a:t>El llanto de Osito despertó a Ricitos de Oro, que muy asustada saltó de la cama y corrió escaleras abajo hasta llegar al bosque para jamás regresar a la casa de los osos.</a:t>
            </a:r>
          </a:p>
          <a:p>
            <a:pPr algn="ctr"/>
            <a:br>
              <a:rPr lang="es-MX" sz="2000" b="0" i="0" u="none" strike="noStrike" dirty="0">
                <a:solidFill>
                  <a:schemeClr val="bg1"/>
                </a:solidFill>
                <a:effectLst/>
                <a:latin typeface="Quicksand Bold" pitchFamily="50" charset="0"/>
                <a:hlinkClick r:id="rId5">
                  <a:extLst>
                    <a:ext uri="{A12FA001-AC4F-418D-AE19-62706E023703}">
                      <ahyp:hlinkClr xmlns:ahyp="http://schemas.microsoft.com/office/drawing/2018/hyperlinkcolor" val="tx"/>
                    </a:ext>
                  </a:extLst>
                </a:hlinkClick>
              </a:rPr>
            </a:br>
            <a:endParaRPr lang="es-MX" sz="2000" dirty="0">
              <a:solidFill>
                <a:schemeClr val="bg1"/>
              </a:solidFill>
              <a:latin typeface="Quicksand Bold" pitchFamily="50" charset="0"/>
            </a:endParaRPr>
          </a:p>
        </p:txBody>
      </p:sp>
    </p:spTree>
    <p:extLst>
      <p:ext uri="{BB962C8B-B14F-4D97-AF65-F5344CB8AC3E}">
        <p14:creationId xmlns:p14="http://schemas.microsoft.com/office/powerpoint/2010/main" val="605432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E91B450-44E1-48E7-99D0-B13294F5578C}"/>
              </a:ext>
            </a:extLst>
          </p:cNvPr>
          <p:cNvSpPr/>
          <p:nvPr/>
        </p:nvSpPr>
        <p:spPr>
          <a:xfrm>
            <a:off x="6096000" y="0"/>
            <a:ext cx="6096000" cy="6858000"/>
          </a:xfrm>
          <a:prstGeom prst="rect">
            <a:avLst/>
          </a:prstGeom>
          <a:blipFill>
            <a:blip r:embed="rId2"/>
            <a:stretch>
              <a:fillRect/>
            </a:stretch>
          </a:blipFill>
          <a:ln>
            <a:noFill/>
          </a:ln>
          <a:effectLst>
            <a:innerShdw blurRad="63500" dist="546100" dir="108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B2E16EE7-0653-428D-B0B6-40FA96D40117}"/>
              </a:ext>
            </a:extLst>
          </p:cNvPr>
          <p:cNvSpPr/>
          <p:nvPr/>
        </p:nvSpPr>
        <p:spPr>
          <a:xfrm rot="10800000">
            <a:off x="0" y="0"/>
            <a:ext cx="6096000" cy="6858000"/>
          </a:xfrm>
          <a:prstGeom prst="rect">
            <a:avLst/>
          </a:prstGeom>
          <a:blipFill>
            <a:blip r:embed="rId2"/>
            <a:stretch>
              <a:fillRect/>
            </a:stretch>
          </a:blipFill>
          <a:ln>
            <a:noFill/>
          </a:ln>
          <a:effectLst>
            <a:innerShdw blurRad="203200" dist="635000" dir="1080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a:extLst>
              <a:ext uri="{FF2B5EF4-FFF2-40B4-BE49-F238E27FC236}">
                <a16:creationId xmlns:a16="http://schemas.microsoft.com/office/drawing/2014/main" id="{620FD43A-1E14-44CD-802B-0DA2F9484157}"/>
              </a:ext>
            </a:extLst>
          </p:cNvPr>
          <p:cNvSpPr txBox="1"/>
          <p:nvPr/>
        </p:nvSpPr>
        <p:spPr>
          <a:xfrm>
            <a:off x="1353313" y="2109216"/>
            <a:ext cx="4559808" cy="3154710"/>
          </a:xfrm>
          <a:prstGeom prst="rect">
            <a:avLst/>
          </a:prstGeom>
          <a:noFill/>
        </p:spPr>
        <p:txBody>
          <a:bodyPr wrap="square" rtlCol="0">
            <a:spAutoFit/>
          </a:bodyPr>
          <a:lstStyle/>
          <a:p>
            <a:r>
              <a:rPr lang="es-MX" sz="19900" dirty="0">
                <a:latin typeface="Hello" pitchFamily="50" charset="0"/>
                <a:cs typeface="Aharoni" panose="02010803020104030203" pitchFamily="2" charset="-79"/>
              </a:rPr>
              <a:t>Fin</a:t>
            </a:r>
          </a:p>
        </p:txBody>
      </p:sp>
    </p:spTree>
    <p:extLst>
      <p:ext uri="{BB962C8B-B14F-4D97-AF65-F5344CB8AC3E}">
        <p14:creationId xmlns:p14="http://schemas.microsoft.com/office/powerpoint/2010/main" val="1639503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2E16EE7-0653-428D-B0B6-40FA96D40117}"/>
              </a:ext>
            </a:extLst>
          </p:cNvPr>
          <p:cNvSpPr/>
          <p:nvPr/>
        </p:nvSpPr>
        <p:spPr>
          <a:xfrm rot="10800000">
            <a:off x="0" y="0"/>
            <a:ext cx="6096000" cy="6858000"/>
          </a:xfrm>
          <a:prstGeom prst="rect">
            <a:avLst/>
          </a:prstGeom>
          <a:solidFill>
            <a:schemeClr val="accent2">
              <a:lumMod val="20000"/>
              <a:lumOff val="80000"/>
            </a:schemeClr>
          </a:solidFill>
          <a:ln>
            <a:noFill/>
          </a:ln>
          <a:effectLst>
            <a:innerShdw blurRad="203200" dist="635000" dir="10800000">
              <a:prstClr val="black">
                <a:alpha val="2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62298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640</Words>
  <Application>Microsoft Office PowerPoint</Application>
  <PresentationFormat>Panorámica</PresentationFormat>
  <Paragraphs>29</Paragraphs>
  <Slides>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vt:i4>
      </vt:variant>
    </vt:vector>
  </HeadingPairs>
  <TitlesOfParts>
    <vt:vector size="16" baseType="lpstr">
      <vt:lpstr>Hello</vt:lpstr>
      <vt:lpstr>Calibri Light</vt:lpstr>
      <vt:lpstr>Calibri</vt:lpstr>
      <vt:lpstr>Quicksand Bold</vt:lpstr>
      <vt:lpstr>Big John</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ximena avalos flores</dc:creator>
  <cp:lastModifiedBy>maria ximena avalos flores</cp:lastModifiedBy>
  <cp:revision>3</cp:revision>
  <dcterms:created xsi:type="dcterms:W3CDTF">2021-09-19T22:39:43Z</dcterms:created>
  <dcterms:modified xsi:type="dcterms:W3CDTF">2021-09-20T01:06:05Z</dcterms:modified>
</cp:coreProperties>
</file>