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C4D8"/>
    <a:srgbClr val="BD9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4147-35B3-4654-8FBE-BDD7CF11B8EB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3F33-89BC-491B-990C-35DD168BF3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2728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4147-35B3-4654-8FBE-BDD7CF11B8EB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3F33-89BC-491B-990C-35DD168BF3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602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4147-35B3-4654-8FBE-BDD7CF11B8EB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3F33-89BC-491B-990C-35DD168BF3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4936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4147-35B3-4654-8FBE-BDD7CF11B8EB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3F33-89BC-491B-990C-35DD168BF3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4066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4147-35B3-4654-8FBE-BDD7CF11B8EB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3F33-89BC-491B-990C-35DD168BF3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6932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4147-35B3-4654-8FBE-BDD7CF11B8EB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3F33-89BC-491B-990C-35DD168BF3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2420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4147-35B3-4654-8FBE-BDD7CF11B8EB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3F33-89BC-491B-990C-35DD168BF3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2067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4147-35B3-4654-8FBE-BDD7CF11B8EB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3F33-89BC-491B-990C-35DD168BF3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6295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4147-35B3-4654-8FBE-BDD7CF11B8EB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3F33-89BC-491B-990C-35DD168BF3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8581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4147-35B3-4654-8FBE-BDD7CF11B8EB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3F33-89BC-491B-990C-35DD168BF3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3263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4147-35B3-4654-8FBE-BDD7CF11B8EB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3F33-89BC-491B-990C-35DD168BF3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906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24147-35B3-4654-8FBE-BDD7CF11B8EB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F3F33-89BC-491B-990C-35DD168BF3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667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086144" y="0"/>
            <a:ext cx="6165610" cy="6858000"/>
          </a:xfrm>
          <a:prstGeom prst="rect">
            <a:avLst/>
          </a:prstGeom>
          <a:gradFill>
            <a:gsLst>
              <a:gs pos="0">
                <a:srgbClr val="DAC4D8"/>
              </a:gs>
              <a:gs pos="100000">
                <a:srgbClr val="BD95B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81" name="Grupo 80"/>
          <p:cNvGrpSpPr/>
          <p:nvPr/>
        </p:nvGrpSpPr>
        <p:grpSpPr>
          <a:xfrm>
            <a:off x="5764345" y="19969"/>
            <a:ext cx="843180" cy="1344384"/>
            <a:chOff x="5744313" y="211178"/>
            <a:chExt cx="843180" cy="1344384"/>
          </a:xfrm>
        </p:grpSpPr>
        <p:grpSp>
          <p:nvGrpSpPr>
            <p:cNvPr id="82" name="Grupo 81"/>
            <p:cNvGrpSpPr/>
            <p:nvPr/>
          </p:nvGrpSpPr>
          <p:grpSpPr>
            <a:xfrm>
              <a:off x="5778000" y="211178"/>
              <a:ext cx="809493" cy="675250"/>
              <a:chOff x="5670454" y="400929"/>
              <a:chExt cx="957773" cy="675250"/>
            </a:xfrm>
          </p:grpSpPr>
          <p:sp>
            <p:nvSpPr>
              <p:cNvPr id="86" name="Rectángulo 85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7" name="Arco de bloque 86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>
                  <a:gd name="adj1" fmla="val 5390373"/>
                  <a:gd name="adj2" fmla="val 0"/>
                  <a:gd name="adj3" fmla="val 2500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" name="Grupo 82"/>
            <p:cNvGrpSpPr/>
            <p:nvPr/>
          </p:nvGrpSpPr>
          <p:grpSpPr>
            <a:xfrm>
              <a:off x="5744313" y="880312"/>
              <a:ext cx="809493" cy="675250"/>
              <a:chOff x="5670454" y="400929"/>
              <a:chExt cx="957773" cy="675250"/>
            </a:xfrm>
          </p:grpSpPr>
          <p:sp>
            <p:nvSpPr>
              <p:cNvPr id="84" name="Rectángulo 83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5" name="Arco de bloque 84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>
                  <a:gd name="adj1" fmla="val 5177011"/>
                  <a:gd name="adj2" fmla="val 0"/>
                  <a:gd name="adj3" fmla="val 2500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2" name="Grupo 101"/>
          <p:cNvGrpSpPr/>
          <p:nvPr/>
        </p:nvGrpSpPr>
        <p:grpSpPr>
          <a:xfrm>
            <a:off x="5753725" y="1358237"/>
            <a:ext cx="843180" cy="1344384"/>
            <a:chOff x="5744313" y="211178"/>
            <a:chExt cx="843180" cy="1344384"/>
          </a:xfrm>
        </p:grpSpPr>
        <p:grpSp>
          <p:nvGrpSpPr>
            <p:cNvPr id="103" name="Grupo 102"/>
            <p:cNvGrpSpPr/>
            <p:nvPr/>
          </p:nvGrpSpPr>
          <p:grpSpPr>
            <a:xfrm>
              <a:off x="5778000" y="211178"/>
              <a:ext cx="809493" cy="675250"/>
              <a:chOff x="5670454" y="400929"/>
              <a:chExt cx="957773" cy="675250"/>
            </a:xfrm>
          </p:grpSpPr>
          <p:sp>
            <p:nvSpPr>
              <p:cNvPr id="107" name="Rectángulo 106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Arco de bloque 107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>
                  <a:gd name="adj1" fmla="val 5390373"/>
                  <a:gd name="adj2" fmla="val 0"/>
                  <a:gd name="adj3" fmla="val 2500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4" name="Grupo 103"/>
            <p:cNvGrpSpPr/>
            <p:nvPr/>
          </p:nvGrpSpPr>
          <p:grpSpPr>
            <a:xfrm>
              <a:off x="5744313" y="880312"/>
              <a:ext cx="809493" cy="675250"/>
              <a:chOff x="5670454" y="400929"/>
              <a:chExt cx="957773" cy="675250"/>
            </a:xfrm>
          </p:grpSpPr>
          <p:sp>
            <p:nvSpPr>
              <p:cNvPr id="105" name="Rectángulo 104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Arco de bloque 105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>
                  <a:gd name="adj1" fmla="val 5177011"/>
                  <a:gd name="adj2" fmla="val 0"/>
                  <a:gd name="adj3" fmla="val 2500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9" name="Grupo 108"/>
          <p:cNvGrpSpPr/>
          <p:nvPr/>
        </p:nvGrpSpPr>
        <p:grpSpPr>
          <a:xfrm>
            <a:off x="5729450" y="2756808"/>
            <a:ext cx="843180" cy="1344384"/>
            <a:chOff x="5744313" y="211178"/>
            <a:chExt cx="843180" cy="1344384"/>
          </a:xfrm>
        </p:grpSpPr>
        <p:grpSp>
          <p:nvGrpSpPr>
            <p:cNvPr id="110" name="Grupo 109"/>
            <p:cNvGrpSpPr/>
            <p:nvPr/>
          </p:nvGrpSpPr>
          <p:grpSpPr>
            <a:xfrm>
              <a:off x="5778000" y="211178"/>
              <a:ext cx="809493" cy="675250"/>
              <a:chOff x="5670454" y="400929"/>
              <a:chExt cx="957773" cy="675250"/>
            </a:xfrm>
          </p:grpSpPr>
          <p:sp>
            <p:nvSpPr>
              <p:cNvPr id="114" name="Rectángulo 113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Arco de bloque 114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>
                  <a:gd name="adj1" fmla="val 5390373"/>
                  <a:gd name="adj2" fmla="val 0"/>
                  <a:gd name="adj3" fmla="val 2500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1" name="Grupo 110"/>
            <p:cNvGrpSpPr/>
            <p:nvPr/>
          </p:nvGrpSpPr>
          <p:grpSpPr>
            <a:xfrm>
              <a:off x="5744313" y="880312"/>
              <a:ext cx="809493" cy="675250"/>
              <a:chOff x="5670454" y="400929"/>
              <a:chExt cx="957773" cy="675250"/>
            </a:xfrm>
          </p:grpSpPr>
          <p:sp>
            <p:nvSpPr>
              <p:cNvPr id="112" name="Rectángulo 111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3" name="Arco de bloque 112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>
                  <a:gd name="adj1" fmla="val 5177011"/>
                  <a:gd name="adj2" fmla="val 0"/>
                  <a:gd name="adj3" fmla="val 2500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6" name="Grupo 115"/>
          <p:cNvGrpSpPr/>
          <p:nvPr/>
        </p:nvGrpSpPr>
        <p:grpSpPr>
          <a:xfrm>
            <a:off x="5759183" y="4136775"/>
            <a:ext cx="843180" cy="1344384"/>
            <a:chOff x="5744313" y="211178"/>
            <a:chExt cx="843180" cy="1344384"/>
          </a:xfrm>
        </p:grpSpPr>
        <p:grpSp>
          <p:nvGrpSpPr>
            <p:cNvPr id="117" name="Grupo 116"/>
            <p:cNvGrpSpPr/>
            <p:nvPr/>
          </p:nvGrpSpPr>
          <p:grpSpPr>
            <a:xfrm>
              <a:off x="5778000" y="211178"/>
              <a:ext cx="809493" cy="675250"/>
              <a:chOff x="5670454" y="400929"/>
              <a:chExt cx="957773" cy="675250"/>
            </a:xfrm>
          </p:grpSpPr>
          <p:sp>
            <p:nvSpPr>
              <p:cNvPr id="121" name="Rectángulo 120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2" name="Arco de bloque 121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>
                  <a:gd name="adj1" fmla="val 5390373"/>
                  <a:gd name="adj2" fmla="val 0"/>
                  <a:gd name="adj3" fmla="val 2500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8" name="Grupo 117"/>
            <p:cNvGrpSpPr/>
            <p:nvPr/>
          </p:nvGrpSpPr>
          <p:grpSpPr>
            <a:xfrm>
              <a:off x="5744313" y="880312"/>
              <a:ext cx="809493" cy="675250"/>
              <a:chOff x="5670454" y="400929"/>
              <a:chExt cx="957773" cy="675250"/>
            </a:xfrm>
          </p:grpSpPr>
          <p:sp>
            <p:nvSpPr>
              <p:cNvPr id="119" name="Rectángulo 118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0" name="Arco de bloque 119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>
                  <a:gd name="adj1" fmla="val 5177011"/>
                  <a:gd name="adj2" fmla="val 0"/>
                  <a:gd name="adj3" fmla="val 2500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23" name="Grupo 122"/>
          <p:cNvGrpSpPr/>
          <p:nvPr/>
        </p:nvGrpSpPr>
        <p:grpSpPr>
          <a:xfrm>
            <a:off x="5753725" y="5513616"/>
            <a:ext cx="843180" cy="1344384"/>
            <a:chOff x="5744313" y="211178"/>
            <a:chExt cx="843180" cy="1344384"/>
          </a:xfrm>
        </p:grpSpPr>
        <p:grpSp>
          <p:nvGrpSpPr>
            <p:cNvPr id="124" name="Grupo 123"/>
            <p:cNvGrpSpPr/>
            <p:nvPr/>
          </p:nvGrpSpPr>
          <p:grpSpPr>
            <a:xfrm>
              <a:off x="5778000" y="211178"/>
              <a:ext cx="809493" cy="675250"/>
              <a:chOff x="5670454" y="400929"/>
              <a:chExt cx="957773" cy="675250"/>
            </a:xfrm>
          </p:grpSpPr>
          <p:sp>
            <p:nvSpPr>
              <p:cNvPr id="128" name="Rectángulo 127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9" name="Arco de bloque 128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>
                  <a:gd name="adj1" fmla="val 5390373"/>
                  <a:gd name="adj2" fmla="val 0"/>
                  <a:gd name="adj3" fmla="val 2500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5" name="Grupo 124"/>
            <p:cNvGrpSpPr/>
            <p:nvPr/>
          </p:nvGrpSpPr>
          <p:grpSpPr>
            <a:xfrm>
              <a:off x="5744313" y="880312"/>
              <a:ext cx="809493" cy="675250"/>
              <a:chOff x="5670454" y="400929"/>
              <a:chExt cx="957773" cy="675250"/>
            </a:xfrm>
          </p:grpSpPr>
          <p:sp>
            <p:nvSpPr>
              <p:cNvPr id="126" name="Rectángulo 125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7" name="Arco de bloque 126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>
                  <a:gd name="adj1" fmla="val 5177011"/>
                  <a:gd name="adj2" fmla="val 0"/>
                  <a:gd name="adj3" fmla="val 2500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CuadroTexto 1"/>
          <p:cNvSpPr txBox="1"/>
          <p:nvPr/>
        </p:nvSpPr>
        <p:spPr>
          <a:xfrm>
            <a:off x="7517152" y="1261773"/>
            <a:ext cx="3814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Caperucita roja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237288" y="645660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Denisse Escobedo.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uento de Caperucita Roja | Caperucita Roja cuento cor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" b="99016" l="462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57" y="2259488"/>
            <a:ext cx="5160890" cy="306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36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2150" y="-49270"/>
            <a:ext cx="12214273" cy="7055536"/>
          </a:xfrm>
          <a:prstGeom prst="rect">
            <a:avLst/>
          </a:prstGeom>
          <a:gradFill>
            <a:gsLst>
              <a:gs pos="0">
                <a:srgbClr val="DAC4D8"/>
              </a:gs>
              <a:gs pos="100000">
                <a:srgbClr val="BD95B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Grupo 1"/>
          <p:cNvGrpSpPr/>
          <p:nvPr/>
        </p:nvGrpSpPr>
        <p:grpSpPr>
          <a:xfrm>
            <a:off x="5569932" y="128660"/>
            <a:ext cx="6504840" cy="6617158"/>
            <a:chOff x="5569932" y="128660"/>
            <a:chExt cx="6504840" cy="6617158"/>
          </a:xfrm>
        </p:grpSpPr>
        <p:sp>
          <p:nvSpPr>
            <p:cNvPr id="5" name="Rectángulo 4"/>
            <p:cNvSpPr/>
            <p:nvPr/>
          </p:nvSpPr>
          <p:spPr>
            <a:xfrm>
              <a:off x="6119491" y="128660"/>
              <a:ext cx="5955281" cy="6597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64" name="Grupo 63"/>
            <p:cNvGrpSpPr/>
            <p:nvPr/>
          </p:nvGrpSpPr>
          <p:grpSpPr>
            <a:xfrm>
              <a:off x="5569932" y="211178"/>
              <a:ext cx="1017563" cy="6534640"/>
              <a:chOff x="5445373" y="94545"/>
              <a:chExt cx="1203956" cy="6534640"/>
            </a:xfrm>
          </p:grpSpPr>
          <p:grpSp>
            <p:nvGrpSpPr>
              <p:cNvPr id="9" name="Grupo 8"/>
              <p:cNvGrpSpPr/>
              <p:nvPr/>
            </p:nvGrpSpPr>
            <p:grpSpPr>
              <a:xfrm>
                <a:off x="5533296" y="94545"/>
                <a:ext cx="1116033" cy="675250"/>
                <a:chOff x="5512194" y="400929"/>
                <a:chExt cx="1116033" cy="675250"/>
              </a:xfrm>
            </p:grpSpPr>
            <p:sp>
              <p:nvSpPr>
                <p:cNvPr id="6" name="Rectángulo 5"/>
                <p:cNvSpPr/>
                <p:nvPr/>
              </p:nvSpPr>
              <p:spPr>
                <a:xfrm>
                  <a:off x="5512194" y="633046"/>
                  <a:ext cx="452509" cy="211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" name="Rectángulo 6"/>
                <p:cNvSpPr/>
                <p:nvPr/>
              </p:nvSpPr>
              <p:spPr>
                <a:xfrm>
                  <a:off x="6140548" y="633046"/>
                  <a:ext cx="487679" cy="211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8" name="Arco de bloque 7"/>
                <p:cNvSpPr/>
                <p:nvPr/>
              </p:nvSpPr>
              <p:spPr>
                <a:xfrm>
                  <a:off x="5670454" y="400929"/>
                  <a:ext cx="764343" cy="675250"/>
                </a:xfrm>
                <a:prstGeom prst="blockArc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upo 11"/>
              <p:cNvGrpSpPr/>
              <p:nvPr/>
            </p:nvGrpSpPr>
            <p:grpSpPr>
              <a:xfrm>
                <a:off x="5493438" y="763679"/>
                <a:ext cx="1116033" cy="675250"/>
                <a:chOff x="5512194" y="400929"/>
                <a:chExt cx="1116033" cy="675250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5512194" y="633046"/>
                  <a:ext cx="452509" cy="211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6140548" y="633046"/>
                  <a:ext cx="487679" cy="211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" name="Arco de bloque 14"/>
                <p:cNvSpPr/>
                <p:nvPr/>
              </p:nvSpPr>
              <p:spPr>
                <a:xfrm>
                  <a:off x="5670454" y="400929"/>
                  <a:ext cx="764343" cy="675250"/>
                </a:xfrm>
                <a:prstGeom prst="blockArc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upo 15"/>
              <p:cNvGrpSpPr/>
              <p:nvPr/>
            </p:nvGrpSpPr>
            <p:grpSpPr>
              <a:xfrm>
                <a:off x="5472925" y="2140560"/>
                <a:ext cx="1116033" cy="675250"/>
                <a:chOff x="5512194" y="400929"/>
                <a:chExt cx="1116033" cy="675250"/>
              </a:xfrm>
            </p:grpSpPr>
            <p:sp>
              <p:nvSpPr>
                <p:cNvPr id="17" name="Rectángulo 16"/>
                <p:cNvSpPr/>
                <p:nvPr/>
              </p:nvSpPr>
              <p:spPr>
                <a:xfrm>
                  <a:off x="5512194" y="633046"/>
                  <a:ext cx="452509" cy="211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8" name="Rectángulo 17"/>
                <p:cNvSpPr/>
                <p:nvPr/>
              </p:nvSpPr>
              <p:spPr>
                <a:xfrm>
                  <a:off x="6140548" y="633046"/>
                  <a:ext cx="487679" cy="211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9" name="Arco de bloque 18"/>
                <p:cNvSpPr/>
                <p:nvPr/>
              </p:nvSpPr>
              <p:spPr>
                <a:xfrm>
                  <a:off x="5670454" y="400929"/>
                  <a:ext cx="764343" cy="675250"/>
                </a:xfrm>
                <a:prstGeom prst="blockArc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" name="Grupo 19"/>
              <p:cNvGrpSpPr/>
              <p:nvPr/>
            </p:nvGrpSpPr>
            <p:grpSpPr>
              <a:xfrm>
                <a:off x="5469991" y="1406181"/>
                <a:ext cx="1116033" cy="675250"/>
                <a:chOff x="5512194" y="400929"/>
                <a:chExt cx="1116033" cy="675250"/>
              </a:xfrm>
            </p:grpSpPr>
            <p:sp>
              <p:nvSpPr>
                <p:cNvPr id="21" name="Rectángulo 20"/>
                <p:cNvSpPr/>
                <p:nvPr/>
              </p:nvSpPr>
              <p:spPr>
                <a:xfrm>
                  <a:off x="5512194" y="633046"/>
                  <a:ext cx="452509" cy="211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2" name="Rectángulo 21"/>
                <p:cNvSpPr/>
                <p:nvPr/>
              </p:nvSpPr>
              <p:spPr>
                <a:xfrm>
                  <a:off x="6140548" y="633046"/>
                  <a:ext cx="487679" cy="211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3" name="Arco de bloque 22"/>
                <p:cNvSpPr/>
                <p:nvPr/>
              </p:nvSpPr>
              <p:spPr>
                <a:xfrm>
                  <a:off x="5670454" y="400929"/>
                  <a:ext cx="764343" cy="675250"/>
                </a:xfrm>
                <a:prstGeom prst="blockArc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" name="Grupo 23"/>
              <p:cNvGrpSpPr/>
              <p:nvPr/>
            </p:nvGrpSpPr>
            <p:grpSpPr>
              <a:xfrm>
                <a:off x="5462959" y="2810610"/>
                <a:ext cx="1116033" cy="675250"/>
                <a:chOff x="5512194" y="400929"/>
                <a:chExt cx="1116033" cy="675250"/>
              </a:xfrm>
            </p:grpSpPr>
            <p:sp>
              <p:nvSpPr>
                <p:cNvPr id="25" name="Rectángulo 24"/>
                <p:cNvSpPr/>
                <p:nvPr/>
              </p:nvSpPr>
              <p:spPr>
                <a:xfrm>
                  <a:off x="5512194" y="633046"/>
                  <a:ext cx="452509" cy="211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6" name="Rectángulo 25"/>
                <p:cNvSpPr/>
                <p:nvPr/>
              </p:nvSpPr>
              <p:spPr>
                <a:xfrm>
                  <a:off x="6140548" y="633046"/>
                  <a:ext cx="487679" cy="211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7" name="Arco de bloque 26"/>
                <p:cNvSpPr/>
                <p:nvPr/>
              </p:nvSpPr>
              <p:spPr>
                <a:xfrm>
                  <a:off x="5670454" y="400929"/>
                  <a:ext cx="764343" cy="675250"/>
                </a:xfrm>
                <a:prstGeom prst="blockArc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8" name="Grupo 27"/>
              <p:cNvGrpSpPr/>
              <p:nvPr/>
            </p:nvGrpSpPr>
            <p:grpSpPr>
              <a:xfrm>
                <a:off x="5448890" y="3427535"/>
                <a:ext cx="1116033" cy="675250"/>
                <a:chOff x="5512194" y="400929"/>
                <a:chExt cx="1116033" cy="675250"/>
              </a:xfrm>
            </p:grpSpPr>
            <p:sp>
              <p:nvSpPr>
                <p:cNvPr id="29" name="Rectángulo 28"/>
                <p:cNvSpPr/>
                <p:nvPr/>
              </p:nvSpPr>
              <p:spPr>
                <a:xfrm>
                  <a:off x="5512194" y="633046"/>
                  <a:ext cx="452509" cy="211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30" name="Rectángulo 29"/>
                <p:cNvSpPr/>
                <p:nvPr/>
              </p:nvSpPr>
              <p:spPr>
                <a:xfrm>
                  <a:off x="6140548" y="633046"/>
                  <a:ext cx="487679" cy="211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31" name="Arco de bloque 30"/>
                <p:cNvSpPr/>
                <p:nvPr/>
              </p:nvSpPr>
              <p:spPr>
                <a:xfrm>
                  <a:off x="5670454" y="400929"/>
                  <a:ext cx="764343" cy="675250"/>
                </a:xfrm>
                <a:prstGeom prst="blockArc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2" name="Grupo 31"/>
              <p:cNvGrpSpPr/>
              <p:nvPr/>
            </p:nvGrpSpPr>
            <p:grpSpPr>
              <a:xfrm>
                <a:off x="5445373" y="5308943"/>
                <a:ext cx="1116033" cy="675250"/>
                <a:chOff x="5512194" y="400929"/>
                <a:chExt cx="1116033" cy="675250"/>
              </a:xfrm>
            </p:grpSpPr>
            <p:sp>
              <p:nvSpPr>
                <p:cNvPr id="33" name="Rectángulo 32"/>
                <p:cNvSpPr/>
                <p:nvPr/>
              </p:nvSpPr>
              <p:spPr>
                <a:xfrm>
                  <a:off x="5512194" y="633046"/>
                  <a:ext cx="452509" cy="211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34" name="Rectángulo 33"/>
                <p:cNvSpPr/>
                <p:nvPr/>
              </p:nvSpPr>
              <p:spPr>
                <a:xfrm>
                  <a:off x="6140548" y="633046"/>
                  <a:ext cx="487679" cy="211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35" name="Arco de bloque 34"/>
                <p:cNvSpPr/>
                <p:nvPr/>
              </p:nvSpPr>
              <p:spPr>
                <a:xfrm>
                  <a:off x="5670454" y="400929"/>
                  <a:ext cx="764343" cy="675250"/>
                </a:xfrm>
                <a:prstGeom prst="blockArc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6" name="Grupo 35"/>
              <p:cNvGrpSpPr/>
              <p:nvPr/>
            </p:nvGrpSpPr>
            <p:grpSpPr>
              <a:xfrm>
                <a:off x="5462959" y="4027168"/>
                <a:ext cx="1116033" cy="675250"/>
                <a:chOff x="5512194" y="400929"/>
                <a:chExt cx="1116033" cy="675250"/>
              </a:xfrm>
            </p:grpSpPr>
            <p:sp>
              <p:nvSpPr>
                <p:cNvPr id="37" name="Rectángulo 36"/>
                <p:cNvSpPr/>
                <p:nvPr/>
              </p:nvSpPr>
              <p:spPr>
                <a:xfrm>
                  <a:off x="5512194" y="633046"/>
                  <a:ext cx="452509" cy="211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38" name="Rectángulo 37"/>
                <p:cNvSpPr/>
                <p:nvPr/>
              </p:nvSpPr>
              <p:spPr>
                <a:xfrm>
                  <a:off x="6140548" y="633046"/>
                  <a:ext cx="487679" cy="211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39" name="Arco de bloque 38"/>
                <p:cNvSpPr/>
                <p:nvPr/>
              </p:nvSpPr>
              <p:spPr>
                <a:xfrm>
                  <a:off x="5670454" y="400929"/>
                  <a:ext cx="764343" cy="675250"/>
                </a:xfrm>
                <a:prstGeom prst="blockArc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0" name="Grupo 39"/>
              <p:cNvGrpSpPr/>
              <p:nvPr/>
            </p:nvGrpSpPr>
            <p:grpSpPr>
              <a:xfrm>
                <a:off x="5448890" y="4661244"/>
                <a:ext cx="1116033" cy="675250"/>
                <a:chOff x="5512194" y="400929"/>
                <a:chExt cx="1116033" cy="675250"/>
              </a:xfrm>
            </p:grpSpPr>
            <p:sp>
              <p:nvSpPr>
                <p:cNvPr id="41" name="Rectángulo 40"/>
                <p:cNvSpPr/>
                <p:nvPr/>
              </p:nvSpPr>
              <p:spPr>
                <a:xfrm>
                  <a:off x="5512194" y="633046"/>
                  <a:ext cx="452509" cy="211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2" name="Rectángulo 41"/>
                <p:cNvSpPr/>
                <p:nvPr/>
              </p:nvSpPr>
              <p:spPr>
                <a:xfrm>
                  <a:off x="6140548" y="633046"/>
                  <a:ext cx="487679" cy="211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Arco de bloque 42"/>
                <p:cNvSpPr/>
                <p:nvPr/>
              </p:nvSpPr>
              <p:spPr>
                <a:xfrm>
                  <a:off x="5670454" y="400929"/>
                  <a:ext cx="764343" cy="675250"/>
                </a:xfrm>
                <a:prstGeom prst="blockArc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4" name="Grupo 43"/>
              <p:cNvGrpSpPr/>
              <p:nvPr/>
            </p:nvGrpSpPr>
            <p:grpSpPr>
              <a:xfrm>
                <a:off x="5478198" y="5953935"/>
                <a:ext cx="1116033" cy="675250"/>
                <a:chOff x="5512194" y="400929"/>
                <a:chExt cx="1116033" cy="675250"/>
              </a:xfrm>
            </p:grpSpPr>
            <p:sp>
              <p:nvSpPr>
                <p:cNvPr id="45" name="Rectángulo 44"/>
                <p:cNvSpPr/>
                <p:nvPr/>
              </p:nvSpPr>
              <p:spPr>
                <a:xfrm>
                  <a:off x="5512194" y="633046"/>
                  <a:ext cx="452509" cy="211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6" name="Rectángulo 45"/>
                <p:cNvSpPr/>
                <p:nvPr/>
              </p:nvSpPr>
              <p:spPr>
                <a:xfrm>
                  <a:off x="6140548" y="633046"/>
                  <a:ext cx="487679" cy="211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7" name="Arco de bloque 46"/>
                <p:cNvSpPr/>
                <p:nvPr/>
              </p:nvSpPr>
              <p:spPr>
                <a:xfrm>
                  <a:off x="5670454" y="400929"/>
                  <a:ext cx="764343" cy="675250"/>
                </a:xfrm>
                <a:prstGeom prst="blockArc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" name="CuadroTexto 2"/>
          <p:cNvSpPr txBox="1"/>
          <p:nvPr/>
        </p:nvSpPr>
        <p:spPr>
          <a:xfrm>
            <a:off x="6981649" y="828224"/>
            <a:ext cx="46256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Érase una vez una 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niña que le encantaba utilizar su capa color roja, al hacerlo tan a menudo todos empezaban a llamarla Caperucita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Roja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17 ideas de Caperucita roja dibujo | caperucita roja dibujo, caperucita  roja, caperusita roj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" b="99222" l="283" r="100000">
                        <a14:foregroundMark x1="42716" y1="52556" x2="29986" y2="61222"/>
                        <a14:foregroundMark x1="52334" y1="73000" x2="57709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76" y="2417935"/>
            <a:ext cx="3201815" cy="40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851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2150" y="-49270"/>
            <a:ext cx="12214273" cy="7055536"/>
          </a:xfrm>
          <a:prstGeom prst="rect">
            <a:avLst/>
          </a:prstGeom>
          <a:gradFill>
            <a:gsLst>
              <a:gs pos="0">
                <a:srgbClr val="DAC4D8"/>
              </a:gs>
              <a:gs pos="100000">
                <a:srgbClr val="BD95B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6119491" y="128660"/>
            <a:ext cx="5955281" cy="6597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Rectángulo 64"/>
          <p:cNvSpPr/>
          <p:nvPr/>
        </p:nvSpPr>
        <p:spPr>
          <a:xfrm>
            <a:off x="156966" y="148069"/>
            <a:ext cx="5839380" cy="6597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64" name="Grupo 63"/>
          <p:cNvGrpSpPr/>
          <p:nvPr/>
        </p:nvGrpSpPr>
        <p:grpSpPr>
          <a:xfrm>
            <a:off x="5569932" y="211178"/>
            <a:ext cx="1017563" cy="6534640"/>
            <a:chOff x="5445373" y="94545"/>
            <a:chExt cx="1203956" cy="6534640"/>
          </a:xfrm>
        </p:grpSpPr>
        <p:grpSp>
          <p:nvGrpSpPr>
            <p:cNvPr id="9" name="Grupo 8"/>
            <p:cNvGrpSpPr/>
            <p:nvPr/>
          </p:nvGrpSpPr>
          <p:grpSpPr>
            <a:xfrm>
              <a:off x="5533296" y="94545"/>
              <a:ext cx="1116033" cy="675250"/>
              <a:chOff x="5512194" y="400929"/>
              <a:chExt cx="1116033" cy="675250"/>
            </a:xfrm>
          </p:grpSpPr>
          <p:sp>
            <p:nvSpPr>
              <p:cNvPr id="6" name="Rectángulo 5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Arco de bloque 7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upo 11"/>
            <p:cNvGrpSpPr/>
            <p:nvPr/>
          </p:nvGrpSpPr>
          <p:grpSpPr>
            <a:xfrm>
              <a:off x="5493438" y="763679"/>
              <a:ext cx="1116033" cy="675250"/>
              <a:chOff x="5512194" y="400929"/>
              <a:chExt cx="1116033" cy="675250"/>
            </a:xfrm>
          </p:grpSpPr>
          <p:sp>
            <p:nvSpPr>
              <p:cNvPr id="13" name="Rectángulo 12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Rectángulo 13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" name="Arco de bloque 14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5472925" y="2140560"/>
              <a:ext cx="1116033" cy="675250"/>
              <a:chOff x="5512194" y="400929"/>
              <a:chExt cx="1116033" cy="675250"/>
            </a:xfrm>
          </p:grpSpPr>
          <p:sp>
            <p:nvSpPr>
              <p:cNvPr id="17" name="Rectángulo 16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8" name="Rectángulo 17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Arco de bloque 18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5469991" y="1406181"/>
              <a:ext cx="1116033" cy="675250"/>
              <a:chOff x="5512194" y="400929"/>
              <a:chExt cx="1116033" cy="675250"/>
            </a:xfrm>
          </p:grpSpPr>
          <p:sp>
            <p:nvSpPr>
              <p:cNvPr id="21" name="Rectángulo 20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2" name="Rectángulo 21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3" name="Arco de bloque 22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5462959" y="2810610"/>
              <a:ext cx="1116033" cy="675250"/>
              <a:chOff x="5512194" y="400929"/>
              <a:chExt cx="1116033" cy="675250"/>
            </a:xfrm>
          </p:grpSpPr>
          <p:sp>
            <p:nvSpPr>
              <p:cNvPr id="25" name="Rectángulo 24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" name="Rectángulo 25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7" name="Arco de bloque 26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5448890" y="3427535"/>
              <a:ext cx="1116033" cy="675250"/>
              <a:chOff x="5512194" y="400929"/>
              <a:chExt cx="1116033" cy="675250"/>
            </a:xfrm>
          </p:grpSpPr>
          <p:sp>
            <p:nvSpPr>
              <p:cNvPr id="29" name="Rectángulo 28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Rectángulo 29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Arco de bloque 30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upo 31"/>
            <p:cNvGrpSpPr/>
            <p:nvPr/>
          </p:nvGrpSpPr>
          <p:grpSpPr>
            <a:xfrm>
              <a:off x="5445373" y="5308943"/>
              <a:ext cx="1116033" cy="675250"/>
              <a:chOff x="5512194" y="400929"/>
              <a:chExt cx="1116033" cy="675250"/>
            </a:xfrm>
          </p:grpSpPr>
          <p:sp>
            <p:nvSpPr>
              <p:cNvPr id="33" name="Rectángulo 32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Rectángulo 33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5" name="Arco de bloque 34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upo 35"/>
            <p:cNvGrpSpPr/>
            <p:nvPr/>
          </p:nvGrpSpPr>
          <p:grpSpPr>
            <a:xfrm>
              <a:off x="5462959" y="4027168"/>
              <a:ext cx="1116033" cy="675250"/>
              <a:chOff x="5512194" y="400929"/>
              <a:chExt cx="1116033" cy="675250"/>
            </a:xfrm>
          </p:grpSpPr>
          <p:sp>
            <p:nvSpPr>
              <p:cNvPr id="37" name="Rectángulo 36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Rectángulo 37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Arco de bloque 38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Grupo 39"/>
            <p:cNvGrpSpPr/>
            <p:nvPr/>
          </p:nvGrpSpPr>
          <p:grpSpPr>
            <a:xfrm>
              <a:off x="5448890" y="4661244"/>
              <a:ext cx="1116033" cy="675250"/>
              <a:chOff x="5512194" y="400929"/>
              <a:chExt cx="1116033" cy="675250"/>
            </a:xfrm>
          </p:grpSpPr>
          <p:sp>
            <p:nvSpPr>
              <p:cNvPr id="41" name="Rectángulo 40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Rectángulo 41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3" name="Arco de bloque 42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upo 43"/>
            <p:cNvGrpSpPr/>
            <p:nvPr/>
          </p:nvGrpSpPr>
          <p:grpSpPr>
            <a:xfrm>
              <a:off x="5478198" y="5953935"/>
              <a:ext cx="1116033" cy="675250"/>
              <a:chOff x="5512194" y="400929"/>
              <a:chExt cx="1116033" cy="675250"/>
            </a:xfrm>
          </p:grpSpPr>
          <p:sp>
            <p:nvSpPr>
              <p:cNvPr id="45" name="Rectángulo 44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6" name="Rectángulo 45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7" name="Arco de bloque 46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CuadroTexto 1"/>
          <p:cNvSpPr txBox="1"/>
          <p:nvPr/>
        </p:nvSpPr>
        <p:spPr>
          <a:xfrm>
            <a:off x="730243" y="2576059"/>
            <a:ext cx="433416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“Claro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sí “respondió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Caperucita Roja, poniéndose su capa 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y llenando su canasta con comida.</a:t>
            </a:r>
            <a:endParaRPr lang="es-MX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Antes de salir, su mamá le dijo:</a:t>
            </a:r>
          </a:p>
          <a:p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Escúchame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muy bien, quédate en el camino y nunca hables 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 extraños, es muy peligroso.</a:t>
            </a:r>
            <a:endParaRPr lang="es-MX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“lo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sé 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mamá” le respondió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Caperucita Roja y salió inmediatamente hacia la casa de la abuelita.</a:t>
            </a:r>
          </a:p>
          <a:p>
            <a:endParaRPr lang="es-MX" u="sng" dirty="0"/>
          </a:p>
        </p:txBody>
      </p:sp>
      <p:pic>
        <p:nvPicPr>
          <p:cNvPr id="1028" name="Picture 4" descr="Presentación: Caperucita Roja. (1º primaria - cuento - cuentos infantil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37" y="2850139"/>
            <a:ext cx="4049712" cy="283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102705" y="695004"/>
            <a:ext cx="442317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Para llegar a casa de la abuelita, Caperucita debía atravesar un camino a lo largo del espeso bosque. En el camino, se encontró con el lobo.</a:t>
            </a:r>
          </a:p>
          <a:p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742133" y="629888"/>
            <a:ext cx="43758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Un día, la mamá de Caperucita Roja la llamó y le </a:t>
            </a:r>
            <a:r>
              <a:rPr lang="es-MX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dijo:Tu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abuelita no 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siente muy 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, he horneado 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unas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galletas y </a:t>
            </a:r>
          </a:p>
          <a:p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preparado </a:t>
            </a:r>
            <a:r>
              <a:rPr lang="es-MX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algunascosas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que quiero </a:t>
            </a:r>
          </a:p>
          <a:p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que le lleves.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6585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2150" y="-49270"/>
            <a:ext cx="12214273" cy="7055536"/>
          </a:xfrm>
          <a:prstGeom prst="rect">
            <a:avLst/>
          </a:prstGeom>
          <a:gradFill>
            <a:gsLst>
              <a:gs pos="0">
                <a:srgbClr val="DAC4D8"/>
              </a:gs>
              <a:gs pos="100000">
                <a:srgbClr val="BD95B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6119491" y="128660"/>
            <a:ext cx="5955281" cy="6597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Rectángulo 64"/>
          <p:cNvSpPr/>
          <p:nvPr/>
        </p:nvSpPr>
        <p:spPr>
          <a:xfrm>
            <a:off x="156966" y="148069"/>
            <a:ext cx="5839380" cy="6597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mtClean="0">
                <a:latin typeface="Arial" panose="020B0604020202020204" pitchFamily="34" charset="0"/>
                <a:cs typeface="Arial" panose="020B0604020202020204" pitchFamily="34" charset="0"/>
              </a:rPr>
              <a:t>“¡Qué buena niña eres!,¿Qué tan lejos tienes que ir?” exclamó el lobo.</a:t>
            </a:r>
          </a:p>
          <a:p>
            <a:r>
              <a:rPr lang="es-MX" smtClean="0">
                <a:latin typeface="Arial" panose="020B0604020202020204" pitchFamily="34" charset="0"/>
                <a:cs typeface="Arial" panose="020B0604020202020204" pitchFamily="34" charset="0"/>
              </a:rPr>
              <a:t>“¡Oh! Debo llegar hasta el final del camino, ahí vive abuelita” dijo Caperucita con una sonrisa.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upo 63"/>
          <p:cNvGrpSpPr/>
          <p:nvPr/>
        </p:nvGrpSpPr>
        <p:grpSpPr>
          <a:xfrm>
            <a:off x="5569932" y="211178"/>
            <a:ext cx="1017563" cy="6534640"/>
            <a:chOff x="5445373" y="94545"/>
            <a:chExt cx="1203956" cy="6534640"/>
          </a:xfrm>
        </p:grpSpPr>
        <p:grpSp>
          <p:nvGrpSpPr>
            <p:cNvPr id="9" name="Grupo 8"/>
            <p:cNvGrpSpPr/>
            <p:nvPr/>
          </p:nvGrpSpPr>
          <p:grpSpPr>
            <a:xfrm>
              <a:off x="5533296" y="94545"/>
              <a:ext cx="1116033" cy="675250"/>
              <a:chOff x="5512194" y="400929"/>
              <a:chExt cx="1116033" cy="675250"/>
            </a:xfrm>
          </p:grpSpPr>
          <p:sp>
            <p:nvSpPr>
              <p:cNvPr id="6" name="Rectángulo 5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Arco de bloque 7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upo 11"/>
            <p:cNvGrpSpPr/>
            <p:nvPr/>
          </p:nvGrpSpPr>
          <p:grpSpPr>
            <a:xfrm>
              <a:off x="5493438" y="763679"/>
              <a:ext cx="1116033" cy="675250"/>
              <a:chOff x="5512194" y="400929"/>
              <a:chExt cx="1116033" cy="675250"/>
            </a:xfrm>
          </p:grpSpPr>
          <p:sp>
            <p:nvSpPr>
              <p:cNvPr id="13" name="Rectángulo 12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Rectángulo 13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" name="Arco de bloque 14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5472925" y="2140560"/>
              <a:ext cx="1116033" cy="675250"/>
              <a:chOff x="5512194" y="400929"/>
              <a:chExt cx="1116033" cy="675250"/>
            </a:xfrm>
          </p:grpSpPr>
          <p:sp>
            <p:nvSpPr>
              <p:cNvPr id="17" name="Rectángulo 16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8" name="Rectángulo 17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Arco de bloque 18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5469991" y="1406181"/>
              <a:ext cx="1116033" cy="675250"/>
              <a:chOff x="5512194" y="400929"/>
              <a:chExt cx="1116033" cy="675250"/>
            </a:xfrm>
          </p:grpSpPr>
          <p:sp>
            <p:nvSpPr>
              <p:cNvPr id="21" name="Rectángulo 20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2" name="Rectángulo 21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3" name="Arco de bloque 22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5462959" y="2810610"/>
              <a:ext cx="1116033" cy="675250"/>
              <a:chOff x="5512194" y="400929"/>
              <a:chExt cx="1116033" cy="675250"/>
            </a:xfrm>
          </p:grpSpPr>
          <p:sp>
            <p:nvSpPr>
              <p:cNvPr id="25" name="Rectángulo 24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" name="Rectángulo 25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7" name="Arco de bloque 26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5448890" y="3427535"/>
              <a:ext cx="1116033" cy="675250"/>
              <a:chOff x="5512194" y="400929"/>
              <a:chExt cx="1116033" cy="675250"/>
            </a:xfrm>
          </p:grpSpPr>
          <p:sp>
            <p:nvSpPr>
              <p:cNvPr id="29" name="Rectángulo 28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Rectángulo 29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Arco de bloque 30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upo 31"/>
            <p:cNvGrpSpPr/>
            <p:nvPr/>
          </p:nvGrpSpPr>
          <p:grpSpPr>
            <a:xfrm>
              <a:off x="5445373" y="5308943"/>
              <a:ext cx="1116033" cy="675250"/>
              <a:chOff x="5512194" y="400929"/>
              <a:chExt cx="1116033" cy="675250"/>
            </a:xfrm>
          </p:grpSpPr>
          <p:sp>
            <p:nvSpPr>
              <p:cNvPr id="33" name="Rectángulo 32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Rectángulo 33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5" name="Arco de bloque 34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upo 35"/>
            <p:cNvGrpSpPr/>
            <p:nvPr/>
          </p:nvGrpSpPr>
          <p:grpSpPr>
            <a:xfrm>
              <a:off x="5462959" y="4027168"/>
              <a:ext cx="1116033" cy="675250"/>
              <a:chOff x="5512194" y="400929"/>
              <a:chExt cx="1116033" cy="675250"/>
            </a:xfrm>
          </p:grpSpPr>
          <p:sp>
            <p:nvSpPr>
              <p:cNvPr id="37" name="Rectángulo 36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Rectángulo 37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Arco de bloque 38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Grupo 39"/>
            <p:cNvGrpSpPr/>
            <p:nvPr/>
          </p:nvGrpSpPr>
          <p:grpSpPr>
            <a:xfrm>
              <a:off x="5448890" y="4661244"/>
              <a:ext cx="1116033" cy="675250"/>
              <a:chOff x="5512194" y="400929"/>
              <a:chExt cx="1116033" cy="675250"/>
            </a:xfrm>
          </p:grpSpPr>
          <p:sp>
            <p:nvSpPr>
              <p:cNvPr id="41" name="Rectángulo 40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Rectángulo 41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3" name="Arco de bloque 42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upo 43"/>
            <p:cNvGrpSpPr/>
            <p:nvPr/>
          </p:nvGrpSpPr>
          <p:grpSpPr>
            <a:xfrm>
              <a:off x="5478198" y="5953935"/>
              <a:ext cx="1116033" cy="675250"/>
              <a:chOff x="5512194" y="400929"/>
              <a:chExt cx="1116033" cy="675250"/>
            </a:xfrm>
          </p:grpSpPr>
          <p:sp>
            <p:nvSpPr>
              <p:cNvPr id="45" name="Rectángulo 44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6" name="Rectángulo 45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7" name="Arco de bloque 46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CuadroTexto 1"/>
          <p:cNvSpPr txBox="1"/>
          <p:nvPr/>
        </p:nvSpPr>
        <p:spPr>
          <a:xfrm>
            <a:off x="838494" y="663973"/>
            <a:ext cx="43287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Hola </a:t>
            </a:r>
            <a:r>
              <a:rPr lang="es-MX" u="sng" dirty="0">
                <a:latin typeface="Arial" panose="020B0604020202020204" pitchFamily="34" charset="0"/>
                <a:cs typeface="Arial" panose="020B0604020202020204" pitchFamily="34" charset="0"/>
              </a:rPr>
              <a:t>niñita, ¿hacia dónde </a:t>
            </a:r>
            <a:r>
              <a:rPr lang="es-MX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vas en este día tan soleado?” preguntó </a:t>
            </a:r>
            <a:r>
              <a:rPr lang="es-MX" u="sng" dirty="0">
                <a:latin typeface="Arial" panose="020B0604020202020204" pitchFamily="34" charset="0"/>
                <a:cs typeface="Arial" panose="020B0604020202020204" pitchFamily="34" charset="0"/>
              </a:rPr>
              <a:t>el lobo.</a:t>
            </a:r>
          </a:p>
          <a:p>
            <a:r>
              <a:rPr lang="es-MX" u="sng" dirty="0">
                <a:latin typeface="Arial" panose="020B0604020202020204" pitchFamily="34" charset="0"/>
                <a:cs typeface="Arial" panose="020B0604020202020204" pitchFamily="34" charset="0"/>
              </a:rPr>
              <a:t>Caperucita Roja recordó que su mamá le había advertido no hablar con extraños, pero el lobo lucía muy elegante, </a:t>
            </a:r>
            <a:r>
              <a:rPr lang="es-MX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amigable </a:t>
            </a:r>
            <a:r>
              <a:rPr lang="es-MX" u="sng" dirty="0">
                <a:latin typeface="Arial" panose="020B0604020202020204" pitchFamily="34" charset="0"/>
                <a:cs typeface="Arial" panose="020B0604020202020204" pitchFamily="34" charset="0"/>
              </a:rPr>
              <a:t>y educado</a:t>
            </a:r>
            <a:r>
              <a:rPr lang="es-MX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“Voy </a:t>
            </a:r>
            <a:r>
              <a:rPr lang="es-MX" u="sng" dirty="0">
                <a:latin typeface="Arial" panose="020B0604020202020204" pitchFamily="34" charset="0"/>
                <a:cs typeface="Arial" panose="020B0604020202020204" pitchFamily="34" charset="0"/>
              </a:rPr>
              <a:t>a la casa de abuelita, señor </a:t>
            </a:r>
            <a:r>
              <a:rPr lang="es-MX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lobo. </a:t>
            </a:r>
            <a:endParaRPr lang="es-MX" dirty="0"/>
          </a:p>
        </p:txBody>
      </p:sp>
      <p:pic>
        <p:nvPicPr>
          <p:cNvPr id="2050" name="Picture 2" descr="Caperucita roja png | PNGE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7" b="99516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79" y="2955746"/>
            <a:ext cx="3630805" cy="333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7271012" y="548803"/>
            <a:ext cx="40132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u="sng" dirty="0">
                <a:latin typeface="Arial" panose="020B0604020202020204" pitchFamily="34" charset="0"/>
                <a:cs typeface="Arial" panose="020B0604020202020204" pitchFamily="34" charset="0"/>
              </a:rPr>
              <a:t>Ella se encuentra enferma y voy a llevarle algo de comida para animarla un poco” dijo caperucita.</a:t>
            </a:r>
          </a:p>
          <a:p>
            <a:r>
              <a:rPr lang="es-MX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“¡</a:t>
            </a:r>
            <a:r>
              <a:rPr lang="es-MX" u="sng" dirty="0">
                <a:latin typeface="Arial" panose="020B0604020202020204" pitchFamily="34" charset="0"/>
                <a:cs typeface="Arial" panose="020B0604020202020204" pitchFamily="34" charset="0"/>
              </a:rPr>
              <a:t>Qué buena niña eres!,¿Qué tan lejos tienes que ir?” exclamó el lobo.</a:t>
            </a:r>
          </a:p>
          <a:p>
            <a:r>
              <a:rPr lang="es-MX" u="sng" dirty="0">
                <a:latin typeface="Arial" panose="020B0604020202020204" pitchFamily="34" charset="0"/>
                <a:cs typeface="Arial" panose="020B0604020202020204" pitchFamily="34" charset="0"/>
              </a:rPr>
              <a:t>“¡Oh! Debo llegar hasta el final del camino, ahí vive abuelita” dijo Caperucita con una sonrisa.</a:t>
            </a:r>
          </a:p>
          <a:p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303270" y="2927243"/>
            <a:ext cx="39962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deseo un muy feliz día mi 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niña” respondió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el lobo.</a:t>
            </a:r>
          </a:p>
          <a:p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El lobo se adentró en el bosque. Él tenía un enorme apetito y en realidad no era de confiar. Así que corrió hasta la casa de la abuela antes de que Caperucita pudiera alcanzarlo.</a:t>
            </a:r>
          </a:p>
        </p:txBody>
      </p:sp>
    </p:spTree>
    <p:extLst>
      <p:ext uri="{BB962C8B-B14F-4D97-AF65-F5344CB8AC3E}">
        <p14:creationId xmlns:p14="http://schemas.microsoft.com/office/powerpoint/2010/main" val="1948167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2150" y="-49270"/>
            <a:ext cx="12214273" cy="7055536"/>
          </a:xfrm>
          <a:prstGeom prst="rect">
            <a:avLst/>
          </a:prstGeom>
          <a:gradFill>
            <a:gsLst>
              <a:gs pos="0">
                <a:srgbClr val="DAC4D8"/>
              </a:gs>
              <a:gs pos="100000">
                <a:srgbClr val="BD95B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5998783" y="71501"/>
            <a:ext cx="5955281" cy="6597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Rectángulo 64"/>
          <p:cNvSpPr/>
          <p:nvPr/>
        </p:nvSpPr>
        <p:spPr>
          <a:xfrm>
            <a:off x="156966" y="148069"/>
            <a:ext cx="5839380" cy="6597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64" name="Grupo 63"/>
          <p:cNvGrpSpPr/>
          <p:nvPr/>
        </p:nvGrpSpPr>
        <p:grpSpPr>
          <a:xfrm>
            <a:off x="5569932" y="211178"/>
            <a:ext cx="1017563" cy="6534640"/>
            <a:chOff x="5445373" y="94545"/>
            <a:chExt cx="1203956" cy="6534640"/>
          </a:xfrm>
        </p:grpSpPr>
        <p:grpSp>
          <p:nvGrpSpPr>
            <p:cNvPr id="9" name="Grupo 8"/>
            <p:cNvGrpSpPr/>
            <p:nvPr/>
          </p:nvGrpSpPr>
          <p:grpSpPr>
            <a:xfrm>
              <a:off x="5533296" y="94545"/>
              <a:ext cx="1116033" cy="675250"/>
              <a:chOff x="5512194" y="400929"/>
              <a:chExt cx="1116033" cy="675250"/>
            </a:xfrm>
          </p:grpSpPr>
          <p:sp>
            <p:nvSpPr>
              <p:cNvPr id="6" name="Rectángulo 5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Arco de bloque 7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upo 11"/>
            <p:cNvGrpSpPr/>
            <p:nvPr/>
          </p:nvGrpSpPr>
          <p:grpSpPr>
            <a:xfrm>
              <a:off x="5493438" y="763679"/>
              <a:ext cx="1116033" cy="675250"/>
              <a:chOff x="5512194" y="400929"/>
              <a:chExt cx="1116033" cy="675250"/>
            </a:xfrm>
          </p:grpSpPr>
          <p:sp>
            <p:nvSpPr>
              <p:cNvPr id="13" name="Rectángulo 12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Rectángulo 13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" name="Arco de bloque 14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5472925" y="2140560"/>
              <a:ext cx="1116033" cy="675250"/>
              <a:chOff x="5512194" y="400929"/>
              <a:chExt cx="1116033" cy="675250"/>
            </a:xfrm>
          </p:grpSpPr>
          <p:sp>
            <p:nvSpPr>
              <p:cNvPr id="17" name="Rectángulo 16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8" name="Rectángulo 17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Arco de bloque 18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5469991" y="1406181"/>
              <a:ext cx="1116033" cy="675250"/>
              <a:chOff x="5512194" y="400929"/>
              <a:chExt cx="1116033" cy="675250"/>
            </a:xfrm>
          </p:grpSpPr>
          <p:sp>
            <p:nvSpPr>
              <p:cNvPr id="21" name="Rectángulo 20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2" name="Rectángulo 21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3" name="Arco de bloque 22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5462959" y="2810610"/>
              <a:ext cx="1116033" cy="675250"/>
              <a:chOff x="5512194" y="400929"/>
              <a:chExt cx="1116033" cy="675250"/>
            </a:xfrm>
          </p:grpSpPr>
          <p:sp>
            <p:nvSpPr>
              <p:cNvPr id="25" name="Rectángulo 24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" name="Rectángulo 25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7" name="Arco de bloque 26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5448890" y="3427535"/>
              <a:ext cx="1116033" cy="675250"/>
              <a:chOff x="5512194" y="400929"/>
              <a:chExt cx="1116033" cy="675250"/>
            </a:xfrm>
          </p:grpSpPr>
          <p:sp>
            <p:nvSpPr>
              <p:cNvPr id="29" name="Rectángulo 28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Rectángulo 29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Arco de bloque 30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upo 31"/>
            <p:cNvGrpSpPr/>
            <p:nvPr/>
          </p:nvGrpSpPr>
          <p:grpSpPr>
            <a:xfrm>
              <a:off x="5445373" y="5308943"/>
              <a:ext cx="1116033" cy="675250"/>
              <a:chOff x="5512194" y="400929"/>
              <a:chExt cx="1116033" cy="675250"/>
            </a:xfrm>
          </p:grpSpPr>
          <p:sp>
            <p:nvSpPr>
              <p:cNvPr id="33" name="Rectángulo 32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Rectángulo 33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5" name="Arco de bloque 34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upo 35"/>
            <p:cNvGrpSpPr/>
            <p:nvPr/>
          </p:nvGrpSpPr>
          <p:grpSpPr>
            <a:xfrm>
              <a:off x="5462959" y="4027168"/>
              <a:ext cx="1116033" cy="675250"/>
              <a:chOff x="5512194" y="400929"/>
              <a:chExt cx="1116033" cy="675250"/>
            </a:xfrm>
          </p:grpSpPr>
          <p:sp>
            <p:nvSpPr>
              <p:cNvPr id="37" name="Rectángulo 36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Rectángulo 37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Arco de bloque 38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Grupo 39"/>
            <p:cNvGrpSpPr/>
            <p:nvPr/>
          </p:nvGrpSpPr>
          <p:grpSpPr>
            <a:xfrm>
              <a:off x="5448890" y="4661244"/>
              <a:ext cx="1116033" cy="675250"/>
              <a:chOff x="5512194" y="400929"/>
              <a:chExt cx="1116033" cy="675250"/>
            </a:xfrm>
          </p:grpSpPr>
          <p:sp>
            <p:nvSpPr>
              <p:cNvPr id="41" name="Rectángulo 40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Rectángulo 41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3" name="Arco de bloque 42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upo 43"/>
            <p:cNvGrpSpPr/>
            <p:nvPr/>
          </p:nvGrpSpPr>
          <p:grpSpPr>
            <a:xfrm>
              <a:off x="5478198" y="5953935"/>
              <a:ext cx="1116033" cy="675250"/>
              <a:chOff x="5512194" y="400929"/>
              <a:chExt cx="1116033" cy="675250"/>
            </a:xfrm>
          </p:grpSpPr>
          <p:sp>
            <p:nvSpPr>
              <p:cNvPr id="45" name="Rectángulo 44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6" name="Rectángulo 45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7" name="Arco de bloque 46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CuadroTexto 1"/>
          <p:cNvSpPr txBox="1"/>
          <p:nvPr/>
        </p:nvSpPr>
        <p:spPr>
          <a:xfrm>
            <a:off x="6949568" y="437298"/>
            <a:ext cx="49508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Abuelita, abuelita, qué ojos más grandes tienes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endParaRPr lang="es-MX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para verte mejor 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“respondió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el lobo.</a:t>
            </a:r>
          </a:p>
          <a:p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Abuelita, abuelita, qué orejas más grandes tienes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endParaRPr lang="es-MX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para oírte 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mejor” susurró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el lobo.</a:t>
            </a:r>
          </a:p>
          <a:p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Abuelita, abuelita, que dientes más grandes tienes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endParaRPr lang="es-MX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Son para comerte 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mejor!", en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ese momento el 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lobo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tiró su manta y saltó de la cama. </a:t>
            </a:r>
            <a:endParaRPr lang="es-MX" dirty="0"/>
          </a:p>
        </p:txBody>
      </p:sp>
      <p:sp>
        <p:nvSpPr>
          <p:cNvPr id="81" name="CuadroTexto 80"/>
          <p:cNvSpPr txBox="1"/>
          <p:nvPr/>
        </p:nvSpPr>
        <p:spPr>
          <a:xfrm>
            <a:off x="628450" y="443295"/>
            <a:ext cx="438818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plan era comerse a la abuela, a Caperucita Roja y 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todas la comida de la canasta. El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lobo tocó la puerta de la abuela. Al verlo, la abuelita corrió 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dejando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atrás su chal. El lobo tomó el chal de la 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viejecita, se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puso sus lentes y su gorrito de noche. Rápidamente, se trepó en la cama de la abuelita, cubriéndose hasta la nariz con la manta. Pronto escuchó que tocaban la puerta:</a:t>
            </a:r>
          </a:p>
          <a:p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“Abuelita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, soy yo, Caperucita Roja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Con vos </a:t>
            </a:r>
            <a:r>
              <a:rPr lang="es-MX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disimulada,el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lobo dijo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“Pasa mi niña, estoy en camita”.</a:t>
            </a:r>
          </a:p>
          <a:p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Caperucita Roja pensó que su abuelita se encontraba muy enferma porque se veía muy pálida y sonaba terrible.</a:t>
            </a:r>
          </a:p>
          <a:p>
            <a:endParaRPr lang="es-MX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1026" name="Picture 2" descr="Caperucita roja. Cuentos infantiles clás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624" y="3859615"/>
            <a:ext cx="4608855" cy="237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84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39817" y="-80825"/>
            <a:ext cx="12214273" cy="7055536"/>
          </a:xfrm>
          <a:prstGeom prst="rect">
            <a:avLst/>
          </a:prstGeom>
          <a:gradFill>
            <a:gsLst>
              <a:gs pos="0">
                <a:srgbClr val="DAC4D8"/>
              </a:gs>
              <a:gs pos="100000">
                <a:srgbClr val="BD95B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Rectángulo 64"/>
          <p:cNvSpPr/>
          <p:nvPr/>
        </p:nvSpPr>
        <p:spPr>
          <a:xfrm>
            <a:off x="209610" y="166294"/>
            <a:ext cx="5839380" cy="6597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64" name="Grupo 63"/>
          <p:cNvGrpSpPr/>
          <p:nvPr/>
        </p:nvGrpSpPr>
        <p:grpSpPr>
          <a:xfrm>
            <a:off x="5569932" y="211178"/>
            <a:ext cx="1017563" cy="6534640"/>
            <a:chOff x="5445373" y="94545"/>
            <a:chExt cx="1203956" cy="6534640"/>
          </a:xfrm>
        </p:grpSpPr>
        <p:grpSp>
          <p:nvGrpSpPr>
            <p:cNvPr id="9" name="Grupo 8"/>
            <p:cNvGrpSpPr/>
            <p:nvPr/>
          </p:nvGrpSpPr>
          <p:grpSpPr>
            <a:xfrm>
              <a:off x="5533296" y="94545"/>
              <a:ext cx="1116033" cy="675250"/>
              <a:chOff x="5512194" y="400929"/>
              <a:chExt cx="1116033" cy="675250"/>
            </a:xfrm>
          </p:grpSpPr>
          <p:sp>
            <p:nvSpPr>
              <p:cNvPr id="6" name="Rectángulo 5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Arco de bloque 7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upo 11"/>
            <p:cNvGrpSpPr/>
            <p:nvPr/>
          </p:nvGrpSpPr>
          <p:grpSpPr>
            <a:xfrm>
              <a:off x="5493438" y="763679"/>
              <a:ext cx="1116033" cy="675250"/>
              <a:chOff x="5512194" y="400929"/>
              <a:chExt cx="1116033" cy="675250"/>
            </a:xfrm>
          </p:grpSpPr>
          <p:sp>
            <p:nvSpPr>
              <p:cNvPr id="13" name="Rectángulo 12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Rectángulo 13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" name="Arco de bloque 14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5472925" y="2140560"/>
              <a:ext cx="1116033" cy="675250"/>
              <a:chOff x="5512194" y="400929"/>
              <a:chExt cx="1116033" cy="675250"/>
            </a:xfrm>
          </p:grpSpPr>
          <p:sp>
            <p:nvSpPr>
              <p:cNvPr id="17" name="Rectángulo 16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8" name="Rectángulo 17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Arco de bloque 18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5469991" y="1406181"/>
              <a:ext cx="1116033" cy="675250"/>
              <a:chOff x="5512194" y="400929"/>
              <a:chExt cx="1116033" cy="675250"/>
            </a:xfrm>
          </p:grpSpPr>
          <p:sp>
            <p:nvSpPr>
              <p:cNvPr id="21" name="Rectángulo 20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2" name="Rectángulo 21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3" name="Arco de bloque 22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5462959" y="2810610"/>
              <a:ext cx="1116033" cy="675250"/>
              <a:chOff x="5512194" y="400929"/>
              <a:chExt cx="1116033" cy="675250"/>
            </a:xfrm>
          </p:grpSpPr>
          <p:sp>
            <p:nvSpPr>
              <p:cNvPr id="25" name="Rectángulo 24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" name="Rectángulo 25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7" name="Arco de bloque 26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5448890" y="3427535"/>
              <a:ext cx="1116033" cy="675250"/>
              <a:chOff x="5512194" y="400929"/>
              <a:chExt cx="1116033" cy="675250"/>
            </a:xfrm>
          </p:grpSpPr>
          <p:sp>
            <p:nvSpPr>
              <p:cNvPr id="29" name="Rectángulo 28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Rectángulo 29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Arco de bloque 30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upo 31"/>
            <p:cNvGrpSpPr/>
            <p:nvPr/>
          </p:nvGrpSpPr>
          <p:grpSpPr>
            <a:xfrm>
              <a:off x="5445373" y="5308943"/>
              <a:ext cx="1116033" cy="675250"/>
              <a:chOff x="5512194" y="400929"/>
              <a:chExt cx="1116033" cy="675250"/>
            </a:xfrm>
          </p:grpSpPr>
          <p:sp>
            <p:nvSpPr>
              <p:cNvPr id="33" name="Rectángulo 32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Rectángulo 33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5" name="Arco de bloque 34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upo 35"/>
            <p:cNvGrpSpPr/>
            <p:nvPr/>
          </p:nvGrpSpPr>
          <p:grpSpPr>
            <a:xfrm>
              <a:off x="5462959" y="4027168"/>
              <a:ext cx="1116033" cy="675250"/>
              <a:chOff x="5512194" y="400929"/>
              <a:chExt cx="1116033" cy="675250"/>
            </a:xfrm>
          </p:grpSpPr>
          <p:sp>
            <p:nvSpPr>
              <p:cNvPr id="37" name="Rectángulo 36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Rectángulo 37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Arco de bloque 38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Grupo 39"/>
            <p:cNvGrpSpPr/>
            <p:nvPr/>
          </p:nvGrpSpPr>
          <p:grpSpPr>
            <a:xfrm>
              <a:off x="5448890" y="4661244"/>
              <a:ext cx="1116033" cy="675250"/>
              <a:chOff x="5512194" y="400929"/>
              <a:chExt cx="1116033" cy="675250"/>
            </a:xfrm>
          </p:grpSpPr>
          <p:sp>
            <p:nvSpPr>
              <p:cNvPr id="41" name="Rectángulo 40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Rectángulo 41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3" name="Arco de bloque 42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upo 43"/>
            <p:cNvGrpSpPr/>
            <p:nvPr/>
          </p:nvGrpSpPr>
          <p:grpSpPr>
            <a:xfrm>
              <a:off x="5478198" y="5953935"/>
              <a:ext cx="1116033" cy="675250"/>
              <a:chOff x="5512194" y="400929"/>
              <a:chExt cx="1116033" cy="675250"/>
            </a:xfrm>
          </p:grpSpPr>
          <p:sp>
            <p:nvSpPr>
              <p:cNvPr id="45" name="Rectángulo 44"/>
              <p:cNvSpPr/>
              <p:nvPr/>
            </p:nvSpPr>
            <p:spPr>
              <a:xfrm>
                <a:off x="5512194" y="633046"/>
                <a:ext cx="45250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6" name="Rectángulo 45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7" name="Arco de bloque 46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1" name="CuadroTexto 60"/>
          <p:cNvSpPr txBox="1"/>
          <p:nvPr/>
        </p:nvSpPr>
        <p:spPr>
          <a:xfrm>
            <a:off x="536812" y="339021"/>
            <a:ext cx="476609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Caperucita salió corriendo hacia la puerta. Justo en ese momento, un leñador se acercó a la puerta y vio que su abuelita estaba escondida detrás de él.</a:t>
            </a:r>
          </a:p>
          <a:p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ver al leñador, el lobo saltó por la ventana y huyó 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espantado. La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abuelita y Caperucita Roja agradecieron al leñador por salvarlas del malvado lobo y 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todos terminaron comiendo galletas  con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leche. Ese día Caperucita Roja aprendió una importante lección:</a:t>
            </a:r>
          </a:p>
          <a:p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“Nunca debes hablar con extraños”.</a:t>
            </a:r>
          </a:p>
          <a:p>
            <a:endParaRPr lang="es-MX" dirty="0"/>
          </a:p>
        </p:txBody>
      </p:sp>
      <p:pic>
        <p:nvPicPr>
          <p:cNvPr id="3074" name="Picture 2" descr="literatura - Mindmap - Voorbeel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" b="97705" l="0" r="100000">
                        <a14:foregroundMark x1="27692" y1="46230" x2="27692" y2="46230"/>
                        <a14:foregroundMark x1="27231" y1="41967" x2="28308" y2="34754"/>
                        <a14:foregroundMark x1="12308" y1="68525" x2="14462" y2="88852"/>
                        <a14:foregroundMark x1="11077" y1="67541" x2="8308" y2="88525"/>
                        <a14:foregroundMark x1="49077" y1="89508" x2="52308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87" y="4126605"/>
            <a:ext cx="4911515" cy="25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34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478" y="0"/>
            <a:ext cx="6161801" cy="6858000"/>
          </a:xfrm>
          <a:prstGeom prst="rect">
            <a:avLst/>
          </a:prstGeom>
          <a:gradFill>
            <a:gsLst>
              <a:gs pos="0">
                <a:srgbClr val="DAC4D8"/>
              </a:gs>
              <a:gs pos="100000">
                <a:srgbClr val="BD95B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66" name="Grupo 65"/>
          <p:cNvGrpSpPr/>
          <p:nvPr/>
        </p:nvGrpSpPr>
        <p:grpSpPr>
          <a:xfrm flipH="1">
            <a:off x="5686502" y="-12734"/>
            <a:ext cx="809497" cy="675250"/>
            <a:chOff x="5670454" y="400929"/>
            <a:chExt cx="957778" cy="675250"/>
          </a:xfrm>
        </p:grpSpPr>
        <p:sp>
          <p:nvSpPr>
            <p:cNvPr id="70" name="Rectángulo 69"/>
            <p:cNvSpPr/>
            <p:nvPr/>
          </p:nvSpPr>
          <p:spPr>
            <a:xfrm>
              <a:off x="6140552" y="633046"/>
              <a:ext cx="487680" cy="211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1" name="Arco de bloque 70"/>
            <p:cNvSpPr/>
            <p:nvPr/>
          </p:nvSpPr>
          <p:spPr>
            <a:xfrm>
              <a:off x="5670454" y="400929"/>
              <a:ext cx="764343" cy="675250"/>
            </a:xfrm>
            <a:prstGeom prst="blockArc">
              <a:avLst>
                <a:gd name="adj1" fmla="val 5390373"/>
                <a:gd name="adj2" fmla="val 0"/>
                <a:gd name="adj3" fmla="val 25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5671644" y="729484"/>
            <a:ext cx="831782" cy="5366514"/>
            <a:chOff x="5671644" y="729484"/>
            <a:chExt cx="831782" cy="5366514"/>
          </a:xfrm>
        </p:grpSpPr>
        <p:grpSp>
          <p:nvGrpSpPr>
            <p:cNvPr id="67" name="Grupo 66"/>
            <p:cNvGrpSpPr/>
            <p:nvPr/>
          </p:nvGrpSpPr>
          <p:grpSpPr>
            <a:xfrm flipH="1">
              <a:off x="5686506" y="729484"/>
              <a:ext cx="809493" cy="675250"/>
              <a:chOff x="5670454" y="400929"/>
              <a:chExt cx="957773" cy="675250"/>
            </a:xfrm>
          </p:grpSpPr>
          <p:sp>
            <p:nvSpPr>
              <p:cNvPr id="68" name="Rectángulo 67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9" name="Arco de bloque 68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>
                  <a:gd name="adj1" fmla="val 5177011"/>
                  <a:gd name="adj2" fmla="val 0"/>
                  <a:gd name="adj3" fmla="val 2500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" name="Grupo 71"/>
            <p:cNvGrpSpPr/>
            <p:nvPr/>
          </p:nvGrpSpPr>
          <p:grpSpPr>
            <a:xfrm flipH="1">
              <a:off x="5671644" y="1531355"/>
              <a:ext cx="809493" cy="675250"/>
              <a:chOff x="5670454" y="400929"/>
              <a:chExt cx="957773" cy="675250"/>
            </a:xfrm>
          </p:grpSpPr>
          <p:sp>
            <p:nvSpPr>
              <p:cNvPr id="73" name="Rectángulo 72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4" name="Arco de bloque 73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>
                  <a:gd name="adj1" fmla="val 5177011"/>
                  <a:gd name="adj2" fmla="val 0"/>
                  <a:gd name="adj3" fmla="val 2500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5" name="Grupo 74"/>
            <p:cNvGrpSpPr/>
            <p:nvPr/>
          </p:nvGrpSpPr>
          <p:grpSpPr>
            <a:xfrm flipH="1">
              <a:off x="5679075" y="2318480"/>
              <a:ext cx="809493" cy="675250"/>
              <a:chOff x="5670454" y="400929"/>
              <a:chExt cx="957773" cy="675250"/>
            </a:xfrm>
          </p:grpSpPr>
          <p:sp>
            <p:nvSpPr>
              <p:cNvPr id="76" name="Rectángulo 75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7" name="Arco de bloque 76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>
                  <a:gd name="adj1" fmla="val 5177011"/>
                  <a:gd name="adj2" fmla="val 0"/>
                  <a:gd name="adj3" fmla="val 2500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8" name="Grupo 77"/>
            <p:cNvGrpSpPr/>
            <p:nvPr/>
          </p:nvGrpSpPr>
          <p:grpSpPr>
            <a:xfrm flipH="1">
              <a:off x="5671644" y="3135078"/>
              <a:ext cx="809493" cy="675250"/>
              <a:chOff x="5670454" y="400929"/>
              <a:chExt cx="957773" cy="675250"/>
            </a:xfrm>
          </p:grpSpPr>
          <p:sp>
            <p:nvSpPr>
              <p:cNvPr id="79" name="Rectángulo 78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Arco de bloque 79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>
                  <a:gd name="adj1" fmla="val 5177011"/>
                  <a:gd name="adj2" fmla="val 0"/>
                  <a:gd name="adj3" fmla="val 2500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Grupo 80"/>
            <p:cNvGrpSpPr/>
            <p:nvPr/>
          </p:nvGrpSpPr>
          <p:grpSpPr>
            <a:xfrm flipH="1">
              <a:off x="5671644" y="3922203"/>
              <a:ext cx="809493" cy="675250"/>
              <a:chOff x="5670454" y="400929"/>
              <a:chExt cx="957773" cy="675250"/>
            </a:xfrm>
          </p:grpSpPr>
          <p:sp>
            <p:nvSpPr>
              <p:cNvPr id="82" name="Rectángulo 81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Arco de bloque 82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>
                  <a:gd name="adj1" fmla="val 5177011"/>
                  <a:gd name="adj2" fmla="val 0"/>
                  <a:gd name="adj3" fmla="val 2500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Grupo 83"/>
            <p:cNvGrpSpPr/>
            <p:nvPr/>
          </p:nvGrpSpPr>
          <p:grpSpPr>
            <a:xfrm flipH="1">
              <a:off x="5693933" y="4677172"/>
              <a:ext cx="809493" cy="675250"/>
              <a:chOff x="5670454" y="400929"/>
              <a:chExt cx="957773" cy="675250"/>
            </a:xfrm>
          </p:grpSpPr>
          <p:sp>
            <p:nvSpPr>
              <p:cNvPr id="85" name="Rectángulo 84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6" name="Arco de bloque 85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>
                  <a:gd name="adj1" fmla="val 5177011"/>
                  <a:gd name="adj2" fmla="val 0"/>
                  <a:gd name="adj3" fmla="val 2500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7" name="Grupo 86"/>
            <p:cNvGrpSpPr/>
            <p:nvPr/>
          </p:nvGrpSpPr>
          <p:grpSpPr>
            <a:xfrm flipH="1">
              <a:off x="5686502" y="5420748"/>
              <a:ext cx="809493" cy="675250"/>
              <a:chOff x="5670454" y="400929"/>
              <a:chExt cx="957773" cy="675250"/>
            </a:xfrm>
          </p:grpSpPr>
          <p:sp>
            <p:nvSpPr>
              <p:cNvPr id="88" name="Rectángulo 87"/>
              <p:cNvSpPr/>
              <p:nvPr/>
            </p:nvSpPr>
            <p:spPr>
              <a:xfrm>
                <a:off x="6140548" y="633046"/>
                <a:ext cx="487679" cy="211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9" name="Arco de bloque 88"/>
              <p:cNvSpPr/>
              <p:nvPr/>
            </p:nvSpPr>
            <p:spPr>
              <a:xfrm>
                <a:off x="5670454" y="400929"/>
                <a:ext cx="764343" cy="675250"/>
              </a:xfrm>
              <a:prstGeom prst="blockArc">
                <a:avLst>
                  <a:gd name="adj1" fmla="val 5177011"/>
                  <a:gd name="adj2" fmla="val 0"/>
                  <a:gd name="adj3" fmla="val 2500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0" name="Grupo 89"/>
          <p:cNvGrpSpPr/>
          <p:nvPr/>
        </p:nvGrpSpPr>
        <p:grpSpPr>
          <a:xfrm flipH="1">
            <a:off x="5671644" y="6182750"/>
            <a:ext cx="809493" cy="675250"/>
            <a:chOff x="5670454" y="400929"/>
            <a:chExt cx="957773" cy="675250"/>
          </a:xfrm>
        </p:grpSpPr>
        <p:sp>
          <p:nvSpPr>
            <p:cNvPr id="91" name="Rectángulo 90"/>
            <p:cNvSpPr/>
            <p:nvPr/>
          </p:nvSpPr>
          <p:spPr>
            <a:xfrm>
              <a:off x="6140548" y="633046"/>
              <a:ext cx="487679" cy="211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2" name="Arco de bloque 91"/>
            <p:cNvSpPr/>
            <p:nvPr/>
          </p:nvSpPr>
          <p:spPr>
            <a:xfrm>
              <a:off x="5670454" y="400929"/>
              <a:ext cx="764343" cy="675250"/>
            </a:xfrm>
            <a:prstGeom prst="blockArc">
              <a:avLst>
                <a:gd name="adj1" fmla="val 5177011"/>
                <a:gd name="adj2" fmla="val 0"/>
                <a:gd name="adj3" fmla="val 25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959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641</Words>
  <Application>Microsoft Office PowerPoint</Application>
  <PresentationFormat>Panorámica</PresentationFormat>
  <Paragraphs>37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Conectia</dc:creator>
  <cp:lastModifiedBy>Conectia</cp:lastModifiedBy>
  <cp:revision>14</cp:revision>
  <dcterms:created xsi:type="dcterms:W3CDTF">2021-09-14T04:18:28Z</dcterms:created>
  <dcterms:modified xsi:type="dcterms:W3CDTF">2021-09-27T04:38:37Z</dcterms:modified>
</cp:coreProperties>
</file>