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57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ARY SARAHI ARIZPE ALVAREZ" initials="ASAA" lastIdx="1" clrIdx="0">
    <p:extLst>
      <p:ext uri="{19B8F6BF-5375-455C-9EA6-DF929625EA0E}">
        <p15:presenceInfo xmlns:p15="http://schemas.microsoft.com/office/powerpoint/2012/main" userId="ADAMARY SARAHI ARIZPE ALVA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CC"/>
    <a:srgbClr val="55E01E"/>
    <a:srgbClr val="663300"/>
    <a:srgbClr val="3E1F00"/>
    <a:srgbClr val="48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5E4A9-6442-4156-AA30-315C4DEE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06CD90-B840-43E3-A090-775397EF8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83FE91-BD15-4BF6-A634-783B1E42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C37C5-5C88-4249-A650-5BF3D75F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38E44F-C0C8-46E3-B098-9FE12B00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6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88889-E41C-480E-BCF3-AC5389B2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722505-DC0C-4FFE-B85E-726A98C07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73AE4-B6D2-4A10-A0FE-ECBF68BA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54AF-D822-453A-B27F-9E6CCB46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740F10-AB9C-4E4B-8557-328D8B1A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35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350AD0-B3D6-4391-92C7-82A8D61D1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F84C1F-6B58-4D77-9793-14F35F5B3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74E35E-31F9-49B3-B989-76870B1A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0ACD5E-029D-4A8F-A46A-0DEBAD5F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6B8767-9773-43CC-BF59-8AC0A7A6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89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7BC60-3333-48B6-9459-DE2BBDCB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7E7B6E-DF19-4A5E-BF90-A29620DBF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401E65-8AD7-4470-ADAC-0CC02C39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03980-BF6B-46D0-B406-D1917A06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A51547-8DAA-41E6-816C-236F7E52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78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F0821-A36C-47EE-9F43-0291B6AC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1756FD-B853-40D1-8987-5BA4DF3E2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937A30-5CAB-4519-AB7A-928543DF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A56389-581A-4938-BDF5-F8D985E6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8B650E-9792-4E55-B186-6474A788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34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97759-0896-4E9F-AD1E-4C0B3DEB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8FBA43-64DD-463E-B24D-D1E41C075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345B2B-68F8-4267-AFB3-3B15FD4DF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041001-B4A2-45A0-AB6E-F466D451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1622A1-274F-41A2-9265-54050531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4B06AB-6217-4942-BF4E-C5FB4F6A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99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7698D-AB9F-46E2-88A4-27201F1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EAF2C2-EE5B-4A7F-A5BE-366B4B3E4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75AB04-2CD1-4E50-BFEA-83720B64E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DC84D2-DC8B-4965-9DB9-74ADD5889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AFE789-06F8-4443-B1F1-B57A3E394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398CB8-5059-40D3-99C1-94CC2D75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D87DC7-02D4-4B74-860C-16000945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6FE148-9E86-4E86-A251-131179E2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67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22D6E-3CBD-4FA1-8D29-28953519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5FCAD5-46E1-40D4-8C77-F1497F1D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124609-258A-4C58-B0EE-52140923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582A5C-8994-4350-B5A8-50D49AC4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17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7F9FAE-FBF8-4296-8552-ED9F514A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46F9EC-7A5F-4A15-B59E-97410D12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525405-C1C0-413A-B88A-884C61C9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59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CF882-9BD2-4AE3-A7AA-5D392616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7F2A5A-8A23-4F54-85C1-7E1EB6F3D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FD0BE8-BF30-404F-8C08-E2631DF11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384685-0CDE-4E4C-BE2A-69DC4FD3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E62F4C-D752-423C-ADA2-B406941F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A2ABEE-A974-4029-8BA6-F4AE3F61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55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24B50-22FD-4760-874D-C0C4B85E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7521F5-C3C6-47CF-8203-7472D8859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94E299-EF77-4E10-8DC4-D6E030543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F70DCE-C0C5-45C8-B04A-507692DD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CA970F-EFF3-4A85-A56F-F23FD8F9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FEF6C6-B836-4C1F-9DB8-BCC72009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624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D743D3-853C-4ADF-93EF-9214382E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E9CE7F-AD22-4EA9-8452-D68E71DE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2C6E8-E241-4EB0-9E17-74A5B69FB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F752-3C1A-496A-AC42-EFF4171EE6DB}" type="datetimeFigureOut">
              <a:rPr lang="es-ES" smtClean="0"/>
              <a:t>25/09/2021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1BD503-BFC5-4EED-B77B-446F3BCC6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4F0943-5DF3-4BF2-ADCC-60C91207C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5ABF-528F-42EE-95B5-73747FAA4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31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94E46F0-5214-4685-B216-530D841C9534}"/>
              </a:ext>
            </a:extLst>
          </p:cNvPr>
          <p:cNvSpPr/>
          <p:nvPr/>
        </p:nvSpPr>
        <p:spPr>
          <a:xfrm>
            <a:off x="0" y="0"/>
            <a:ext cx="6467061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5F687C-3789-452F-AF45-ABB3914FD8DF}"/>
              </a:ext>
            </a:extLst>
          </p:cNvPr>
          <p:cNvGrpSpPr/>
          <p:nvPr/>
        </p:nvGrpSpPr>
        <p:grpSpPr>
          <a:xfrm>
            <a:off x="5914747" y="0"/>
            <a:ext cx="6299468" cy="6858000"/>
            <a:chOff x="5914747" y="0"/>
            <a:chExt cx="6299468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D11ADF7-61B8-46D9-990C-AC272E7F6D36}"/>
                </a:ext>
              </a:extLst>
            </p:cNvPr>
            <p:cNvSpPr/>
            <p:nvPr/>
          </p:nvSpPr>
          <p:spPr>
            <a:xfrm>
              <a:off x="6074893" y="0"/>
              <a:ext cx="6139322" cy="6858000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3E1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EF7AE34E-9E65-4B41-8DD4-7976E63BCF42}"/>
                </a:ext>
              </a:extLst>
            </p:cNvPr>
            <p:cNvGrpSpPr/>
            <p:nvPr/>
          </p:nvGrpSpPr>
          <p:grpSpPr>
            <a:xfrm>
              <a:off x="5917285" y="329022"/>
              <a:ext cx="400776" cy="666000"/>
              <a:chOff x="5917285" y="329022"/>
              <a:chExt cx="400776" cy="66600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F40AC55-1360-44CF-A478-7C228C3C3FAD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90FBED8A-8D7F-49D7-9CC7-F6CEB9BA444A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2108979F-23B3-4DDA-B89A-A4E41A4EEC4D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Arco de bloque 12">
                <a:extLst>
                  <a:ext uri="{FF2B5EF4-FFF2-40B4-BE49-F238E27FC236}">
                    <a16:creationId xmlns:a16="http://schemas.microsoft.com/office/drawing/2014/main" id="{CCF8F8F1-8165-4F4F-A274-CC29F5E34DD6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3" name="Grupo 192">
              <a:extLst>
                <a:ext uri="{FF2B5EF4-FFF2-40B4-BE49-F238E27FC236}">
                  <a16:creationId xmlns:a16="http://schemas.microsoft.com/office/drawing/2014/main" id="{C2215834-E327-448B-931A-0323EA68A7C2}"/>
                </a:ext>
              </a:extLst>
            </p:cNvPr>
            <p:cNvGrpSpPr/>
            <p:nvPr/>
          </p:nvGrpSpPr>
          <p:grpSpPr>
            <a:xfrm>
              <a:off x="5920271" y="941022"/>
              <a:ext cx="400776" cy="666000"/>
              <a:chOff x="5917285" y="329022"/>
              <a:chExt cx="400776" cy="666000"/>
            </a:xfrm>
          </p:grpSpPr>
          <p:sp>
            <p:nvSpPr>
              <p:cNvPr id="194" name="Rectángulo 193">
                <a:extLst>
                  <a:ext uri="{FF2B5EF4-FFF2-40B4-BE49-F238E27FC236}">
                    <a16:creationId xmlns:a16="http://schemas.microsoft.com/office/drawing/2014/main" id="{EF13D3FC-BB1D-41F6-9E6C-341FF079D65F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5" name="Arco de bloque 194">
                <a:extLst>
                  <a:ext uri="{FF2B5EF4-FFF2-40B4-BE49-F238E27FC236}">
                    <a16:creationId xmlns:a16="http://schemas.microsoft.com/office/drawing/2014/main" id="{CE93C732-342E-4E04-A2FD-3ADFF84FB4EA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ángulo 195">
                <a:extLst>
                  <a:ext uri="{FF2B5EF4-FFF2-40B4-BE49-F238E27FC236}">
                    <a16:creationId xmlns:a16="http://schemas.microsoft.com/office/drawing/2014/main" id="{108DCB95-546F-4A65-B972-EE654A4A7281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7" name="Arco de bloque 196">
                <a:extLst>
                  <a:ext uri="{FF2B5EF4-FFF2-40B4-BE49-F238E27FC236}">
                    <a16:creationId xmlns:a16="http://schemas.microsoft.com/office/drawing/2014/main" id="{C288BBE7-98A6-4E75-843F-73AD5901E05F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9805AFBD-25E2-4B0E-B90A-2C2626E1EA06}"/>
                </a:ext>
              </a:extLst>
            </p:cNvPr>
            <p:cNvGrpSpPr/>
            <p:nvPr/>
          </p:nvGrpSpPr>
          <p:grpSpPr>
            <a:xfrm>
              <a:off x="5920392" y="1553022"/>
              <a:ext cx="400776" cy="666000"/>
              <a:chOff x="5917285" y="329022"/>
              <a:chExt cx="400776" cy="666000"/>
            </a:xfrm>
          </p:grpSpPr>
          <p:sp>
            <p:nvSpPr>
              <p:cNvPr id="200" name="Rectángulo 199">
                <a:extLst>
                  <a:ext uri="{FF2B5EF4-FFF2-40B4-BE49-F238E27FC236}">
                    <a16:creationId xmlns:a16="http://schemas.microsoft.com/office/drawing/2014/main" id="{0DF3B872-8AF5-4575-BCC1-FBAA062F8F3C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1" name="Arco de bloque 200">
                <a:extLst>
                  <a:ext uri="{FF2B5EF4-FFF2-40B4-BE49-F238E27FC236}">
                    <a16:creationId xmlns:a16="http://schemas.microsoft.com/office/drawing/2014/main" id="{98C25C7F-E3DA-4A20-AB43-40DA48AE0BA2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ángulo 201">
                <a:extLst>
                  <a:ext uri="{FF2B5EF4-FFF2-40B4-BE49-F238E27FC236}">
                    <a16:creationId xmlns:a16="http://schemas.microsoft.com/office/drawing/2014/main" id="{C3E3D134-E11C-4818-9E7F-F72A6AFF3B4D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3" name="Arco de bloque 202">
                <a:extLst>
                  <a:ext uri="{FF2B5EF4-FFF2-40B4-BE49-F238E27FC236}">
                    <a16:creationId xmlns:a16="http://schemas.microsoft.com/office/drawing/2014/main" id="{1B7527B3-8813-418E-B587-315C2404B15B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D8794A55-A963-479D-9690-6066524AAB35}"/>
                </a:ext>
              </a:extLst>
            </p:cNvPr>
            <p:cNvGrpSpPr/>
            <p:nvPr/>
          </p:nvGrpSpPr>
          <p:grpSpPr>
            <a:xfrm>
              <a:off x="5917285" y="2165022"/>
              <a:ext cx="400776" cy="666000"/>
              <a:chOff x="5917285" y="329022"/>
              <a:chExt cx="400776" cy="666000"/>
            </a:xfrm>
          </p:grpSpPr>
          <p:sp>
            <p:nvSpPr>
              <p:cNvPr id="205" name="Rectángulo 204">
                <a:extLst>
                  <a:ext uri="{FF2B5EF4-FFF2-40B4-BE49-F238E27FC236}">
                    <a16:creationId xmlns:a16="http://schemas.microsoft.com/office/drawing/2014/main" id="{3D0BDA76-F808-45CC-A5D7-82AC3CE0D20D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6" name="Arco de bloque 205">
                <a:extLst>
                  <a:ext uri="{FF2B5EF4-FFF2-40B4-BE49-F238E27FC236}">
                    <a16:creationId xmlns:a16="http://schemas.microsoft.com/office/drawing/2014/main" id="{EF3659DA-F2B7-4882-A741-ADCB8F5399ED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ángulo 206">
                <a:extLst>
                  <a:ext uri="{FF2B5EF4-FFF2-40B4-BE49-F238E27FC236}">
                    <a16:creationId xmlns:a16="http://schemas.microsoft.com/office/drawing/2014/main" id="{54F366BF-36C3-4067-86CB-32D28E4B4F26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8" name="Arco de bloque 207">
                <a:extLst>
                  <a:ext uri="{FF2B5EF4-FFF2-40B4-BE49-F238E27FC236}">
                    <a16:creationId xmlns:a16="http://schemas.microsoft.com/office/drawing/2014/main" id="{EF5E9893-7C1D-4A34-B976-1A4A552B2704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9" name="Grupo 228">
              <a:extLst>
                <a:ext uri="{FF2B5EF4-FFF2-40B4-BE49-F238E27FC236}">
                  <a16:creationId xmlns:a16="http://schemas.microsoft.com/office/drawing/2014/main" id="{51D9223E-B9D6-4A76-8F85-69F18E0FB3FD}"/>
                </a:ext>
              </a:extLst>
            </p:cNvPr>
            <p:cNvGrpSpPr/>
            <p:nvPr/>
          </p:nvGrpSpPr>
          <p:grpSpPr>
            <a:xfrm>
              <a:off x="5916862" y="2763000"/>
              <a:ext cx="400776" cy="666000"/>
              <a:chOff x="5917285" y="329022"/>
              <a:chExt cx="400776" cy="666000"/>
            </a:xfrm>
          </p:grpSpPr>
          <p:sp>
            <p:nvSpPr>
              <p:cNvPr id="230" name="Rectángulo 229">
                <a:extLst>
                  <a:ext uri="{FF2B5EF4-FFF2-40B4-BE49-F238E27FC236}">
                    <a16:creationId xmlns:a16="http://schemas.microsoft.com/office/drawing/2014/main" id="{54C16193-B048-46DC-9710-3F6AD522E30B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1" name="Arco de bloque 230">
                <a:extLst>
                  <a:ext uri="{FF2B5EF4-FFF2-40B4-BE49-F238E27FC236}">
                    <a16:creationId xmlns:a16="http://schemas.microsoft.com/office/drawing/2014/main" id="{C23077B7-2502-48EA-BD72-04BF52DA9CEE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ángulo 231">
                <a:extLst>
                  <a:ext uri="{FF2B5EF4-FFF2-40B4-BE49-F238E27FC236}">
                    <a16:creationId xmlns:a16="http://schemas.microsoft.com/office/drawing/2014/main" id="{358F0716-DA81-43A7-A7FC-EF415E578B79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3" name="Arco de bloque 232">
                <a:extLst>
                  <a:ext uri="{FF2B5EF4-FFF2-40B4-BE49-F238E27FC236}">
                    <a16:creationId xmlns:a16="http://schemas.microsoft.com/office/drawing/2014/main" id="{AC4919E0-2466-4EC5-AF88-41BAE1DFE909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9B0306EF-04EE-45B5-B2BF-9B0A736B2528}"/>
                </a:ext>
              </a:extLst>
            </p:cNvPr>
            <p:cNvGrpSpPr/>
            <p:nvPr/>
          </p:nvGrpSpPr>
          <p:grpSpPr>
            <a:xfrm>
              <a:off x="5916439" y="3360978"/>
              <a:ext cx="400776" cy="666000"/>
              <a:chOff x="5917285" y="329022"/>
              <a:chExt cx="400776" cy="666000"/>
            </a:xfrm>
          </p:grpSpPr>
          <p:sp>
            <p:nvSpPr>
              <p:cNvPr id="235" name="Rectángulo 234">
                <a:extLst>
                  <a:ext uri="{FF2B5EF4-FFF2-40B4-BE49-F238E27FC236}">
                    <a16:creationId xmlns:a16="http://schemas.microsoft.com/office/drawing/2014/main" id="{A192AF06-84E3-4666-BF54-8D9A971D46A0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6" name="Arco de bloque 235">
                <a:extLst>
                  <a:ext uri="{FF2B5EF4-FFF2-40B4-BE49-F238E27FC236}">
                    <a16:creationId xmlns:a16="http://schemas.microsoft.com/office/drawing/2014/main" id="{E26540F9-2D45-46A7-9587-422D074BA92F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Rectángulo 236">
                <a:extLst>
                  <a:ext uri="{FF2B5EF4-FFF2-40B4-BE49-F238E27FC236}">
                    <a16:creationId xmlns:a16="http://schemas.microsoft.com/office/drawing/2014/main" id="{1A55D773-E83B-4C2C-9F22-832097B9FB3B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8" name="Arco de bloque 237">
                <a:extLst>
                  <a:ext uri="{FF2B5EF4-FFF2-40B4-BE49-F238E27FC236}">
                    <a16:creationId xmlns:a16="http://schemas.microsoft.com/office/drawing/2014/main" id="{3C09C263-B016-448E-89C9-52171A2AB031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9" name="Grupo 238">
              <a:extLst>
                <a:ext uri="{FF2B5EF4-FFF2-40B4-BE49-F238E27FC236}">
                  <a16:creationId xmlns:a16="http://schemas.microsoft.com/office/drawing/2014/main" id="{48148F28-11C6-4213-8155-C9122EEA94C9}"/>
                </a:ext>
              </a:extLst>
            </p:cNvPr>
            <p:cNvGrpSpPr/>
            <p:nvPr/>
          </p:nvGrpSpPr>
          <p:grpSpPr>
            <a:xfrm>
              <a:off x="5916016" y="3958956"/>
              <a:ext cx="400776" cy="666000"/>
              <a:chOff x="5917285" y="329022"/>
              <a:chExt cx="400776" cy="666000"/>
            </a:xfrm>
          </p:grpSpPr>
          <p:sp>
            <p:nvSpPr>
              <p:cNvPr id="240" name="Rectángulo 239">
                <a:extLst>
                  <a:ext uri="{FF2B5EF4-FFF2-40B4-BE49-F238E27FC236}">
                    <a16:creationId xmlns:a16="http://schemas.microsoft.com/office/drawing/2014/main" id="{20CE003F-3D87-4537-BD80-F02B11374924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1" name="Arco de bloque 240">
                <a:extLst>
                  <a:ext uri="{FF2B5EF4-FFF2-40B4-BE49-F238E27FC236}">
                    <a16:creationId xmlns:a16="http://schemas.microsoft.com/office/drawing/2014/main" id="{CE90B214-007A-41B6-B238-EAE99FCC219A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ángulo 241">
                <a:extLst>
                  <a:ext uri="{FF2B5EF4-FFF2-40B4-BE49-F238E27FC236}">
                    <a16:creationId xmlns:a16="http://schemas.microsoft.com/office/drawing/2014/main" id="{4D42DFD0-3823-4F6B-A6FF-1331F1CF53B8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3" name="Arco de bloque 242">
                <a:extLst>
                  <a:ext uri="{FF2B5EF4-FFF2-40B4-BE49-F238E27FC236}">
                    <a16:creationId xmlns:a16="http://schemas.microsoft.com/office/drawing/2014/main" id="{82B5B93E-AEBB-4A8D-AFA1-0993EA636281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4" name="Grupo 243">
              <a:extLst>
                <a:ext uri="{FF2B5EF4-FFF2-40B4-BE49-F238E27FC236}">
                  <a16:creationId xmlns:a16="http://schemas.microsoft.com/office/drawing/2014/main" id="{A8D6D875-5A09-4153-9C82-713D447AAF1D}"/>
                </a:ext>
              </a:extLst>
            </p:cNvPr>
            <p:cNvGrpSpPr/>
            <p:nvPr/>
          </p:nvGrpSpPr>
          <p:grpSpPr>
            <a:xfrm>
              <a:off x="5915593" y="4556934"/>
              <a:ext cx="400776" cy="666000"/>
              <a:chOff x="5917285" y="329022"/>
              <a:chExt cx="400776" cy="666000"/>
            </a:xfrm>
          </p:grpSpPr>
          <p:sp>
            <p:nvSpPr>
              <p:cNvPr id="245" name="Rectángulo 244">
                <a:extLst>
                  <a:ext uri="{FF2B5EF4-FFF2-40B4-BE49-F238E27FC236}">
                    <a16:creationId xmlns:a16="http://schemas.microsoft.com/office/drawing/2014/main" id="{883DBFA3-A4EA-4E8C-8C68-8D6432F7EB3B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6" name="Arco de bloque 245">
                <a:extLst>
                  <a:ext uri="{FF2B5EF4-FFF2-40B4-BE49-F238E27FC236}">
                    <a16:creationId xmlns:a16="http://schemas.microsoft.com/office/drawing/2014/main" id="{368B2905-10DC-41D3-9610-DA70A2B54FDB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Rectángulo 246">
                <a:extLst>
                  <a:ext uri="{FF2B5EF4-FFF2-40B4-BE49-F238E27FC236}">
                    <a16:creationId xmlns:a16="http://schemas.microsoft.com/office/drawing/2014/main" id="{FED6ED2F-5FDA-457C-BC67-70EA8AF26EDC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8" name="Arco de bloque 247">
                <a:extLst>
                  <a:ext uri="{FF2B5EF4-FFF2-40B4-BE49-F238E27FC236}">
                    <a16:creationId xmlns:a16="http://schemas.microsoft.com/office/drawing/2014/main" id="{5ECB30A5-7EC9-47EB-A529-5DE8808E413A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9" name="Grupo 248">
              <a:extLst>
                <a:ext uri="{FF2B5EF4-FFF2-40B4-BE49-F238E27FC236}">
                  <a16:creationId xmlns:a16="http://schemas.microsoft.com/office/drawing/2014/main" id="{AB3E5AE2-5ACD-49B5-9B7E-37EE41F9ACD1}"/>
                </a:ext>
              </a:extLst>
            </p:cNvPr>
            <p:cNvGrpSpPr/>
            <p:nvPr/>
          </p:nvGrpSpPr>
          <p:grpSpPr>
            <a:xfrm>
              <a:off x="5915170" y="5154912"/>
              <a:ext cx="400776" cy="666000"/>
              <a:chOff x="5917285" y="329022"/>
              <a:chExt cx="400776" cy="666000"/>
            </a:xfrm>
          </p:grpSpPr>
          <p:sp>
            <p:nvSpPr>
              <p:cNvPr id="250" name="Rectángulo 249">
                <a:extLst>
                  <a:ext uri="{FF2B5EF4-FFF2-40B4-BE49-F238E27FC236}">
                    <a16:creationId xmlns:a16="http://schemas.microsoft.com/office/drawing/2014/main" id="{7B824015-C42E-4A39-8756-5C2E71A26DD5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1" name="Arco de bloque 250">
                <a:extLst>
                  <a:ext uri="{FF2B5EF4-FFF2-40B4-BE49-F238E27FC236}">
                    <a16:creationId xmlns:a16="http://schemas.microsoft.com/office/drawing/2014/main" id="{6B6BA539-4191-4DA0-BE49-8D816A4F21F0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ángulo 251">
                <a:extLst>
                  <a:ext uri="{FF2B5EF4-FFF2-40B4-BE49-F238E27FC236}">
                    <a16:creationId xmlns:a16="http://schemas.microsoft.com/office/drawing/2014/main" id="{C19482AA-3DF0-4543-8DB4-9B6FBAFFA1E7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3" name="Arco de bloque 252">
                <a:extLst>
                  <a:ext uri="{FF2B5EF4-FFF2-40B4-BE49-F238E27FC236}">
                    <a16:creationId xmlns:a16="http://schemas.microsoft.com/office/drawing/2014/main" id="{0AB5DD7F-FAFB-4DAF-9543-CE68C0D952B4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4" name="Grupo 253">
              <a:extLst>
                <a:ext uri="{FF2B5EF4-FFF2-40B4-BE49-F238E27FC236}">
                  <a16:creationId xmlns:a16="http://schemas.microsoft.com/office/drawing/2014/main" id="{DB69683A-4904-49C3-9AC7-D54980F46162}"/>
                </a:ext>
              </a:extLst>
            </p:cNvPr>
            <p:cNvGrpSpPr/>
            <p:nvPr/>
          </p:nvGrpSpPr>
          <p:grpSpPr>
            <a:xfrm>
              <a:off x="5914747" y="5752890"/>
              <a:ext cx="400776" cy="666000"/>
              <a:chOff x="5917285" y="329022"/>
              <a:chExt cx="400776" cy="666000"/>
            </a:xfrm>
          </p:grpSpPr>
          <p:sp>
            <p:nvSpPr>
              <p:cNvPr id="255" name="Rectángulo 254">
                <a:extLst>
                  <a:ext uri="{FF2B5EF4-FFF2-40B4-BE49-F238E27FC236}">
                    <a16:creationId xmlns:a16="http://schemas.microsoft.com/office/drawing/2014/main" id="{B296BC93-07D8-4576-8AA5-DFD04BAB21AE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6" name="Arco de bloque 255">
                <a:extLst>
                  <a:ext uri="{FF2B5EF4-FFF2-40B4-BE49-F238E27FC236}">
                    <a16:creationId xmlns:a16="http://schemas.microsoft.com/office/drawing/2014/main" id="{B6501888-0FA2-4FC2-8135-C23ACC1E60A2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Rectángulo 278">
                <a:extLst>
                  <a:ext uri="{FF2B5EF4-FFF2-40B4-BE49-F238E27FC236}">
                    <a16:creationId xmlns:a16="http://schemas.microsoft.com/office/drawing/2014/main" id="{EBF633C6-4C22-46C6-B7C0-BB3573131732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0" name="Arco de bloque 279">
                <a:extLst>
                  <a:ext uri="{FF2B5EF4-FFF2-40B4-BE49-F238E27FC236}">
                    <a16:creationId xmlns:a16="http://schemas.microsoft.com/office/drawing/2014/main" id="{67C1669F-7D7B-4C15-A952-98AEECB4F205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50" name="Imagen 1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C2B9BC4E-A9D5-4C8C-839C-74A51CD7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22" y="2174323"/>
            <a:ext cx="2286976" cy="17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238AF11C-DD61-4DDA-BC6E-3A4F6CE85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21" y="614303"/>
            <a:ext cx="536437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0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EDUCACION PREESCOLAR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sz="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r>
              <a:rPr kumimoji="0" lang="es-MX" altLang="es-E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MX" altLang="es-E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Cuento Digital</a:t>
            </a:r>
            <a:r>
              <a:rPr kumimoji="0" lang="es-MX" altLang="es-E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6FEBD74-1F8E-4641-86D3-9B8C78107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97" y="3971502"/>
            <a:ext cx="4733026" cy="214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761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effectLst/>
                <a:latin typeface="Berlin Sans FB" panose="020E0602020502020306" pitchFamily="34" charset="0"/>
                <a:ea typeface="Times New Roman" panose="02020603050405020304" pitchFamily="18" charset="0"/>
              </a:rPr>
              <a:t>Asignatura:</a:t>
            </a:r>
            <a:r>
              <a:rPr kumimoji="0" lang="es-ES" altLang="es-ES" sz="2000" b="1" i="0" u="none" strike="noStrike" cap="none" normalizeH="0" baseline="0" dirty="0">
                <a:ln>
                  <a:noFill/>
                </a:ln>
                <a:effectLst/>
                <a:latin typeface="Berlin Sans FB" panose="020E0602020502020306" pitchFamily="34" charset="0"/>
                <a:ea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ación </a:t>
            </a:r>
            <a:endParaRPr kumimoji="0" lang="es-ES" altLang="es-ES" sz="2000" b="1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Maestro: </a:t>
            </a:r>
            <a:r>
              <a:rPr lang="es-MX" altLang="es-ES" sz="20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Manuel Martínez Muz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Alumna: 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Adamary Sarahi Arizpe Alvarez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Semestre: 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Secci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1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ES" sz="20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Domingo 26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Septiembre del 2021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0FD347-22AD-4647-BF6C-EB8BD50B0ED0}"/>
              </a:ext>
            </a:extLst>
          </p:cNvPr>
          <p:cNvSpPr txBox="1"/>
          <p:nvPr/>
        </p:nvSpPr>
        <p:spPr>
          <a:xfrm>
            <a:off x="6827379" y="900753"/>
            <a:ext cx="4634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solidFill>
                  <a:schemeClr val="bg1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“El árbol </a:t>
            </a:r>
            <a:r>
              <a:rPr lang="es-MX" sz="6600" dirty="0">
                <a:solidFill>
                  <a:srgbClr val="55E01E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m</a:t>
            </a:r>
            <a:r>
              <a:rPr lang="es-MX" sz="6600" dirty="0">
                <a:solidFill>
                  <a:srgbClr val="FFFF00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á</a:t>
            </a:r>
            <a:r>
              <a:rPr lang="es-MX" sz="6600" dirty="0">
                <a:solidFill>
                  <a:srgbClr val="00B0F0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g</a:t>
            </a:r>
            <a:r>
              <a:rPr lang="es-MX" sz="6600" dirty="0">
                <a:solidFill>
                  <a:srgbClr val="7030A0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i</a:t>
            </a:r>
            <a:r>
              <a:rPr lang="es-MX" sz="6600" dirty="0">
                <a:solidFill>
                  <a:srgbClr val="FF33CC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c</a:t>
            </a:r>
            <a:r>
              <a:rPr lang="es-MX" sz="6600" dirty="0">
                <a:solidFill>
                  <a:srgbClr val="FF6600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o</a:t>
            </a:r>
            <a:r>
              <a:rPr lang="es-MX" sz="6600" dirty="0">
                <a:solidFill>
                  <a:schemeClr val="bg1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” </a:t>
            </a:r>
            <a:endParaRPr lang="es-ES" sz="6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Árboles en formato PNG sobre fondo transparente - Imágenes gratis">
            <a:extLst>
              <a:ext uri="{FF2B5EF4-FFF2-40B4-BE49-F238E27FC236}">
                <a16:creationId xmlns:a16="http://schemas.microsoft.com/office/drawing/2014/main" id="{E16A18D8-B874-4FF0-A7AF-766893E85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32" y="2856222"/>
            <a:ext cx="3605843" cy="31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82515210-773D-44C5-94C8-38A086E990EE}"/>
              </a:ext>
            </a:extLst>
          </p:cNvPr>
          <p:cNvSpPr txBox="1"/>
          <p:nvPr/>
        </p:nvSpPr>
        <p:spPr>
          <a:xfrm>
            <a:off x="10415351" y="6510467"/>
            <a:ext cx="194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Abadi Extra Light" panose="020B0204020104020204" pitchFamily="34" charset="0"/>
              </a:rPr>
              <a:t>cuentosparadormir.com</a:t>
            </a:r>
            <a:endParaRPr lang="es-ES" sz="14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89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D11ADF7-61B8-46D9-990C-AC272E7F6D36}"/>
              </a:ext>
            </a:extLst>
          </p:cNvPr>
          <p:cNvSpPr/>
          <p:nvPr/>
        </p:nvSpPr>
        <p:spPr>
          <a:xfrm>
            <a:off x="0" y="0"/>
            <a:ext cx="12214215" cy="6858000"/>
          </a:xfrm>
          <a:prstGeom prst="rect">
            <a:avLst/>
          </a:prstGeom>
          <a:gradFill>
            <a:gsLst>
              <a:gs pos="0">
                <a:srgbClr val="663300"/>
              </a:gs>
              <a:gs pos="100000">
                <a:srgbClr val="3E1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7" name="Rectángulo 256">
            <a:extLst>
              <a:ext uri="{FF2B5EF4-FFF2-40B4-BE49-F238E27FC236}">
                <a16:creationId xmlns:a16="http://schemas.microsoft.com/office/drawing/2014/main" id="{13A58D88-EFF5-454F-98C3-CB72A2F70414}"/>
              </a:ext>
            </a:extLst>
          </p:cNvPr>
          <p:cNvSpPr/>
          <p:nvPr/>
        </p:nvSpPr>
        <p:spPr>
          <a:xfrm>
            <a:off x="6133861" y="182880"/>
            <a:ext cx="5735051" cy="646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44823CA-0122-43B0-AFAD-F92C8BB272F5}"/>
              </a:ext>
            </a:extLst>
          </p:cNvPr>
          <p:cNvGrpSpPr/>
          <p:nvPr/>
        </p:nvGrpSpPr>
        <p:grpSpPr>
          <a:xfrm>
            <a:off x="5876197" y="329022"/>
            <a:ext cx="441864" cy="360000"/>
            <a:chOff x="5860825" y="348133"/>
            <a:chExt cx="441864" cy="360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F40AC55-1360-44CF-A478-7C228C3C3FA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AB551C3-7868-4406-B919-9A0A183E1B1D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Arco de bloque 7">
              <a:extLst>
                <a:ext uri="{FF2B5EF4-FFF2-40B4-BE49-F238E27FC236}">
                  <a16:creationId xmlns:a16="http://schemas.microsoft.com/office/drawing/2014/main" id="{90FBED8A-8D7F-49D7-9CC7-F6CEB9BA444A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A6AC5B2-D1BB-4BB6-B5D1-F4130DF6EF82}"/>
              </a:ext>
            </a:extLst>
          </p:cNvPr>
          <p:cNvGrpSpPr/>
          <p:nvPr/>
        </p:nvGrpSpPr>
        <p:grpSpPr>
          <a:xfrm>
            <a:off x="5876197" y="635022"/>
            <a:ext cx="441864" cy="360000"/>
            <a:chOff x="5860825" y="348133"/>
            <a:chExt cx="441864" cy="3600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108979F-23B3-4DDA-B89A-A4E41A4EEC4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8CB3EF5-1E1C-4B1A-A310-B5E945BE203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Arco de bloque 12">
              <a:extLst>
                <a:ext uri="{FF2B5EF4-FFF2-40B4-BE49-F238E27FC236}">
                  <a16:creationId xmlns:a16="http://schemas.microsoft.com/office/drawing/2014/main" id="{CCF8F8F1-8165-4F4F-A274-CC29F5E34DD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CF00F433-60E0-461A-A8F0-B176CBBC8709}"/>
              </a:ext>
            </a:extLst>
          </p:cNvPr>
          <p:cNvGrpSpPr/>
          <p:nvPr/>
        </p:nvGrpSpPr>
        <p:grpSpPr>
          <a:xfrm>
            <a:off x="5876197" y="948883"/>
            <a:ext cx="441864" cy="360000"/>
            <a:chOff x="5860825" y="348133"/>
            <a:chExt cx="441864" cy="360000"/>
          </a:xfrm>
        </p:grpSpPr>
        <p:sp>
          <p:nvSpPr>
            <p:cNvPr id="186" name="Rectángulo 185">
              <a:extLst>
                <a:ext uri="{FF2B5EF4-FFF2-40B4-BE49-F238E27FC236}">
                  <a16:creationId xmlns:a16="http://schemas.microsoft.com/office/drawing/2014/main" id="{5F8DD146-C8AA-40EA-A487-983A2F8BAE94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7" name="Rectángulo 186">
              <a:extLst>
                <a:ext uri="{FF2B5EF4-FFF2-40B4-BE49-F238E27FC236}">
                  <a16:creationId xmlns:a16="http://schemas.microsoft.com/office/drawing/2014/main" id="{B1781CC6-EBC7-4479-A84F-C00C221B8531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8" name="Arco de bloque 187">
              <a:extLst>
                <a:ext uri="{FF2B5EF4-FFF2-40B4-BE49-F238E27FC236}">
                  <a16:creationId xmlns:a16="http://schemas.microsoft.com/office/drawing/2014/main" id="{3AE542C9-6F30-4D45-A37F-1EACFCB72BA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9" name="Grupo 188">
            <a:extLst>
              <a:ext uri="{FF2B5EF4-FFF2-40B4-BE49-F238E27FC236}">
                <a16:creationId xmlns:a16="http://schemas.microsoft.com/office/drawing/2014/main" id="{5C9E449A-9C77-4D27-A1E7-46CD6A8B1AF2}"/>
              </a:ext>
            </a:extLst>
          </p:cNvPr>
          <p:cNvGrpSpPr/>
          <p:nvPr/>
        </p:nvGrpSpPr>
        <p:grpSpPr>
          <a:xfrm>
            <a:off x="5876197" y="1262744"/>
            <a:ext cx="441864" cy="360000"/>
            <a:chOff x="5860825" y="348133"/>
            <a:chExt cx="441864" cy="360000"/>
          </a:xfrm>
        </p:grpSpPr>
        <p:sp>
          <p:nvSpPr>
            <p:cNvPr id="190" name="Rectángulo 189">
              <a:extLst>
                <a:ext uri="{FF2B5EF4-FFF2-40B4-BE49-F238E27FC236}">
                  <a16:creationId xmlns:a16="http://schemas.microsoft.com/office/drawing/2014/main" id="{084B70F2-FF67-4F83-A1A0-A7EB81819A4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1" name="Rectángulo 190">
              <a:extLst>
                <a:ext uri="{FF2B5EF4-FFF2-40B4-BE49-F238E27FC236}">
                  <a16:creationId xmlns:a16="http://schemas.microsoft.com/office/drawing/2014/main" id="{0B49F95A-0515-4C68-A019-6B0A222BEE14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2" name="Arco de bloque 191">
              <a:extLst>
                <a:ext uri="{FF2B5EF4-FFF2-40B4-BE49-F238E27FC236}">
                  <a16:creationId xmlns:a16="http://schemas.microsoft.com/office/drawing/2014/main" id="{EBADF6BB-388A-4067-880D-2FA2472E9A68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4160A248-DD94-475E-95E7-2A89B6E752D5}"/>
              </a:ext>
            </a:extLst>
          </p:cNvPr>
          <p:cNvGrpSpPr/>
          <p:nvPr/>
        </p:nvGrpSpPr>
        <p:grpSpPr>
          <a:xfrm>
            <a:off x="5873398" y="1576605"/>
            <a:ext cx="441864" cy="360000"/>
            <a:chOff x="5860825" y="348133"/>
            <a:chExt cx="441864" cy="360000"/>
          </a:xfrm>
        </p:grpSpPr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46983FB7-35DD-48B0-B0FA-FA7248A78C10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FA42CB69-131A-4B9E-BFF7-DA9008F8786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Arco de bloque 125">
              <a:extLst>
                <a:ext uri="{FF2B5EF4-FFF2-40B4-BE49-F238E27FC236}">
                  <a16:creationId xmlns:a16="http://schemas.microsoft.com/office/drawing/2014/main" id="{F3B9392A-54EC-4B3C-B5FE-AA1327CA9A6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10047836-CD33-48FF-83D1-CD7212DDF5B3}"/>
              </a:ext>
            </a:extLst>
          </p:cNvPr>
          <p:cNvGrpSpPr/>
          <p:nvPr/>
        </p:nvGrpSpPr>
        <p:grpSpPr>
          <a:xfrm>
            <a:off x="5870599" y="1890466"/>
            <a:ext cx="441864" cy="360000"/>
            <a:chOff x="5860825" y="348133"/>
            <a:chExt cx="441864" cy="360000"/>
          </a:xfrm>
        </p:grpSpPr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id="{A68A744D-4F04-433B-B97F-736D0302E2B5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0BC9C705-D2D1-4142-8409-3151C6EE155B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0" name="Arco de bloque 129">
              <a:extLst>
                <a:ext uri="{FF2B5EF4-FFF2-40B4-BE49-F238E27FC236}">
                  <a16:creationId xmlns:a16="http://schemas.microsoft.com/office/drawing/2014/main" id="{8AA1B350-795E-430C-92C5-B9DBA9049605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CD2F1DDA-A37A-485C-9DEF-6C76B5EA1BB0}"/>
              </a:ext>
            </a:extLst>
          </p:cNvPr>
          <p:cNvGrpSpPr/>
          <p:nvPr/>
        </p:nvGrpSpPr>
        <p:grpSpPr>
          <a:xfrm>
            <a:off x="5867800" y="2204327"/>
            <a:ext cx="441864" cy="360000"/>
            <a:chOff x="5860825" y="348133"/>
            <a:chExt cx="441864" cy="360000"/>
          </a:xfrm>
        </p:grpSpPr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9AB2BE5F-FC01-4F18-9367-7F51CBC010BE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A5D94D39-7BB0-4BCF-A067-7B5F0A9B5EB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4" name="Arco de bloque 133">
              <a:extLst>
                <a:ext uri="{FF2B5EF4-FFF2-40B4-BE49-F238E27FC236}">
                  <a16:creationId xmlns:a16="http://schemas.microsoft.com/office/drawing/2014/main" id="{C39D79E5-45B0-47EB-B533-E9FA763259DE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5F662616-F0CD-4786-AECA-8558E56229D9}"/>
              </a:ext>
            </a:extLst>
          </p:cNvPr>
          <p:cNvGrpSpPr/>
          <p:nvPr/>
        </p:nvGrpSpPr>
        <p:grpSpPr>
          <a:xfrm>
            <a:off x="5865001" y="2518188"/>
            <a:ext cx="441864" cy="360000"/>
            <a:chOff x="5860825" y="348133"/>
            <a:chExt cx="441864" cy="360000"/>
          </a:xfrm>
        </p:grpSpPr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83EEBC7B-A9D7-4DDF-9177-7B13C4DE9A6E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7" name="Rectángulo 136">
              <a:extLst>
                <a:ext uri="{FF2B5EF4-FFF2-40B4-BE49-F238E27FC236}">
                  <a16:creationId xmlns:a16="http://schemas.microsoft.com/office/drawing/2014/main" id="{83A3AB27-4D27-4AA2-9EE9-E10CEF086EB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8" name="Arco de bloque 137">
              <a:extLst>
                <a:ext uri="{FF2B5EF4-FFF2-40B4-BE49-F238E27FC236}">
                  <a16:creationId xmlns:a16="http://schemas.microsoft.com/office/drawing/2014/main" id="{5D362F63-E0F2-4F3D-A813-DC94E2494FB8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71415DF2-7B93-4C29-B488-C5A7B42E1686}"/>
              </a:ext>
            </a:extLst>
          </p:cNvPr>
          <p:cNvGrpSpPr/>
          <p:nvPr/>
        </p:nvGrpSpPr>
        <p:grpSpPr>
          <a:xfrm>
            <a:off x="5862202" y="2832049"/>
            <a:ext cx="441864" cy="360000"/>
            <a:chOff x="5860825" y="348133"/>
            <a:chExt cx="441864" cy="360000"/>
          </a:xfrm>
        </p:grpSpPr>
        <p:sp>
          <p:nvSpPr>
            <p:cNvPr id="140" name="Rectángulo 139">
              <a:extLst>
                <a:ext uri="{FF2B5EF4-FFF2-40B4-BE49-F238E27FC236}">
                  <a16:creationId xmlns:a16="http://schemas.microsoft.com/office/drawing/2014/main" id="{8B31EBB6-5A34-450A-95C5-E60C08DF26F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id="{1A324D42-0E39-417B-98F4-CED0A2C6B0C4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Arco de bloque 141">
              <a:extLst>
                <a:ext uri="{FF2B5EF4-FFF2-40B4-BE49-F238E27FC236}">
                  <a16:creationId xmlns:a16="http://schemas.microsoft.com/office/drawing/2014/main" id="{5AFBAD32-9144-4D3E-B79A-EC0024DD142D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DAE841FA-A047-41E1-90A3-4F8E101B6BE6}"/>
              </a:ext>
            </a:extLst>
          </p:cNvPr>
          <p:cNvGrpSpPr/>
          <p:nvPr/>
        </p:nvGrpSpPr>
        <p:grpSpPr>
          <a:xfrm>
            <a:off x="5859403" y="3145910"/>
            <a:ext cx="441864" cy="360000"/>
            <a:chOff x="5860825" y="348133"/>
            <a:chExt cx="441864" cy="360000"/>
          </a:xfrm>
        </p:grpSpPr>
        <p:sp>
          <p:nvSpPr>
            <p:cNvPr id="144" name="Rectángulo 143">
              <a:extLst>
                <a:ext uri="{FF2B5EF4-FFF2-40B4-BE49-F238E27FC236}">
                  <a16:creationId xmlns:a16="http://schemas.microsoft.com/office/drawing/2014/main" id="{43826048-DC8C-4477-8968-824CAAA4B198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A6BA537C-89BC-452D-B50E-B587EABDF40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6" name="Arco de bloque 145">
              <a:extLst>
                <a:ext uri="{FF2B5EF4-FFF2-40B4-BE49-F238E27FC236}">
                  <a16:creationId xmlns:a16="http://schemas.microsoft.com/office/drawing/2014/main" id="{FBF44EC4-2478-4AEB-BDCC-58019BFAA91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DE9FCA95-DB55-4A41-87B9-85BBBF0BEF5D}"/>
              </a:ext>
            </a:extLst>
          </p:cNvPr>
          <p:cNvGrpSpPr/>
          <p:nvPr/>
        </p:nvGrpSpPr>
        <p:grpSpPr>
          <a:xfrm>
            <a:off x="5856604" y="3459771"/>
            <a:ext cx="441864" cy="360000"/>
            <a:chOff x="5860825" y="348133"/>
            <a:chExt cx="441864" cy="360000"/>
          </a:xfrm>
        </p:grpSpPr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E6668288-0BB7-40F7-8CCC-01EB1F7BD2A7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9" name="Rectángulo 148">
              <a:extLst>
                <a:ext uri="{FF2B5EF4-FFF2-40B4-BE49-F238E27FC236}">
                  <a16:creationId xmlns:a16="http://schemas.microsoft.com/office/drawing/2014/main" id="{70F5C43D-47D4-41D5-A8B8-EE860D7956AA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0" name="Arco de bloque 149">
              <a:extLst>
                <a:ext uri="{FF2B5EF4-FFF2-40B4-BE49-F238E27FC236}">
                  <a16:creationId xmlns:a16="http://schemas.microsoft.com/office/drawing/2014/main" id="{4B175B25-A4A8-458F-B1F3-9091261ED2B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116B4729-B625-402D-B812-9DDE050EC7E5}"/>
              </a:ext>
            </a:extLst>
          </p:cNvPr>
          <p:cNvGrpSpPr/>
          <p:nvPr/>
        </p:nvGrpSpPr>
        <p:grpSpPr>
          <a:xfrm>
            <a:off x="5853805" y="3773632"/>
            <a:ext cx="441864" cy="360000"/>
            <a:chOff x="5860825" y="348133"/>
            <a:chExt cx="441864" cy="360000"/>
          </a:xfrm>
        </p:grpSpPr>
        <p:sp>
          <p:nvSpPr>
            <p:cNvPr id="152" name="Rectángulo 151">
              <a:extLst>
                <a:ext uri="{FF2B5EF4-FFF2-40B4-BE49-F238E27FC236}">
                  <a16:creationId xmlns:a16="http://schemas.microsoft.com/office/drawing/2014/main" id="{FD933C79-3920-4E96-841F-BA28689DF3E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3" name="Rectángulo 152">
              <a:extLst>
                <a:ext uri="{FF2B5EF4-FFF2-40B4-BE49-F238E27FC236}">
                  <a16:creationId xmlns:a16="http://schemas.microsoft.com/office/drawing/2014/main" id="{0E786213-3217-4F7F-94D9-D1536F032018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4" name="Arco de bloque 153">
              <a:extLst>
                <a:ext uri="{FF2B5EF4-FFF2-40B4-BE49-F238E27FC236}">
                  <a16:creationId xmlns:a16="http://schemas.microsoft.com/office/drawing/2014/main" id="{144994FE-8C65-4934-A08B-6B753CCD6EE9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E04E78BB-07B2-43C0-AF52-9B9677C9A91F}"/>
              </a:ext>
            </a:extLst>
          </p:cNvPr>
          <p:cNvGrpSpPr/>
          <p:nvPr/>
        </p:nvGrpSpPr>
        <p:grpSpPr>
          <a:xfrm>
            <a:off x="5851006" y="4087493"/>
            <a:ext cx="441864" cy="360000"/>
            <a:chOff x="5860825" y="348133"/>
            <a:chExt cx="441864" cy="360000"/>
          </a:xfrm>
        </p:grpSpPr>
        <p:sp>
          <p:nvSpPr>
            <p:cNvPr id="156" name="Rectángulo 155">
              <a:extLst>
                <a:ext uri="{FF2B5EF4-FFF2-40B4-BE49-F238E27FC236}">
                  <a16:creationId xmlns:a16="http://schemas.microsoft.com/office/drawing/2014/main" id="{E601F7B4-8F4A-4E43-9AF4-9B5D1624BD4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7" name="Rectángulo 156">
              <a:extLst>
                <a:ext uri="{FF2B5EF4-FFF2-40B4-BE49-F238E27FC236}">
                  <a16:creationId xmlns:a16="http://schemas.microsoft.com/office/drawing/2014/main" id="{C003D65D-A2A2-4358-970B-C9EEBB19E81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8" name="Arco de bloque 157">
              <a:extLst>
                <a:ext uri="{FF2B5EF4-FFF2-40B4-BE49-F238E27FC236}">
                  <a16:creationId xmlns:a16="http://schemas.microsoft.com/office/drawing/2014/main" id="{394AB6B5-410F-467B-8996-6A0A8395AA61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D5C5B5DD-ACFF-4EC6-8DA2-5B8C92B28823}"/>
              </a:ext>
            </a:extLst>
          </p:cNvPr>
          <p:cNvGrpSpPr/>
          <p:nvPr/>
        </p:nvGrpSpPr>
        <p:grpSpPr>
          <a:xfrm>
            <a:off x="5848207" y="4401354"/>
            <a:ext cx="441864" cy="360000"/>
            <a:chOff x="5860825" y="348133"/>
            <a:chExt cx="441864" cy="360000"/>
          </a:xfrm>
        </p:grpSpPr>
        <p:sp>
          <p:nvSpPr>
            <p:cNvPr id="161" name="Rectángulo 160">
              <a:extLst>
                <a:ext uri="{FF2B5EF4-FFF2-40B4-BE49-F238E27FC236}">
                  <a16:creationId xmlns:a16="http://schemas.microsoft.com/office/drawing/2014/main" id="{A5069B7D-5BD4-47AA-82F1-6211EB51FFDC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2" name="Rectángulo 161">
              <a:extLst>
                <a:ext uri="{FF2B5EF4-FFF2-40B4-BE49-F238E27FC236}">
                  <a16:creationId xmlns:a16="http://schemas.microsoft.com/office/drawing/2014/main" id="{35C31CCD-F240-42F1-BF3B-5142E089C473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3" name="Arco de bloque 162">
              <a:extLst>
                <a:ext uri="{FF2B5EF4-FFF2-40B4-BE49-F238E27FC236}">
                  <a16:creationId xmlns:a16="http://schemas.microsoft.com/office/drawing/2014/main" id="{D76CE2DE-90C7-4ED1-AFCA-3AD2D36FD4E4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05FE2C82-F618-4E49-A894-F23824269D60}"/>
              </a:ext>
            </a:extLst>
          </p:cNvPr>
          <p:cNvGrpSpPr/>
          <p:nvPr/>
        </p:nvGrpSpPr>
        <p:grpSpPr>
          <a:xfrm>
            <a:off x="5845408" y="4715215"/>
            <a:ext cx="441864" cy="360000"/>
            <a:chOff x="5860825" y="348133"/>
            <a:chExt cx="441864" cy="360000"/>
          </a:xfrm>
        </p:grpSpPr>
        <p:sp>
          <p:nvSpPr>
            <p:cNvPr id="165" name="Rectángulo 164">
              <a:extLst>
                <a:ext uri="{FF2B5EF4-FFF2-40B4-BE49-F238E27FC236}">
                  <a16:creationId xmlns:a16="http://schemas.microsoft.com/office/drawing/2014/main" id="{27366203-C519-4D93-96BE-F6B25BAABB1B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6" name="Rectángulo 165">
              <a:extLst>
                <a:ext uri="{FF2B5EF4-FFF2-40B4-BE49-F238E27FC236}">
                  <a16:creationId xmlns:a16="http://schemas.microsoft.com/office/drawing/2014/main" id="{58CF8CF5-D3CF-4D1D-A4D4-E30E047FE79F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8" name="Arco de bloque 257">
              <a:extLst>
                <a:ext uri="{FF2B5EF4-FFF2-40B4-BE49-F238E27FC236}">
                  <a16:creationId xmlns:a16="http://schemas.microsoft.com/office/drawing/2014/main" id="{8C322D70-F011-4D06-95F6-AF6B7A23207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9" name="Grupo 258">
            <a:extLst>
              <a:ext uri="{FF2B5EF4-FFF2-40B4-BE49-F238E27FC236}">
                <a16:creationId xmlns:a16="http://schemas.microsoft.com/office/drawing/2014/main" id="{8A2B8B0C-F2E6-4A20-A131-79157FA83967}"/>
              </a:ext>
            </a:extLst>
          </p:cNvPr>
          <p:cNvGrpSpPr/>
          <p:nvPr/>
        </p:nvGrpSpPr>
        <p:grpSpPr>
          <a:xfrm>
            <a:off x="5842609" y="5029076"/>
            <a:ext cx="441864" cy="360000"/>
            <a:chOff x="5860825" y="348133"/>
            <a:chExt cx="441864" cy="360000"/>
          </a:xfrm>
        </p:grpSpPr>
        <p:sp>
          <p:nvSpPr>
            <p:cNvPr id="260" name="Rectángulo 259">
              <a:extLst>
                <a:ext uri="{FF2B5EF4-FFF2-40B4-BE49-F238E27FC236}">
                  <a16:creationId xmlns:a16="http://schemas.microsoft.com/office/drawing/2014/main" id="{698749B4-8CAE-4059-9657-26D3429CE128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1" name="Rectángulo 260">
              <a:extLst>
                <a:ext uri="{FF2B5EF4-FFF2-40B4-BE49-F238E27FC236}">
                  <a16:creationId xmlns:a16="http://schemas.microsoft.com/office/drawing/2014/main" id="{3EB55139-6897-4702-9F49-9C689F65C43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2" name="Arco de bloque 261">
              <a:extLst>
                <a:ext uri="{FF2B5EF4-FFF2-40B4-BE49-F238E27FC236}">
                  <a16:creationId xmlns:a16="http://schemas.microsoft.com/office/drawing/2014/main" id="{EB1E6D44-2520-4D5F-A6C8-A38863C6394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3" name="Grupo 262">
            <a:extLst>
              <a:ext uri="{FF2B5EF4-FFF2-40B4-BE49-F238E27FC236}">
                <a16:creationId xmlns:a16="http://schemas.microsoft.com/office/drawing/2014/main" id="{106C6C38-3F68-4545-B665-F9B078584C5E}"/>
              </a:ext>
            </a:extLst>
          </p:cNvPr>
          <p:cNvGrpSpPr/>
          <p:nvPr/>
        </p:nvGrpSpPr>
        <p:grpSpPr>
          <a:xfrm>
            <a:off x="5839810" y="5342937"/>
            <a:ext cx="441864" cy="360000"/>
            <a:chOff x="5860825" y="348133"/>
            <a:chExt cx="441864" cy="360000"/>
          </a:xfrm>
        </p:grpSpPr>
        <p:sp>
          <p:nvSpPr>
            <p:cNvPr id="264" name="Rectángulo 263">
              <a:extLst>
                <a:ext uri="{FF2B5EF4-FFF2-40B4-BE49-F238E27FC236}">
                  <a16:creationId xmlns:a16="http://schemas.microsoft.com/office/drawing/2014/main" id="{5AD79559-C2E6-4A05-A843-452787664E47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5" name="Rectángulo 264">
              <a:extLst>
                <a:ext uri="{FF2B5EF4-FFF2-40B4-BE49-F238E27FC236}">
                  <a16:creationId xmlns:a16="http://schemas.microsoft.com/office/drawing/2014/main" id="{CE330376-E4E8-4A09-BE13-7D6034F945F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6" name="Arco de bloque 265">
              <a:extLst>
                <a:ext uri="{FF2B5EF4-FFF2-40B4-BE49-F238E27FC236}">
                  <a16:creationId xmlns:a16="http://schemas.microsoft.com/office/drawing/2014/main" id="{EDBE7F69-55D0-40CA-A856-EDC9D2AD66D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7" name="Grupo 266">
            <a:extLst>
              <a:ext uri="{FF2B5EF4-FFF2-40B4-BE49-F238E27FC236}">
                <a16:creationId xmlns:a16="http://schemas.microsoft.com/office/drawing/2014/main" id="{69403C19-E6E0-4411-9EC4-4265FAB9C7F5}"/>
              </a:ext>
            </a:extLst>
          </p:cNvPr>
          <p:cNvGrpSpPr/>
          <p:nvPr/>
        </p:nvGrpSpPr>
        <p:grpSpPr>
          <a:xfrm>
            <a:off x="5837011" y="5656798"/>
            <a:ext cx="441864" cy="360000"/>
            <a:chOff x="5860825" y="348133"/>
            <a:chExt cx="441864" cy="360000"/>
          </a:xfrm>
        </p:grpSpPr>
        <p:sp>
          <p:nvSpPr>
            <p:cNvPr id="268" name="Rectángulo 267">
              <a:extLst>
                <a:ext uri="{FF2B5EF4-FFF2-40B4-BE49-F238E27FC236}">
                  <a16:creationId xmlns:a16="http://schemas.microsoft.com/office/drawing/2014/main" id="{C48883DF-CA26-469F-96BB-AD6ABDD17C3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9" name="Rectángulo 268">
              <a:extLst>
                <a:ext uri="{FF2B5EF4-FFF2-40B4-BE49-F238E27FC236}">
                  <a16:creationId xmlns:a16="http://schemas.microsoft.com/office/drawing/2014/main" id="{BBD34ADE-562F-4090-9315-2CE43F6A5707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0" name="Arco de bloque 269">
              <a:extLst>
                <a:ext uri="{FF2B5EF4-FFF2-40B4-BE49-F238E27FC236}">
                  <a16:creationId xmlns:a16="http://schemas.microsoft.com/office/drawing/2014/main" id="{202B094C-23AD-4B70-92AF-01B0F5C2798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1" name="Grupo 270">
            <a:extLst>
              <a:ext uri="{FF2B5EF4-FFF2-40B4-BE49-F238E27FC236}">
                <a16:creationId xmlns:a16="http://schemas.microsoft.com/office/drawing/2014/main" id="{1066F844-968B-4656-BEFA-E1C266BC3EC4}"/>
              </a:ext>
            </a:extLst>
          </p:cNvPr>
          <p:cNvGrpSpPr/>
          <p:nvPr/>
        </p:nvGrpSpPr>
        <p:grpSpPr>
          <a:xfrm>
            <a:off x="5834212" y="5970659"/>
            <a:ext cx="441864" cy="360000"/>
            <a:chOff x="5860825" y="348133"/>
            <a:chExt cx="441864" cy="360000"/>
          </a:xfrm>
        </p:grpSpPr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id="{19972E27-204A-45E2-A85B-E535963669E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3" name="Rectángulo 272">
              <a:extLst>
                <a:ext uri="{FF2B5EF4-FFF2-40B4-BE49-F238E27FC236}">
                  <a16:creationId xmlns:a16="http://schemas.microsoft.com/office/drawing/2014/main" id="{059E6DDB-9077-4A42-AA09-8FB91A0FFDE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4" name="Arco de bloque 273">
              <a:extLst>
                <a:ext uri="{FF2B5EF4-FFF2-40B4-BE49-F238E27FC236}">
                  <a16:creationId xmlns:a16="http://schemas.microsoft.com/office/drawing/2014/main" id="{BD04E33D-A4AF-42B7-8A6E-A986C220E6B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Grupo 274">
            <a:extLst>
              <a:ext uri="{FF2B5EF4-FFF2-40B4-BE49-F238E27FC236}">
                <a16:creationId xmlns:a16="http://schemas.microsoft.com/office/drawing/2014/main" id="{1D484F2F-4947-4F2B-B1D7-4ACB2607FEA3}"/>
              </a:ext>
            </a:extLst>
          </p:cNvPr>
          <p:cNvGrpSpPr/>
          <p:nvPr/>
        </p:nvGrpSpPr>
        <p:grpSpPr>
          <a:xfrm>
            <a:off x="5831413" y="6284520"/>
            <a:ext cx="441864" cy="360000"/>
            <a:chOff x="5860825" y="348133"/>
            <a:chExt cx="441864" cy="360000"/>
          </a:xfrm>
        </p:grpSpPr>
        <p:sp>
          <p:nvSpPr>
            <p:cNvPr id="276" name="Rectángulo 275">
              <a:extLst>
                <a:ext uri="{FF2B5EF4-FFF2-40B4-BE49-F238E27FC236}">
                  <a16:creationId xmlns:a16="http://schemas.microsoft.com/office/drawing/2014/main" id="{18C41557-F5CE-4455-90E3-962614C03A0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7" name="Rectángulo 276">
              <a:extLst>
                <a:ext uri="{FF2B5EF4-FFF2-40B4-BE49-F238E27FC236}">
                  <a16:creationId xmlns:a16="http://schemas.microsoft.com/office/drawing/2014/main" id="{D1ACA4FB-5D3A-4C2A-9798-F9641B0FFB33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8" name="Arco de bloque 277">
              <a:extLst>
                <a:ext uri="{FF2B5EF4-FFF2-40B4-BE49-F238E27FC236}">
                  <a16:creationId xmlns:a16="http://schemas.microsoft.com/office/drawing/2014/main" id="{A9DCC7A7-F775-4620-83BB-82A005CD4669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A2E65612-2A08-4D38-812C-B389F68E5A3D}"/>
              </a:ext>
            </a:extLst>
          </p:cNvPr>
          <p:cNvGrpSpPr/>
          <p:nvPr/>
        </p:nvGrpSpPr>
        <p:grpSpPr>
          <a:xfrm>
            <a:off x="6584041" y="4037951"/>
            <a:ext cx="4691270" cy="1918410"/>
            <a:chOff x="6626087" y="1496744"/>
            <a:chExt cx="4691270" cy="1918410"/>
          </a:xfrm>
        </p:grpSpPr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6D476A58-736C-40C3-88EC-80BC00EE1E72}"/>
                </a:ext>
              </a:extLst>
            </p:cNvPr>
            <p:cNvCxnSpPr/>
            <p:nvPr/>
          </p:nvCxnSpPr>
          <p:spPr>
            <a:xfrm>
              <a:off x="6626087" y="149674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E09C64BC-674C-4FC0-82C2-4F2CF1B6DDAD}"/>
                </a:ext>
              </a:extLst>
            </p:cNvPr>
            <p:cNvCxnSpPr/>
            <p:nvPr/>
          </p:nvCxnSpPr>
          <p:spPr>
            <a:xfrm>
              <a:off x="6626087" y="181647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ABA3C824-89CD-4837-AF04-92C82E940692}"/>
                </a:ext>
              </a:extLst>
            </p:cNvPr>
            <p:cNvCxnSpPr/>
            <p:nvPr/>
          </p:nvCxnSpPr>
          <p:spPr>
            <a:xfrm>
              <a:off x="6626087" y="213621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45D6CC13-072F-41E9-B0A6-8E8A5F32C88A}"/>
                </a:ext>
              </a:extLst>
            </p:cNvPr>
            <p:cNvCxnSpPr/>
            <p:nvPr/>
          </p:nvCxnSpPr>
          <p:spPr>
            <a:xfrm>
              <a:off x="6626087" y="245594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cto 192">
              <a:extLst>
                <a:ext uri="{FF2B5EF4-FFF2-40B4-BE49-F238E27FC236}">
                  <a16:creationId xmlns:a16="http://schemas.microsoft.com/office/drawing/2014/main" id="{C5884FDB-4106-41BE-BF13-9DC4E4C4C82F}"/>
                </a:ext>
              </a:extLst>
            </p:cNvPr>
            <p:cNvCxnSpPr/>
            <p:nvPr/>
          </p:nvCxnSpPr>
          <p:spPr>
            <a:xfrm>
              <a:off x="6626087" y="277568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cto 193">
              <a:extLst>
                <a:ext uri="{FF2B5EF4-FFF2-40B4-BE49-F238E27FC236}">
                  <a16:creationId xmlns:a16="http://schemas.microsoft.com/office/drawing/2014/main" id="{C35062F9-FC5A-4392-9EA7-6ECCF6BBDD47}"/>
                </a:ext>
              </a:extLst>
            </p:cNvPr>
            <p:cNvCxnSpPr/>
            <p:nvPr/>
          </p:nvCxnSpPr>
          <p:spPr>
            <a:xfrm>
              <a:off x="6626087" y="309541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ector recto 194">
              <a:extLst>
                <a:ext uri="{FF2B5EF4-FFF2-40B4-BE49-F238E27FC236}">
                  <a16:creationId xmlns:a16="http://schemas.microsoft.com/office/drawing/2014/main" id="{37437346-4267-463C-89A0-FE5F544BB46B}"/>
                </a:ext>
              </a:extLst>
            </p:cNvPr>
            <p:cNvCxnSpPr/>
            <p:nvPr/>
          </p:nvCxnSpPr>
          <p:spPr>
            <a:xfrm>
              <a:off x="6626087" y="341515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185C48-6FE6-4CCF-925C-9B599222A6E6}"/>
              </a:ext>
            </a:extLst>
          </p:cNvPr>
          <p:cNvSpPr txBox="1"/>
          <p:nvPr/>
        </p:nvSpPr>
        <p:spPr>
          <a:xfrm>
            <a:off x="6531838" y="4080114"/>
            <a:ext cx="49188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venir Next LT Pro" panose="020B0504020202020204" pitchFamily="34" charset="0"/>
              </a:rPr>
              <a:t>H</a:t>
            </a:r>
            <a:r>
              <a:rPr lang="es-ES" sz="2000" dirty="0">
                <a:latin typeface="Avenir Next LT Pro" panose="020B0504020202020204" pitchFamily="34" charset="0"/>
              </a:rPr>
              <a:t>ace mucho tiempo, un niño paseaba por un prado cuyo centro encontró un </a:t>
            </a:r>
            <a:r>
              <a:rPr lang="es-ES" sz="2000" dirty="0">
                <a:solidFill>
                  <a:srgbClr val="55E01E"/>
                </a:solidFill>
                <a:latin typeface="Avenir Next LT Pro" panose="020B0504020202020204" pitchFamily="34" charset="0"/>
              </a:rPr>
              <a:t>árbol </a:t>
            </a:r>
            <a:r>
              <a:rPr lang="es-ES" sz="2000" dirty="0">
                <a:latin typeface="Avenir Next LT Pro" panose="020B0504020202020204" pitchFamily="34" charset="0"/>
              </a:rPr>
              <a:t>con un cartel que decía: “Soy un árbol </a:t>
            </a:r>
            <a:r>
              <a:rPr lang="es-ES" sz="2000" dirty="0">
                <a:solidFill>
                  <a:srgbClr val="FFC000"/>
                </a:solidFill>
                <a:latin typeface="Avenir Next LT Pro" panose="020B0504020202020204" pitchFamily="34" charset="0"/>
              </a:rPr>
              <a:t>encantado</a:t>
            </a:r>
            <a:r>
              <a:rPr lang="es-ES" sz="2000" dirty="0">
                <a:latin typeface="Avenir Next LT Pro" panose="020B0504020202020204" pitchFamily="34" charset="0"/>
              </a:rPr>
              <a:t>, si dices las palabras mágicas, lo veras”.</a:t>
            </a:r>
          </a:p>
        </p:txBody>
      </p:sp>
      <p:pic>
        <p:nvPicPr>
          <p:cNvPr id="17" name="Imagen 16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931B2E19-12FE-4660-9FA3-B35B3FA1A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21237" r="41956" b="9747"/>
          <a:stretch/>
        </p:blipFill>
        <p:spPr>
          <a:xfrm>
            <a:off x="6584041" y="669217"/>
            <a:ext cx="4691270" cy="316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49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D11ADF7-61B8-46D9-990C-AC272E7F6D36}"/>
              </a:ext>
            </a:extLst>
          </p:cNvPr>
          <p:cNvSpPr/>
          <p:nvPr/>
        </p:nvSpPr>
        <p:spPr>
          <a:xfrm>
            <a:off x="0" y="0"/>
            <a:ext cx="12214215" cy="6858000"/>
          </a:xfrm>
          <a:prstGeom prst="rect">
            <a:avLst/>
          </a:prstGeom>
          <a:gradFill>
            <a:gsLst>
              <a:gs pos="0">
                <a:srgbClr val="663300"/>
              </a:gs>
              <a:gs pos="100000">
                <a:srgbClr val="3E1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873BA2FB-4ED4-4804-9A83-1FC696C59245}"/>
              </a:ext>
            </a:extLst>
          </p:cNvPr>
          <p:cNvSpPr/>
          <p:nvPr/>
        </p:nvSpPr>
        <p:spPr>
          <a:xfrm>
            <a:off x="335537" y="182880"/>
            <a:ext cx="5735051" cy="646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7" name="Rectángulo 256">
            <a:extLst>
              <a:ext uri="{FF2B5EF4-FFF2-40B4-BE49-F238E27FC236}">
                <a16:creationId xmlns:a16="http://schemas.microsoft.com/office/drawing/2014/main" id="{13A58D88-EFF5-454F-98C3-CB72A2F70414}"/>
              </a:ext>
            </a:extLst>
          </p:cNvPr>
          <p:cNvSpPr/>
          <p:nvPr/>
        </p:nvSpPr>
        <p:spPr>
          <a:xfrm>
            <a:off x="6133861" y="182880"/>
            <a:ext cx="5735051" cy="646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44823CA-0122-43B0-AFAD-F92C8BB272F5}"/>
              </a:ext>
            </a:extLst>
          </p:cNvPr>
          <p:cNvGrpSpPr/>
          <p:nvPr/>
        </p:nvGrpSpPr>
        <p:grpSpPr>
          <a:xfrm>
            <a:off x="5876197" y="329022"/>
            <a:ext cx="441864" cy="360000"/>
            <a:chOff x="5860825" y="348133"/>
            <a:chExt cx="441864" cy="360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F40AC55-1360-44CF-A478-7C228C3C3FA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AB551C3-7868-4406-B919-9A0A183E1B1D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Arco de bloque 7">
              <a:extLst>
                <a:ext uri="{FF2B5EF4-FFF2-40B4-BE49-F238E27FC236}">
                  <a16:creationId xmlns:a16="http://schemas.microsoft.com/office/drawing/2014/main" id="{90FBED8A-8D7F-49D7-9CC7-F6CEB9BA444A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A6AC5B2-D1BB-4BB6-B5D1-F4130DF6EF82}"/>
              </a:ext>
            </a:extLst>
          </p:cNvPr>
          <p:cNvGrpSpPr/>
          <p:nvPr/>
        </p:nvGrpSpPr>
        <p:grpSpPr>
          <a:xfrm>
            <a:off x="5876197" y="635022"/>
            <a:ext cx="441864" cy="360000"/>
            <a:chOff x="5860825" y="348133"/>
            <a:chExt cx="441864" cy="3600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108979F-23B3-4DDA-B89A-A4E41A4EEC4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8CB3EF5-1E1C-4B1A-A310-B5E945BE203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Arco de bloque 12">
              <a:extLst>
                <a:ext uri="{FF2B5EF4-FFF2-40B4-BE49-F238E27FC236}">
                  <a16:creationId xmlns:a16="http://schemas.microsoft.com/office/drawing/2014/main" id="{CCF8F8F1-8165-4F4F-A274-CC29F5E34DD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CF00F433-60E0-461A-A8F0-B176CBBC8709}"/>
              </a:ext>
            </a:extLst>
          </p:cNvPr>
          <p:cNvGrpSpPr/>
          <p:nvPr/>
        </p:nvGrpSpPr>
        <p:grpSpPr>
          <a:xfrm>
            <a:off x="5876197" y="948883"/>
            <a:ext cx="441864" cy="360000"/>
            <a:chOff x="5860825" y="348133"/>
            <a:chExt cx="441864" cy="360000"/>
          </a:xfrm>
        </p:grpSpPr>
        <p:sp>
          <p:nvSpPr>
            <p:cNvPr id="186" name="Rectángulo 185">
              <a:extLst>
                <a:ext uri="{FF2B5EF4-FFF2-40B4-BE49-F238E27FC236}">
                  <a16:creationId xmlns:a16="http://schemas.microsoft.com/office/drawing/2014/main" id="{5F8DD146-C8AA-40EA-A487-983A2F8BAE94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7" name="Rectángulo 186">
              <a:extLst>
                <a:ext uri="{FF2B5EF4-FFF2-40B4-BE49-F238E27FC236}">
                  <a16:creationId xmlns:a16="http://schemas.microsoft.com/office/drawing/2014/main" id="{B1781CC6-EBC7-4479-A84F-C00C221B8531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8" name="Arco de bloque 187">
              <a:extLst>
                <a:ext uri="{FF2B5EF4-FFF2-40B4-BE49-F238E27FC236}">
                  <a16:creationId xmlns:a16="http://schemas.microsoft.com/office/drawing/2014/main" id="{3AE542C9-6F30-4D45-A37F-1EACFCB72BA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9" name="Grupo 188">
            <a:extLst>
              <a:ext uri="{FF2B5EF4-FFF2-40B4-BE49-F238E27FC236}">
                <a16:creationId xmlns:a16="http://schemas.microsoft.com/office/drawing/2014/main" id="{5C9E449A-9C77-4D27-A1E7-46CD6A8B1AF2}"/>
              </a:ext>
            </a:extLst>
          </p:cNvPr>
          <p:cNvGrpSpPr/>
          <p:nvPr/>
        </p:nvGrpSpPr>
        <p:grpSpPr>
          <a:xfrm>
            <a:off x="5876197" y="1262744"/>
            <a:ext cx="441864" cy="360000"/>
            <a:chOff x="5860825" y="348133"/>
            <a:chExt cx="441864" cy="360000"/>
          </a:xfrm>
        </p:grpSpPr>
        <p:sp>
          <p:nvSpPr>
            <p:cNvPr id="190" name="Rectángulo 189">
              <a:extLst>
                <a:ext uri="{FF2B5EF4-FFF2-40B4-BE49-F238E27FC236}">
                  <a16:creationId xmlns:a16="http://schemas.microsoft.com/office/drawing/2014/main" id="{084B70F2-FF67-4F83-A1A0-A7EB81819A4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1" name="Rectángulo 190">
              <a:extLst>
                <a:ext uri="{FF2B5EF4-FFF2-40B4-BE49-F238E27FC236}">
                  <a16:creationId xmlns:a16="http://schemas.microsoft.com/office/drawing/2014/main" id="{0B49F95A-0515-4C68-A019-6B0A222BEE14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2" name="Arco de bloque 191">
              <a:extLst>
                <a:ext uri="{FF2B5EF4-FFF2-40B4-BE49-F238E27FC236}">
                  <a16:creationId xmlns:a16="http://schemas.microsoft.com/office/drawing/2014/main" id="{EBADF6BB-388A-4067-880D-2FA2472E9A68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4160A248-DD94-475E-95E7-2A89B6E752D5}"/>
              </a:ext>
            </a:extLst>
          </p:cNvPr>
          <p:cNvGrpSpPr/>
          <p:nvPr/>
        </p:nvGrpSpPr>
        <p:grpSpPr>
          <a:xfrm>
            <a:off x="5873398" y="1576605"/>
            <a:ext cx="441864" cy="360000"/>
            <a:chOff x="5860825" y="348133"/>
            <a:chExt cx="441864" cy="360000"/>
          </a:xfrm>
        </p:grpSpPr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46983FB7-35DD-48B0-B0FA-FA7248A78C10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FA42CB69-131A-4B9E-BFF7-DA9008F8786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Arco de bloque 125">
              <a:extLst>
                <a:ext uri="{FF2B5EF4-FFF2-40B4-BE49-F238E27FC236}">
                  <a16:creationId xmlns:a16="http://schemas.microsoft.com/office/drawing/2014/main" id="{F3B9392A-54EC-4B3C-B5FE-AA1327CA9A6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10047836-CD33-48FF-83D1-CD7212DDF5B3}"/>
              </a:ext>
            </a:extLst>
          </p:cNvPr>
          <p:cNvGrpSpPr/>
          <p:nvPr/>
        </p:nvGrpSpPr>
        <p:grpSpPr>
          <a:xfrm>
            <a:off x="5870599" y="1890466"/>
            <a:ext cx="441864" cy="360000"/>
            <a:chOff x="5860825" y="348133"/>
            <a:chExt cx="441864" cy="360000"/>
          </a:xfrm>
        </p:grpSpPr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id="{A68A744D-4F04-433B-B97F-736D0302E2B5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0BC9C705-D2D1-4142-8409-3151C6EE155B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0" name="Arco de bloque 129">
              <a:extLst>
                <a:ext uri="{FF2B5EF4-FFF2-40B4-BE49-F238E27FC236}">
                  <a16:creationId xmlns:a16="http://schemas.microsoft.com/office/drawing/2014/main" id="{8AA1B350-795E-430C-92C5-B9DBA9049605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CD2F1DDA-A37A-485C-9DEF-6C76B5EA1BB0}"/>
              </a:ext>
            </a:extLst>
          </p:cNvPr>
          <p:cNvGrpSpPr/>
          <p:nvPr/>
        </p:nvGrpSpPr>
        <p:grpSpPr>
          <a:xfrm>
            <a:off x="5867800" y="2204327"/>
            <a:ext cx="441864" cy="360000"/>
            <a:chOff x="5860825" y="348133"/>
            <a:chExt cx="441864" cy="360000"/>
          </a:xfrm>
        </p:grpSpPr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9AB2BE5F-FC01-4F18-9367-7F51CBC010BE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A5D94D39-7BB0-4BCF-A067-7B5F0A9B5EB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4" name="Arco de bloque 133">
              <a:extLst>
                <a:ext uri="{FF2B5EF4-FFF2-40B4-BE49-F238E27FC236}">
                  <a16:creationId xmlns:a16="http://schemas.microsoft.com/office/drawing/2014/main" id="{C39D79E5-45B0-47EB-B533-E9FA763259DE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5F662616-F0CD-4786-AECA-8558E56229D9}"/>
              </a:ext>
            </a:extLst>
          </p:cNvPr>
          <p:cNvGrpSpPr/>
          <p:nvPr/>
        </p:nvGrpSpPr>
        <p:grpSpPr>
          <a:xfrm>
            <a:off x="5865001" y="2518188"/>
            <a:ext cx="441864" cy="360000"/>
            <a:chOff x="5860825" y="348133"/>
            <a:chExt cx="441864" cy="360000"/>
          </a:xfrm>
        </p:grpSpPr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83EEBC7B-A9D7-4DDF-9177-7B13C4DE9A6E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7" name="Rectángulo 136">
              <a:extLst>
                <a:ext uri="{FF2B5EF4-FFF2-40B4-BE49-F238E27FC236}">
                  <a16:creationId xmlns:a16="http://schemas.microsoft.com/office/drawing/2014/main" id="{83A3AB27-4D27-4AA2-9EE9-E10CEF086EB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8" name="Arco de bloque 137">
              <a:extLst>
                <a:ext uri="{FF2B5EF4-FFF2-40B4-BE49-F238E27FC236}">
                  <a16:creationId xmlns:a16="http://schemas.microsoft.com/office/drawing/2014/main" id="{5D362F63-E0F2-4F3D-A813-DC94E2494FB8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71415DF2-7B93-4C29-B488-C5A7B42E1686}"/>
              </a:ext>
            </a:extLst>
          </p:cNvPr>
          <p:cNvGrpSpPr/>
          <p:nvPr/>
        </p:nvGrpSpPr>
        <p:grpSpPr>
          <a:xfrm>
            <a:off x="5862202" y="2832049"/>
            <a:ext cx="441864" cy="360000"/>
            <a:chOff x="5860825" y="348133"/>
            <a:chExt cx="441864" cy="360000"/>
          </a:xfrm>
        </p:grpSpPr>
        <p:sp>
          <p:nvSpPr>
            <p:cNvPr id="140" name="Rectángulo 139">
              <a:extLst>
                <a:ext uri="{FF2B5EF4-FFF2-40B4-BE49-F238E27FC236}">
                  <a16:creationId xmlns:a16="http://schemas.microsoft.com/office/drawing/2014/main" id="{8B31EBB6-5A34-450A-95C5-E60C08DF26F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id="{1A324D42-0E39-417B-98F4-CED0A2C6B0C4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Arco de bloque 141">
              <a:extLst>
                <a:ext uri="{FF2B5EF4-FFF2-40B4-BE49-F238E27FC236}">
                  <a16:creationId xmlns:a16="http://schemas.microsoft.com/office/drawing/2014/main" id="{5AFBAD32-9144-4D3E-B79A-EC0024DD142D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DAE841FA-A047-41E1-90A3-4F8E101B6BE6}"/>
              </a:ext>
            </a:extLst>
          </p:cNvPr>
          <p:cNvGrpSpPr/>
          <p:nvPr/>
        </p:nvGrpSpPr>
        <p:grpSpPr>
          <a:xfrm>
            <a:off x="5859403" y="3145910"/>
            <a:ext cx="441864" cy="360000"/>
            <a:chOff x="5860825" y="348133"/>
            <a:chExt cx="441864" cy="360000"/>
          </a:xfrm>
        </p:grpSpPr>
        <p:sp>
          <p:nvSpPr>
            <p:cNvPr id="144" name="Rectángulo 143">
              <a:extLst>
                <a:ext uri="{FF2B5EF4-FFF2-40B4-BE49-F238E27FC236}">
                  <a16:creationId xmlns:a16="http://schemas.microsoft.com/office/drawing/2014/main" id="{43826048-DC8C-4477-8968-824CAAA4B198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A6BA537C-89BC-452D-B50E-B587EABDF40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6" name="Arco de bloque 145">
              <a:extLst>
                <a:ext uri="{FF2B5EF4-FFF2-40B4-BE49-F238E27FC236}">
                  <a16:creationId xmlns:a16="http://schemas.microsoft.com/office/drawing/2014/main" id="{FBF44EC4-2478-4AEB-BDCC-58019BFAA91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DE9FCA95-DB55-4A41-87B9-85BBBF0BEF5D}"/>
              </a:ext>
            </a:extLst>
          </p:cNvPr>
          <p:cNvGrpSpPr/>
          <p:nvPr/>
        </p:nvGrpSpPr>
        <p:grpSpPr>
          <a:xfrm>
            <a:off x="5856604" y="3459771"/>
            <a:ext cx="441864" cy="360000"/>
            <a:chOff x="5860825" y="348133"/>
            <a:chExt cx="441864" cy="360000"/>
          </a:xfrm>
        </p:grpSpPr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E6668288-0BB7-40F7-8CCC-01EB1F7BD2A7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9" name="Rectángulo 148">
              <a:extLst>
                <a:ext uri="{FF2B5EF4-FFF2-40B4-BE49-F238E27FC236}">
                  <a16:creationId xmlns:a16="http://schemas.microsoft.com/office/drawing/2014/main" id="{70F5C43D-47D4-41D5-A8B8-EE860D7956AA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0" name="Arco de bloque 149">
              <a:extLst>
                <a:ext uri="{FF2B5EF4-FFF2-40B4-BE49-F238E27FC236}">
                  <a16:creationId xmlns:a16="http://schemas.microsoft.com/office/drawing/2014/main" id="{4B175B25-A4A8-458F-B1F3-9091261ED2B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116B4729-B625-402D-B812-9DDE050EC7E5}"/>
              </a:ext>
            </a:extLst>
          </p:cNvPr>
          <p:cNvGrpSpPr/>
          <p:nvPr/>
        </p:nvGrpSpPr>
        <p:grpSpPr>
          <a:xfrm>
            <a:off x="5853805" y="3773632"/>
            <a:ext cx="441864" cy="360000"/>
            <a:chOff x="5860825" y="348133"/>
            <a:chExt cx="441864" cy="360000"/>
          </a:xfrm>
        </p:grpSpPr>
        <p:sp>
          <p:nvSpPr>
            <p:cNvPr id="152" name="Rectángulo 151">
              <a:extLst>
                <a:ext uri="{FF2B5EF4-FFF2-40B4-BE49-F238E27FC236}">
                  <a16:creationId xmlns:a16="http://schemas.microsoft.com/office/drawing/2014/main" id="{FD933C79-3920-4E96-841F-BA28689DF3E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3" name="Rectángulo 152">
              <a:extLst>
                <a:ext uri="{FF2B5EF4-FFF2-40B4-BE49-F238E27FC236}">
                  <a16:creationId xmlns:a16="http://schemas.microsoft.com/office/drawing/2014/main" id="{0E786213-3217-4F7F-94D9-D1536F032018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4" name="Arco de bloque 153">
              <a:extLst>
                <a:ext uri="{FF2B5EF4-FFF2-40B4-BE49-F238E27FC236}">
                  <a16:creationId xmlns:a16="http://schemas.microsoft.com/office/drawing/2014/main" id="{144994FE-8C65-4934-A08B-6B753CCD6EE9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E04E78BB-07B2-43C0-AF52-9B9677C9A91F}"/>
              </a:ext>
            </a:extLst>
          </p:cNvPr>
          <p:cNvGrpSpPr/>
          <p:nvPr/>
        </p:nvGrpSpPr>
        <p:grpSpPr>
          <a:xfrm>
            <a:off x="5851006" y="4087493"/>
            <a:ext cx="441864" cy="360000"/>
            <a:chOff x="5860825" y="348133"/>
            <a:chExt cx="441864" cy="360000"/>
          </a:xfrm>
        </p:grpSpPr>
        <p:sp>
          <p:nvSpPr>
            <p:cNvPr id="156" name="Rectángulo 155">
              <a:extLst>
                <a:ext uri="{FF2B5EF4-FFF2-40B4-BE49-F238E27FC236}">
                  <a16:creationId xmlns:a16="http://schemas.microsoft.com/office/drawing/2014/main" id="{E601F7B4-8F4A-4E43-9AF4-9B5D1624BD4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7" name="Rectángulo 156">
              <a:extLst>
                <a:ext uri="{FF2B5EF4-FFF2-40B4-BE49-F238E27FC236}">
                  <a16:creationId xmlns:a16="http://schemas.microsoft.com/office/drawing/2014/main" id="{C003D65D-A2A2-4358-970B-C9EEBB19E81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8" name="Arco de bloque 157">
              <a:extLst>
                <a:ext uri="{FF2B5EF4-FFF2-40B4-BE49-F238E27FC236}">
                  <a16:creationId xmlns:a16="http://schemas.microsoft.com/office/drawing/2014/main" id="{394AB6B5-410F-467B-8996-6A0A8395AA61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D5C5B5DD-ACFF-4EC6-8DA2-5B8C92B28823}"/>
              </a:ext>
            </a:extLst>
          </p:cNvPr>
          <p:cNvGrpSpPr/>
          <p:nvPr/>
        </p:nvGrpSpPr>
        <p:grpSpPr>
          <a:xfrm>
            <a:off x="5848207" y="4401354"/>
            <a:ext cx="441864" cy="360000"/>
            <a:chOff x="5860825" y="348133"/>
            <a:chExt cx="441864" cy="360000"/>
          </a:xfrm>
        </p:grpSpPr>
        <p:sp>
          <p:nvSpPr>
            <p:cNvPr id="161" name="Rectángulo 160">
              <a:extLst>
                <a:ext uri="{FF2B5EF4-FFF2-40B4-BE49-F238E27FC236}">
                  <a16:creationId xmlns:a16="http://schemas.microsoft.com/office/drawing/2014/main" id="{A5069B7D-5BD4-47AA-82F1-6211EB51FFDC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2" name="Rectángulo 161">
              <a:extLst>
                <a:ext uri="{FF2B5EF4-FFF2-40B4-BE49-F238E27FC236}">
                  <a16:creationId xmlns:a16="http://schemas.microsoft.com/office/drawing/2014/main" id="{35C31CCD-F240-42F1-BF3B-5142E089C473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3" name="Arco de bloque 162">
              <a:extLst>
                <a:ext uri="{FF2B5EF4-FFF2-40B4-BE49-F238E27FC236}">
                  <a16:creationId xmlns:a16="http://schemas.microsoft.com/office/drawing/2014/main" id="{D76CE2DE-90C7-4ED1-AFCA-3AD2D36FD4E4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05FE2C82-F618-4E49-A894-F23824269D60}"/>
              </a:ext>
            </a:extLst>
          </p:cNvPr>
          <p:cNvGrpSpPr/>
          <p:nvPr/>
        </p:nvGrpSpPr>
        <p:grpSpPr>
          <a:xfrm>
            <a:off x="5845408" y="4715215"/>
            <a:ext cx="441864" cy="360000"/>
            <a:chOff x="5860825" y="348133"/>
            <a:chExt cx="441864" cy="360000"/>
          </a:xfrm>
        </p:grpSpPr>
        <p:sp>
          <p:nvSpPr>
            <p:cNvPr id="165" name="Rectángulo 164">
              <a:extLst>
                <a:ext uri="{FF2B5EF4-FFF2-40B4-BE49-F238E27FC236}">
                  <a16:creationId xmlns:a16="http://schemas.microsoft.com/office/drawing/2014/main" id="{27366203-C519-4D93-96BE-F6B25BAABB1B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6" name="Rectángulo 165">
              <a:extLst>
                <a:ext uri="{FF2B5EF4-FFF2-40B4-BE49-F238E27FC236}">
                  <a16:creationId xmlns:a16="http://schemas.microsoft.com/office/drawing/2014/main" id="{58CF8CF5-D3CF-4D1D-A4D4-E30E047FE79F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8" name="Arco de bloque 257">
              <a:extLst>
                <a:ext uri="{FF2B5EF4-FFF2-40B4-BE49-F238E27FC236}">
                  <a16:creationId xmlns:a16="http://schemas.microsoft.com/office/drawing/2014/main" id="{8C322D70-F011-4D06-95F6-AF6B7A23207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9" name="Grupo 258">
            <a:extLst>
              <a:ext uri="{FF2B5EF4-FFF2-40B4-BE49-F238E27FC236}">
                <a16:creationId xmlns:a16="http://schemas.microsoft.com/office/drawing/2014/main" id="{8A2B8B0C-F2E6-4A20-A131-79157FA83967}"/>
              </a:ext>
            </a:extLst>
          </p:cNvPr>
          <p:cNvGrpSpPr/>
          <p:nvPr/>
        </p:nvGrpSpPr>
        <p:grpSpPr>
          <a:xfrm>
            <a:off x="5842609" y="5029076"/>
            <a:ext cx="441864" cy="360000"/>
            <a:chOff x="5860825" y="348133"/>
            <a:chExt cx="441864" cy="360000"/>
          </a:xfrm>
        </p:grpSpPr>
        <p:sp>
          <p:nvSpPr>
            <p:cNvPr id="260" name="Rectángulo 259">
              <a:extLst>
                <a:ext uri="{FF2B5EF4-FFF2-40B4-BE49-F238E27FC236}">
                  <a16:creationId xmlns:a16="http://schemas.microsoft.com/office/drawing/2014/main" id="{698749B4-8CAE-4059-9657-26D3429CE128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1" name="Rectángulo 260">
              <a:extLst>
                <a:ext uri="{FF2B5EF4-FFF2-40B4-BE49-F238E27FC236}">
                  <a16:creationId xmlns:a16="http://schemas.microsoft.com/office/drawing/2014/main" id="{3EB55139-6897-4702-9F49-9C689F65C43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2" name="Arco de bloque 261">
              <a:extLst>
                <a:ext uri="{FF2B5EF4-FFF2-40B4-BE49-F238E27FC236}">
                  <a16:creationId xmlns:a16="http://schemas.microsoft.com/office/drawing/2014/main" id="{EB1E6D44-2520-4D5F-A6C8-A38863C6394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3" name="Grupo 262">
            <a:extLst>
              <a:ext uri="{FF2B5EF4-FFF2-40B4-BE49-F238E27FC236}">
                <a16:creationId xmlns:a16="http://schemas.microsoft.com/office/drawing/2014/main" id="{106C6C38-3F68-4545-B665-F9B078584C5E}"/>
              </a:ext>
            </a:extLst>
          </p:cNvPr>
          <p:cNvGrpSpPr/>
          <p:nvPr/>
        </p:nvGrpSpPr>
        <p:grpSpPr>
          <a:xfrm>
            <a:off x="5839810" y="5342937"/>
            <a:ext cx="441864" cy="360000"/>
            <a:chOff x="5860825" y="348133"/>
            <a:chExt cx="441864" cy="360000"/>
          </a:xfrm>
        </p:grpSpPr>
        <p:sp>
          <p:nvSpPr>
            <p:cNvPr id="264" name="Rectángulo 263">
              <a:extLst>
                <a:ext uri="{FF2B5EF4-FFF2-40B4-BE49-F238E27FC236}">
                  <a16:creationId xmlns:a16="http://schemas.microsoft.com/office/drawing/2014/main" id="{5AD79559-C2E6-4A05-A843-452787664E47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5" name="Rectángulo 264">
              <a:extLst>
                <a:ext uri="{FF2B5EF4-FFF2-40B4-BE49-F238E27FC236}">
                  <a16:creationId xmlns:a16="http://schemas.microsoft.com/office/drawing/2014/main" id="{CE330376-E4E8-4A09-BE13-7D6034F945F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6" name="Arco de bloque 265">
              <a:extLst>
                <a:ext uri="{FF2B5EF4-FFF2-40B4-BE49-F238E27FC236}">
                  <a16:creationId xmlns:a16="http://schemas.microsoft.com/office/drawing/2014/main" id="{EDBE7F69-55D0-40CA-A856-EDC9D2AD66D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7" name="Grupo 266">
            <a:extLst>
              <a:ext uri="{FF2B5EF4-FFF2-40B4-BE49-F238E27FC236}">
                <a16:creationId xmlns:a16="http://schemas.microsoft.com/office/drawing/2014/main" id="{69403C19-E6E0-4411-9EC4-4265FAB9C7F5}"/>
              </a:ext>
            </a:extLst>
          </p:cNvPr>
          <p:cNvGrpSpPr/>
          <p:nvPr/>
        </p:nvGrpSpPr>
        <p:grpSpPr>
          <a:xfrm>
            <a:off x="5837011" y="5656798"/>
            <a:ext cx="441864" cy="360000"/>
            <a:chOff x="5860825" y="348133"/>
            <a:chExt cx="441864" cy="360000"/>
          </a:xfrm>
        </p:grpSpPr>
        <p:sp>
          <p:nvSpPr>
            <p:cNvPr id="268" name="Rectángulo 267">
              <a:extLst>
                <a:ext uri="{FF2B5EF4-FFF2-40B4-BE49-F238E27FC236}">
                  <a16:creationId xmlns:a16="http://schemas.microsoft.com/office/drawing/2014/main" id="{C48883DF-CA26-469F-96BB-AD6ABDD17C3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9" name="Rectángulo 268">
              <a:extLst>
                <a:ext uri="{FF2B5EF4-FFF2-40B4-BE49-F238E27FC236}">
                  <a16:creationId xmlns:a16="http://schemas.microsoft.com/office/drawing/2014/main" id="{BBD34ADE-562F-4090-9315-2CE43F6A5707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0" name="Arco de bloque 269">
              <a:extLst>
                <a:ext uri="{FF2B5EF4-FFF2-40B4-BE49-F238E27FC236}">
                  <a16:creationId xmlns:a16="http://schemas.microsoft.com/office/drawing/2014/main" id="{202B094C-23AD-4B70-92AF-01B0F5C2798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1" name="Grupo 270">
            <a:extLst>
              <a:ext uri="{FF2B5EF4-FFF2-40B4-BE49-F238E27FC236}">
                <a16:creationId xmlns:a16="http://schemas.microsoft.com/office/drawing/2014/main" id="{1066F844-968B-4656-BEFA-E1C266BC3EC4}"/>
              </a:ext>
            </a:extLst>
          </p:cNvPr>
          <p:cNvGrpSpPr/>
          <p:nvPr/>
        </p:nvGrpSpPr>
        <p:grpSpPr>
          <a:xfrm>
            <a:off x="5834212" y="5970659"/>
            <a:ext cx="441864" cy="360000"/>
            <a:chOff x="5860825" y="348133"/>
            <a:chExt cx="441864" cy="360000"/>
          </a:xfrm>
        </p:grpSpPr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id="{19972E27-204A-45E2-A85B-E535963669E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3" name="Rectángulo 272">
              <a:extLst>
                <a:ext uri="{FF2B5EF4-FFF2-40B4-BE49-F238E27FC236}">
                  <a16:creationId xmlns:a16="http://schemas.microsoft.com/office/drawing/2014/main" id="{059E6DDB-9077-4A42-AA09-8FB91A0FFDE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4" name="Arco de bloque 273">
              <a:extLst>
                <a:ext uri="{FF2B5EF4-FFF2-40B4-BE49-F238E27FC236}">
                  <a16:creationId xmlns:a16="http://schemas.microsoft.com/office/drawing/2014/main" id="{BD04E33D-A4AF-42B7-8A6E-A986C220E6B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Grupo 274">
            <a:extLst>
              <a:ext uri="{FF2B5EF4-FFF2-40B4-BE49-F238E27FC236}">
                <a16:creationId xmlns:a16="http://schemas.microsoft.com/office/drawing/2014/main" id="{1D484F2F-4947-4F2B-B1D7-4ACB2607FEA3}"/>
              </a:ext>
            </a:extLst>
          </p:cNvPr>
          <p:cNvGrpSpPr/>
          <p:nvPr/>
        </p:nvGrpSpPr>
        <p:grpSpPr>
          <a:xfrm>
            <a:off x="5831413" y="6284520"/>
            <a:ext cx="441864" cy="360000"/>
            <a:chOff x="5860825" y="348133"/>
            <a:chExt cx="441864" cy="360000"/>
          </a:xfrm>
        </p:grpSpPr>
        <p:sp>
          <p:nvSpPr>
            <p:cNvPr id="276" name="Rectángulo 275">
              <a:extLst>
                <a:ext uri="{FF2B5EF4-FFF2-40B4-BE49-F238E27FC236}">
                  <a16:creationId xmlns:a16="http://schemas.microsoft.com/office/drawing/2014/main" id="{18C41557-F5CE-4455-90E3-962614C03A0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7" name="Rectángulo 276">
              <a:extLst>
                <a:ext uri="{FF2B5EF4-FFF2-40B4-BE49-F238E27FC236}">
                  <a16:creationId xmlns:a16="http://schemas.microsoft.com/office/drawing/2014/main" id="{D1ACA4FB-5D3A-4C2A-9798-F9641B0FFB33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8" name="Arco de bloque 277">
              <a:extLst>
                <a:ext uri="{FF2B5EF4-FFF2-40B4-BE49-F238E27FC236}">
                  <a16:creationId xmlns:a16="http://schemas.microsoft.com/office/drawing/2014/main" id="{A9DCC7A7-F775-4620-83BB-82A005CD4669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5" name="Grupo 194">
            <a:extLst>
              <a:ext uri="{FF2B5EF4-FFF2-40B4-BE49-F238E27FC236}">
                <a16:creationId xmlns:a16="http://schemas.microsoft.com/office/drawing/2014/main" id="{F40D0168-567B-4056-A6C2-55BA39210A14}"/>
              </a:ext>
            </a:extLst>
          </p:cNvPr>
          <p:cNvGrpSpPr/>
          <p:nvPr/>
        </p:nvGrpSpPr>
        <p:grpSpPr>
          <a:xfrm>
            <a:off x="730320" y="4190351"/>
            <a:ext cx="4691270" cy="1918410"/>
            <a:chOff x="6626087" y="1496744"/>
            <a:chExt cx="4691270" cy="1918410"/>
          </a:xfrm>
        </p:grpSpPr>
        <p:cxnSp>
          <p:nvCxnSpPr>
            <p:cNvPr id="196" name="Conector recto 195">
              <a:extLst>
                <a:ext uri="{FF2B5EF4-FFF2-40B4-BE49-F238E27FC236}">
                  <a16:creationId xmlns:a16="http://schemas.microsoft.com/office/drawing/2014/main" id="{BBB13CC6-AE86-4D71-BA9C-04D8A7704B73}"/>
                </a:ext>
              </a:extLst>
            </p:cNvPr>
            <p:cNvCxnSpPr/>
            <p:nvPr/>
          </p:nvCxnSpPr>
          <p:spPr>
            <a:xfrm>
              <a:off x="6626087" y="149674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recto 196">
              <a:extLst>
                <a:ext uri="{FF2B5EF4-FFF2-40B4-BE49-F238E27FC236}">
                  <a16:creationId xmlns:a16="http://schemas.microsoft.com/office/drawing/2014/main" id="{E58D79E3-4295-4046-A315-93F022C22CC6}"/>
                </a:ext>
              </a:extLst>
            </p:cNvPr>
            <p:cNvCxnSpPr/>
            <p:nvPr/>
          </p:nvCxnSpPr>
          <p:spPr>
            <a:xfrm>
              <a:off x="6626087" y="181647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ector recto 197">
              <a:extLst>
                <a:ext uri="{FF2B5EF4-FFF2-40B4-BE49-F238E27FC236}">
                  <a16:creationId xmlns:a16="http://schemas.microsoft.com/office/drawing/2014/main" id="{33884A53-B2F4-4B1C-8B6A-D1E265983C5E}"/>
                </a:ext>
              </a:extLst>
            </p:cNvPr>
            <p:cNvCxnSpPr/>
            <p:nvPr/>
          </p:nvCxnSpPr>
          <p:spPr>
            <a:xfrm>
              <a:off x="6626087" y="213621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recto 198">
              <a:extLst>
                <a:ext uri="{FF2B5EF4-FFF2-40B4-BE49-F238E27FC236}">
                  <a16:creationId xmlns:a16="http://schemas.microsoft.com/office/drawing/2014/main" id="{236AD585-4CA2-4C16-B3DB-5501B0B9C14F}"/>
                </a:ext>
              </a:extLst>
            </p:cNvPr>
            <p:cNvCxnSpPr/>
            <p:nvPr/>
          </p:nvCxnSpPr>
          <p:spPr>
            <a:xfrm>
              <a:off x="6626087" y="245594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recto 199">
              <a:extLst>
                <a:ext uri="{FF2B5EF4-FFF2-40B4-BE49-F238E27FC236}">
                  <a16:creationId xmlns:a16="http://schemas.microsoft.com/office/drawing/2014/main" id="{B6F47E6B-1277-4219-A344-E09953FEF2B1}"/>
                </a:ext>
              </a:extLst>
            </p:cNvPr>
            <p:cNvCxnSpPr/>
            <p:nvPr/>
          </p:nvCxnSpPr>
          <p:spPr>
            <a:xfrm>
              <a:off x="6626087" y="277568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ector recto 200">
              <a:extLst>
                <a:ext uri="{FF2B5EF4-FFF2-40B4-BE49-F238E27FC236}">
                  <a16:creationId xmlns:a16="http://schemas.microsoft.com/office/drawing/2014/main" id="{95BEC985-B19C-4CA7-99F7-A67C82B24FB3}"/>
                </a:ext>
              </a:extLst>
            </p:cNvPr>
            <p:cNvCxnSpPr/>
            <p:nvPr/>
          </p:nvCxnSpPr>
          <p:spPr>
            <a:xfrm>
              <a:off x="6626087" y="309541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ector recto 201">
              <a:extLst>
                <a:ext uri="{FF2B5EF4-FFF2-40B4-BE49-F238E27FC236}">
                  <a16:creationId xmlns:a16="http://schemas.microsoft.com/office/drawing/2014/main" id="{5D1A9A23-4651-4080-97AE-15FC691935A4}"/>
                </a:ext>
              </a:extLst>
            </p:cNvPr>
            <p:cNvCxnSpPr/>
            <p:nvPr/>
          </p:nvCxnSpPr>
          <p:spPr>
            <a:xfrm>
              <a:off x="6626087" y="341515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upo 202">
            <a:extLst>
              <a:ext uri="{FF2B5EF4-FFF2-40B4-BE49-F238E27FC236}">
                <a16:creationId xmlns:a16="http://schemas.microsoft.com/office/drawing/2014/main" id="{AA5BA85E-7490-4904-BB10-537BD55AB165}"/>
              </a:ext>
            </a:extLst>
          </p:cNvPr>
          <p:cNvGrpSpPr/>
          <p:nvPr/>
        </p:nvGrpSpPr>
        <p:grpSpPr>
          <a:xfrm>
            <a:off x="6736441" y="4190351"/>
            <a:ext cx="4691270" cy="1918410"/>
            <a:chOff x="6626087" y="1496744"/>
            <a:chExt cx="4691270" cy="1918410"/>
          </a:xfrm>
        </p:grpSpPr>
        <p:cxnSp>
          <p:nvCxnSpPr>
            <p:cNvPr id="204" name="Conector recto 203">
              <a:extLst>
                <a:ext uri="{FF2B5EF4-FFF2-40B4-BE49-F238E27FC236}">
                  <a16:creationId xmlns:a16="http://schemas.microsoft.com/office/drawing/2014/main" id="{2574D581-2CE8-4582-8A18-5F350ACE6A4A}"/>
                </a:ext>
              </a:extLst>
            </p:cNvPr>
            <p:cNvCxnSpPr/>
            <p:nvPr/>
          </p:nvCxnSpPr>
          <p:spPr>
            <a:xfrm>
              <a:off x="6626087" y="149674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ctor recto 204">
              <a:extLst>
                <a:ext uri="{FF2B5EF4-FFF2-40B4-BE49-F238E27FC236}">
                  <a16:creationId xmlns:a16="http://schemas.microsoft.com/office/drawing/2014/main" id="{C4ABA0BE-F1F3-413D-9DFE-007D59F0A6C7}"/>
                </a:ext>
              </a:extLst>
            </p:cNvPr>
            <p:cNvCxnSpPr/>
            <p:nvPr/>
          </p:nvCxnSpPr>
          <p:spPr>
            <a:xfrm>
              <a:off x="6626087" y="181647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recto 205">
              <a:extLst>
                <a:ext uri="{FF2B5EF4-FFF2-40B4-BE49-F238E27FC236}">
                  <a16:creationId xmlns:a16="http://schemas.microsoft.com/office/drawing/2014/main" id="{C248F551-0115-4D30-9B64-1354A18306CE}"/>
                </a:ext>
              </a:extLst>
            </p:cNvPr>
            <p:cNvCxnSpPr/>
            <p:nvPr/>
          </p:nvCxnSpPr>
          <p:spPr>
            <a:xfrm>
              <a:off x="6626087" y="213621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ector recto 206">
              <a:extLst>
                <a:ext uri="{FF2B5EF4-FFF2-40B4-BE49-F238E27FC236}">
                  <a16:creationId xmlns:a16="http://schemas.microsoft.com/office/drawing/2014/main" id="{4EE21709-709E-4B98-8613-EBD9AAFEB490}"/>
                </a:ext>
              </a:extLst>
            </p:cNvPr>
            <p:cNvCxnSpPr/>
            <p:nvPr/>
          </p:nvCxnSpPr>
          <p:spPr>
            <a:xfrm>
              <a:off x="6626087" y="245594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ector recto 207">
              <a:extLst>
                <a:ext uri="{FF2B5EF4-FFF2-40B4-BE49-F238E27FC236}">
                  <a16:creationId xmlns:a16="http://schemas.microsoft.com/office/drawing/2014/main" id="{AA70F778-B1C7-487A-BB90-41473B1D6F61}"/>
                </a:ext>
              </a:extLst>
            </p:cNvPr>
            <p:cNvCxnSpPr/>
            <p:nvPr/>
          </p:nvCxnSpPr>
          <p:spPr>
            <a:xfrm>
              <a:off x="6626087" y="277568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ector recto 208">
              <a:extLst>
                <a:ext uri="{FF2B5EF4-FFF2-40B4-BE49-F238E27FC236}">
                  <a16:creationId xmlns:a16="http://schemas.microsoft.com/office/drawing/2014/main" id="{850FC22E-8B7B-4420-936F-BFBD7E08FA10}"/>
                </a:ext>
              </a:extLst>
            </p:cNvPr>
            <p:cNvCxnSpPr/>
            <p:nvPr/>
          </p:nvCxnSpPr>
          <p:spPr>
            <a:xfrm>
              <a:off x="6626087" y="309541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ector recto 209">
              <a:extLst>
                <a:ext uri="{FF2B5EF4-FFF2-40B4-BE49-F238E27FC236}">
                  <a16:creationId xmlns:a16="http://schemas.microsoft.com/office/drawing/2014/main" id="{2F58F1C0-B5F9-4784-BE94-F39B0FC83FAA}"/>
                </a:ext>
              </a:extLst>
            </p:cNvPr>
            <p:cNvCxnSpPr/>
            <p:nvPr/>
          </p:nvCxnSpPr>
          <p:spPr>
            <a:xfrm>
              <a:off x="6626087" y="341515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CuadroTexto 210">
            <a:extLst>
              <a:ext uri="{FF2B5EF4-FFF2-40B4-BE49-F238E27FC236}">
                <a16:creationId xmlns:a16="http://schemas.microsoft.com/office/drawing/2014/main" id="{4CF1424A-1F43-4298-BCF9-B3A4672367EC}"/>
              </a:ext>
            </a:extLst>
          </p:cNvPr>
          <p:cNvSpPr txBox="1"/>
          <p:nvPr/>
        </p:nvSpPr>
        <p:spPr>
          <a:xfrm>
            <a:off x="656892" y="3872318"/>
            <a:ext cx="4918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venir Next LT Pro" panose="020B0504020202020204" pitchFamily="34" charset="0"/>
              </a:rPr>
              <a:t>El niño trato de hacer el hechizo y probo con “abracadabra”, “supercalifragilisticoespialodoso”, “tan, </a:t>
            </a:r>
            <a:r>
              <a:rPr lang="es-ES" sz="2000" dirty="0" err="1">
                <a:latin typeface="Avenir Next LT Pro" panose="020B0504020202020204" pitchFamily="34" charset="0"/>
              </a:rPr>
              <a:t>ta</a:t>
            </a:r>
            <a:r>
              <a:rPr lang="es-ES" sz="2000" dirty="0">
                <a:latin typeface="Avenir Next LT Pro" panose="020B0504020202020204" pitchFamily="34" charset="0"/>
              </a:rPr>
              <a:t>, </a:t>
            </a:r>
            <a:r>
              <a:rPr lang="es-ES" sz="2000" dirty="0" err="1">
                <a:latin typeface="Avenir Next LT Pro" panose="020B0504020202020204" pitchFamily="34" charset="0"/>
              </a:rPr>
              <a:t>ta</a:t>
            </a:r>
            <a:r>
              <a:rPr lang="es-ES" sz="2000" dirty="0">
                <a:latin typeface="Avenir Next LT Pro" panose="020B0504020202020204" pitchFamily="34" charset="0"/>
              </a:rPr>
              <a:t> chan” y muchas otras, pero nada. Rendido se tiro suplicante, diciendo </a:t>
            </a:r>
            <a:r>
              <a:rPr lang="es-ES" sz="2000" dirty="0">
                <a:solidFill>
                  <a:srgbClr val="FF0000"/>
                </a:solidFill>
                <a:latin typeface="Avenir Next LT Pro" panose="020B0504020202020204" pitchFamily="34" charset="0"/>
              </a:rPr>
              <a:t>“¡¡POR FAVOR, arbolito!! </a:t>
            </a:r>
            <a:r>
              <a:rPr lang="es-ES" sz="2000" dirty="0">
                <a:latin typeface="Avenir Next LT Pro" panose="020B0504020202020204" pitchFamily="34" charset="0"/>
              </a:rPr>
              <a:t>y entonces se abrió una gran puerta en el árbol.</a:t>
            </a:r>
          </a:p>
        </p:txBody>
      </p:sp>
      <p:pic>
        <p:nvPicPr>
          <p:cNvPr id="212" name="Imagen 211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14737F22-7329-44FA-B3EC-B14E79D9A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21237" r="41848" b="9746"/>
          <a:stretch/>
        </p:blipFill>
        <p:spPr>
          <a:xfrm>
            <a:off x="727093" y="622598"/>
            <a:ext cx="4691270" cy="315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3" name="CuadroTexto 212">
            <a:extLst>
              <a:ext uri="{FF2B5EF4-FFF2-40B4-BE49-F238E27FC236}">
                <a16:creationId xmlns:a16="http://schemas.microsoft.com/office/drawing/2014/main" id="{CA09E60C-760A-4A65-B327-DDBBCE5295F8}"/>
              </a:ext>
            </a:extLst>
          </p:cNvPr>
          <p:cNvSpPr txBox="1"/>
          <p:nvPr/>
        </p:nvSpPr>
        <p:spPr>
          <a:xfrm>
            <a:off x="6736441" y="4795613"/>
            <a:ext cx="4918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venir Next LT Pro" panose="020B0504020202020204" pitchFamily="34" charset="0"/>
              </a:rPr>
              <a:t>Todo estaba obscuro, menos un cartel que decía: </a:t>
            </a:r>
            <a:r>
              <a:rPr lang="es-ES" sz="2000" dirty="0">
                <a:solidFill>
                  <a:srgbClr val="00B0F0"/>
                </a:solidFill>
                <a:latin typeface="Avenir Next LT Pro" panose="020B0504020202020204" pitchFamily="34" charset="0"/>
              </a:rPr>
              <a:t>“¡¡SIGUE HACIENDO MAGIA!!” </a:t>
            </a:r>
          </a:p>
        </p:txBody>
      </p:sp>
      <p:pic>
        <p:nvPicPr>
          <p:cNvPr id="3" name="Imagen 2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0B37B22C-AC2D-42B8-B726-C3B5FCB42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21777" r="41739" b="9747"/>
          <a:stretch/>
        </p:blipFill>
        <p:spPr>
          <a:xfrm>
            <a:off x="6730343" y="635022"/>
            <a:ext cx="4682712" cy="315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02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D11ADF7-61B8-46D9-990C-AC272E7F6D36}"/>
              </a:ext>
            </a:extLst>
          </p:cNvPr>
          <p:cNvSpPr/>
          <p:nvPr/>
        </p:nvSpPr>
        <p:spPr>
          <a:xfrm>
            <a:off x="0" y="0"/>
            <a:ext cx="12214215" cy="6858000"/>
          </a:xfrm>
          <a:prstGeom prst="rect">
            <a:avLst/>
          </a:prstGeom>
          <a:gradFill>
            <a:gsLst>
              <a:gs pos="0">
                <a:srgbClr val="663300"/>
              </a:gs>
              <a:gs pos="100000">
                <a:srgbClr val="3E1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873BA2FB-4ED4-4804-9A83-1FC696C59245}"/>
              </a:ext>
            </a:extLst>
          </p:cNvPr>
          <p:cNvSpPr/>
          <p:nvPr/>
        </p:nvSpPr>
        <p:spPr>
          <a:xfrm>
            <a:off x="335537" y="182880"/>
            <a:ext cx="5735051" cy="646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7" name="Rectángulo 256">
            <a:extLst>
              <a:ext uri="{FF2B5EF4-FFF2-40B4-BE49-F238E27FC236}">
                <a16:creationId xmlns:a16="http://schemas.microsoft.com/office/drawing/2014/main" id="{13A58D88-EFF5-454F-98C3-CB72A2F70414}"/>
              </a:ext>
            </a:extLst>
          </p:cNvPr>
          <p:cNvSpPr/>
          <p:nvPr/>
        </p:nvSpPr>
        <p:spPr>
          <a:xfrm>
            <a:off x="6133861" y="182880"/>
            <a:ext cx="5735051" cy="646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44823CA-0122-43B0-AFAD-F92C8BB272F5}"/>
              </a:ext>
            </a:extLst>
          </p:cNvPr>
          <p:cNvGrpSpPr/>
          <p:nvPr/>
        </p:nvGrpSpPr>
        <p:grpSpPr>
          <a:xfrm>
            <a:off x="5876197" y="329022"/>
            <a:ext cx="441864" cy="360000"/>
            <a:chOff x="5860825" y="348133"/>
            <a:chExt cx="441864" cy="360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F40AC55-1360-44CF-A478-7C228C3C3FA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AB551C3-7868-4406-B919-9A0A183E1B1D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Arco de bloque 7">
              <a:extLst>
                <a:ext uri="{FF2B5EF4-FFF2-40B4-BE49-F238E27FC236}">
                  <a16:creationId xmlns:a16="http://schemas.microsoft.com/office/drawing/2014/main" id="{90FBED8A-8D7F-49D7-9CC7-F6CEB9BA444A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A6AC5B2-D1BB-4BB6-B5D1-F4130DF6EF82}"/>
              </a:ext>
            </a:extLst>
          </p:cNvPr>
          <p:cNvGrpSpPr/>
          <p:nvPr/>
        </p:nvGrpSpPr>
        <p:grpSpPr>
          <a:xfrm>
            <a:off x="5876197" y="635022"/>
            <a:ext cx="441864" cy="360000"/>
            <a:chOff x="5860825" y="348133"/>
            <a:chExt cx="441864" cy="3600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108979F-23B3-4DDA-B89A-A4E41A4EEC4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8CB3EF5-1E1C-4B1A-A310-B5E945BE203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Arco de bloque 12">
              <a:extLst>
                <a:ext uri="{FF2B5EF4-FFF2-40B4-BE49-F238E27FC236}">
                  <a16:creationId xmlns:a16="http://schemas.microsoft.com/office/drawing/2014/main" id="{CCF8F8F1-8165-4F4F-A274-CC29F5E34DD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CF00F433-60E0-461A-A8F0-B176CBBC8709}"/>
              </a:ext>
            </a:extLst>
          </p:cNvPr>
          <p:cNvGrpSpPr/>
          <p:nvPr/>
        </p:nvGrpSpPr>
        <p:grpSpPr>
          <a:xfrm>
            <a:off x="5876197" y="948883"/>
            <a:ext cx="441864" cy="360000"/>
            <a:chOff x="5860825" y="348133"/>
            <a:chExt cx="441864" cy="360000"/>
          </a:xfrm>
        </p:grpSpPr>
        <p:sp>
          <p:nvSpPr>
            <p:cNvPr id="186" name="Rectángulo 185">
              <a:extLst>
                <a:ext uri="{FF2B5EF4-FFF2-40B4-BE49-F238E27FC236}">
                  <a16:creationId xmlns:a16="http://schemas.microsoft.com/office/drawing/2014/main" id="{5F8DD146-C8AA-40EA-A487-983A2F8BAE94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7" name="Rectángulo 186">
              <a:extLst>
                <a:ext uri="{FF2B5EF4-FFF2-40B4-BE49-F238E27FC236}">
                  <a16:creationId xmlns:a16="http://schemas.microsoft.com/office/drawing/2014/main" id="{B1781CC6-EBC7-4479-A84F-C00C221B8531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8" name="Arco de bloque 187">
              <a:extLst>
                <a:ext uri="{FF2B5EF4-FFF2-40B4-BE49-F238E27FC236}">
                  <a16:creationId xmlns:a16="http://schemas.microsoft.com/office/drawing/2014/main" id="{3AE542C9-6F30-4D45-A37F-1EACFCB72BA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9" name="Grupo 188">
            <a:extLst>
              <a:ext uri="{FF2B5EF4-FFF2-40B4-BE49-F238E27FC236}">
                <a16:creationId xmlns:a16="http://schemas.microsoft.com/office/drawing/2014/main" id="{5C9E449A-9C77-4D27-A1E7-46CD6A8B1AF2}"/>
              </a:ext>
            </a:extLst>
          </p:cNvPr>
          <p:cNvGrpSpPr/>
          <p:nvPr/>
        </p:nvGrpSpPr>
        <p:grpSpPr>
          <a:xfrm>
            <a:off x="5876197" y="1262744"/>
            <a:ext cx="441864" cy="360000"/>
            <a:chOff x="5860825" y="348133"/>
            <a:chExt cx="441864" cy="360000"/>
          </a:xfrm>
        </p:grpSpPr>
        <p:sp>
          <p:nvSpPr>
            <p:cNvPr id="190" name="Rectángulo 189">
              <a:extLst>
                <a:ext uri="{FF2B5EF4-FFF2-40B4-BE49-F238E27FC236}">
                  <a16:creationId xmlns:a16="http://schemas.microsoft.com/office/drawing/2014/main" id="{084B70F2-FF67-4F83-A1A0-A7EB81819A4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1" name="Rectángulo 190">
              <a:extLst>
                <a:ext uri="{FF2B5EF4-FFF2-40B4-BE49-F238E27FC236}">
                  <a16:creationId xmlns:a16="http://schemas.microsoft.com/office/drawing/2014/main" id="{0B49F95A-0515-4C68-A019-6B0A222BEE14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2" name="Arco de bloque 191">
              <a:extLst>
                <a:ext uri="{FF2B5EF4-FFF2-40B4-BE49-F238E27FC236}">
                  <a16:creationId xmlns:a16="http://schemas.microsoft.com/office/drawing/2014/main" id="{EBADF6BB-388A-4067-880D-2FA2472E9A68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4160A248-DD94-475E-95E7-2A89B6E752D5}"/>
              </a:ext>
            </a:extLst>
          </p:cNvPr>
          <p:cNvGrpSpPr/>
          <p:nvPr/>
        </p:nvGrpSpPr>
        <p:grpSpPr>
          <a:xfrm>
            <a:off x="5873398" y="1576605"/>
            <a:ext cx="441864" cy="360000"/>
            <a:chOff x="5860825" y="348133"/>
            <a:chExt cx="441864" cy="360000"/>
          </a:xfrm>
        </p:grpSpPr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46983FB7-35DD-48B0-B0FA-FA7248A78C10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FA42CB69-131A-4B9E-BFF7-DA9008F8786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Arco de bloque 125">
              <a:extLst>
                <a:ext uri="{FF2B5EF4-FFF2-40B4-BE49-F238E27FC236}">
                  <a16:creationId xmlns:a16="http://schemas.microsoft.com/office/drawing/2014/main" id="{F3B9392A-54EC-4B3C-B5FE-AA1327CA9A6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10047836-CD33-48FF-83D1-CD7212DDF5B3}"/>
              </a:ext>
            </a:extLst>
          </p:cNvPr>
          <p:cNvGrpSpPr/>
          <p:nvPr/>
        </p:nvGrpSpPr>
        <p:grpSpPr>
          <a:xfrm>
            <a:off x="5870599" y="1890466"/>
            <a:ext cx="441864" cy="360000"/>
            <a:chOff x="5860825" y="348133"/>
            <a:chExt cx="441864" cy="360000"/>
          </a:xfrm>
        </p:grpSpPr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id="{A68A744D-4F04-433B-B97F-736D0302E2B5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0BC9C705-D2D1-4142-8409-3151C6EE155B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0" name="Arco de bloque 129">
              <a:extLst>
                <a:ext uri="{FF2B5EF4-FFF2-40B4-BE49-F238E27FC236}">
                  <a16:creationId xmlns:a16="http://schemas.microsoft.com/office/drawing/2014/main" id="{8AA1B350-795E-430C-92C5-B9DBA9049605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CD2F1DDA-A37A-485C-9DEF-6C76B5EA1BB0}"/>
              </a:ext>
            </a:extLst>
          </p:cNvPr>
          <p:cNvGrpSpPr/>
          <p:nvPr/>
        </p:nvGrpSpPr>
        <p:grpSpPr>
          <a:xfrm>
            <a:off x="5867800" y="2204327"/>
            <a:ext cx="441864" cy="360000"/>
            <a:chOff x="5860825" y="348133"/>
            <a:chExt cx="441864" cy="360000"/>
          </a:xfrm>
        </p:grpSpPr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9AB2BE5F-FC01-4F18-9367-7F51CBC010BE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A5D94D39-7BB0-4BCF-A067-7B5F0A9B5EB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4" name="Arco de bloque 133">
              <a:extLst>
                <a:ext uri="{FF2B5EF4-FFF2-40B4-BE49-F238E27FC236}">
                  <a16:creationId xmlns:a16="http://schemas.microsoft.com/office/drawing/2014/main" id="{C39D79E5-45B0-47EB-B533-E9FA763259DE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5F662616-F0CD-4786-AECA-8558E56229D9}"/>
              </a:ext>
            </a:extLst>
          </p:cNvPr>
          <p:cNvGrpSpPr/>
          <p:nvPr/>
        </p:nvGrpSpPr>
        <p:grpSpPr>
          <a:xfrm>
            <a:off x="5865001" y="2518188"/>
            <a:ext cx="441864" cy="360000"/>
            <a:chOff x="5860825" y="348133"/>
            <a:chExt cx="441864" cy="360000"/>
          </a:xfrm>
        </p:grpSpPr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83EEBC7B-A9D7-4DDF-9177-7B13C4DE9A6E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7" name="Rectángulo 136">
              <a:extLst>
                <a:ext uri="{FF2B5EF4-FFF2-40B4-BE49-F238E27FC236}">
                  <a16:creationId xmlns:a16="http://schemas.microsoft.com/office/drawing/2014/main" id="{83A3AB27-4D27-4AA2-9EE9-E10CEF086EB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8" name="Arco de bloque 137">
              <a:extLst>
                <a:ext uri="{FF2B5EF4-FFF2-40B4-BE49-F238E27FC236}">
                  <a16:creationId xmlns:a16="http://schemas.microsoft.com/office/drawing/2014/main" id="{5D362F63-E0F2-4F3D-A813-DC94E2494FB8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71415DF2-7B93-4C29-B488-C5A7B42E1686}"/>
              </a:ext>
            </a:extLst>
          </p:cNvPr>
          <p:cNvGrpSpPr/>
          <p:nvPr/>
        </p:nvGrpSpPr>
        <p:grpSpPr>
          <a:xfrm>
            <a:off x="5862202" y="2832049"/>
            <a:ext cx="441864" cy="360000"/>
            <a:chOff x="5860825" y="348133"/>
            <a:chExt cx="441864" cy="360000"/>
          </a:xfrm>
        </p:grpSpPr>
        <p:sp>
          <p:nvSpPr>
            <p:cNvPr id="140" name="Rectángulo 139">
              <a:extLst>
                <a:ext uri="{FF2B5EF4-FFF2-40B4-BE49-F238E27FC236}">
                  <a16:creationId xmlns:a16="http://schemas.microsoft.com/office/drawing/2014/main" id="{8B31EBB6-5A34-450A-95C5-E60C08DF26F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id="{1A324D42-0E39-417B-98F4-CED0A2C6B0C4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Arco de bloque 141">
              <a:extLst>
                <a:ext uri="{FF2B5EF4-FFF2-40B4-BE49-F238E27FC236}">
                  <a16:creationId xmlns:a16="http://schemas.microsoft.com/office/drawing/2014/main" id="{5AFBAD32-9144-4D3E-B79A-EC0024DD142D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DAE841FA-A047-41E1-90A3-4F8E101B6BE6}"/>
              </a:ext>
            </a:extLst>
          </p:cNvPr>
          <p:cNvGrpSpPr/>
          <p:nvPr/>
        </p:nvGrpSpPr>
        <p:grpSpPr>
          <a:xfrm>
            <a:off x="5859403" y="3145910"/>
            <a:ext cx="441864" cy="360000"/>
            <a:chOff x="5860825" y="348133"/>
            <a:chExt cx="441864" cy="360000"/>
          </a:xfrm>
        </p:grpSpPr>
        <p:sp>
          <p:nvSpPr>
            <p:cNvPr id="144" name="Rectángulo 143">
              <a:extLst>
                <a:ext uri="{FF2B5EF4-FFF2-40B4-BE49-F238E27FC236}">
                  <a16:creationId xmlns:a16="http://schemas.microsoft.com/office/drawing/2014/main" id="{43826048-DC8C-4477-8968-824CAAA4B198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A6BA537C-89BC-452D-B50E-B587EABDF40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6" name="Arco de bloque 145">
              <a:extLst>
                <a:ext uri="{FF2B5EF4-FFF2-40B4-BE49-F238E27FC236}">
                  <a16:creationId xmlns:a16="http://schemas.microsoft.com/office/drawing/2014/main" id="{FBF44EC4-2478-4AEB-BDCC-58019BFAA91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DE9FCA95-DB55-4A41-87B9-85BBBF0BEF5D}"/>
              </a:ext>
            </a:extLst>
          </p:cNvPr>
          <p:cNvGrpSpPr/>
          <p:nvPr/>
        </p:nvGrpSpPr>
        <p:grpSpPr>
          <a:xfrm>
            <a:off x="5856604" y="3459771"/>
            <a:ext cx="441864" cy="360000"/>
            <a:chOff x="5860825" y="348133"/>
            <a:chExt cx="441864" cy="360000"/>
          </a:xfrm>
        </p:grpSpPr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E6668288-0BB7-40F7-8CCC-01EB1F7BD2A7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9" name="Rectángulo 148">
              <a:extLst>
                <a:ext uri="{FF2B5EF4-FFF2-40B4-BE49-F238E27FC236}">
                  <a16:creationId xmlns:a16="http://schemas.microsoft.com/office/drawing/2014/main" id="{70F5C43D-47D4-41D5-A8B8-EE860D7956AA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0" name="Arco de bloque 149">
              <a:extLst>
                <a:ext uri="{FF2B5EF4-FFF2-40B4-BE49-F238E27FC236}">
                  <a16:creationId xmlns:a16="http://schemas.microsoft.com/office/drawing/2014/main" id="{4B175B25-A4A8-458F-B1F3-9091261ED2B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116B4729-B625-402D-B812-9DDE050EC7E5}"/>
              </a:ext>
            </a:extLst>
          </p:cNvPr>
          <p:cNvGrpSpPr/>
          <p:nvPr/>
        </p:nvGrpSpPr>
        <p:grpSpPr>
          <a:xfrm>
            <a:off x="5853805" y="3773632"/>
            <a:ext cx="441864" cy="360000"/>
            <a:chOff x="5860825" y="348133"/>
            <a:chExt cx="441864" cy="360000"/>
          </a:xfrm>
        </p:grpSpPr>
        <p:sp>
          <p:nvSpPr>
            <p:cNvPr id="152" name="Rectángulo 151">
              <a:extLst>
                <a:ext uri="{FF2B5EF4-FFF2-40B4-BE49-F238E27FC236}">
                  <a16:creationId xmlns:a16="http://schemas.microsoft.com/office/drawing/2014/main" id="{FD933C79-3920-4E96-841F-BA28689DF3E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3" name="Rectángulo 152">
              <a:extLst>
                <a:ext uri="{FF2B5EF4-FFF2-40B4-BE49-F238E27FC236}">
                  <a16:creationId xmlns:a16="http://schemas.microsoft.com/office/drawing/2014/main" id="{0E786213-3217-4F7F-94D9-D1536F032018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4" name="Arco de bloque 153">
              <a:extLst>
                <a:ext uri="{FF2B5EF4-FFF2-40B4-BE49-F238E27FC236}">
                  <a16:creationId xmlns:a16="http://schemas.microsoft.com/office/drawing/2014/main" id="{144994FE-8C65-4934-A08B-6B753CCD6EE9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E04E78BB-07B2-43C0-AF52-9B9677C9A91F}"/>
              </a:ext>
            </a:extLst>
          </p:cNvPr>
          <p:cNvGrpSpPr/>
          <p:nvPr/>
        </p:nvGrpSpPr>
        <p:grpSpPr>
          <a:xfrm>
            <a:off x="5851006" y="4087493"/>
            <a:ext cx="441864" cy="360000"/>
            <a:chOff x="5860825" y="348133"/>
            <a:chExt cx="441864" cy="360000"/>
          </a:xfrm>
        </p:grpSpPr>
        <p:sp>
          <p:nvSpPr>
            <p:cNvPr id="156" name="Rectángulo 155">
              <a:extLst>
                <a:ext uri="{FF2B5EF4-FFF2-40B4-BE49-F238E27FC236}">
                  <a16:creationId xmlns:a16="http://schemas.microsoft.com/office/drawing/2014/main" id="{E601F7B4-8F4A-4E43-9AF4-9B5D1624BD4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7" name="Rectángulo 156">
              <a:extLst>
                <a:ext uri="{FF2B5EF4-FFF2-40B4-BE49-F238E27FC236}">
                  <a16:creationId xmlns:a16="http://schemas.microsoft.com/office/drawing/2014/main" id="{C003D65D-A2A2-4358-970B-C9EEBB19E81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8" name="Arco de bloque 157">
              <a:extLst>
                <a:ext uri="{FF2B5EF4-FFF2-40B4-BE49-F238E27FC236}">
                  <a16:creationId xmlns:a16="http://schemas.microsoft.com/office/drawing/2014/main" id="{394AB6B5-410F-467B-8996-6A0A8395AA61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D5C5B5DD-ACFF-4EC6-8DA2-5B8C92B28823}"/>
              </a:ext>
            </a:extLst>
          </p:cNvPr>
          <p:cNvGrpSpPr/>
          <p:nvPr/>
        </p:nvGrpSpPr>
        <p:grpSpPr>
          <a:xfrm>
            <a:off x="5848207" y="4401354"/>
            <a:ext cx="441864" cy="360000"/>
            <a:chOff x="5860825" y="348133"/>
            <a:chExt cx="441864" cy="360000"/>
          </a:xfrm>
        </p:grpSpPr>
        <p:sp>
          <p:nvSpPr>
            <p:cNvPr id="161" name="Rectángulo 160">
              <a:extLst>
                <a:ext uri="{FF2B5EF4-FFF2-40B4-BE49-F238E27FC236}">
                  <a16:creationId xmlns:a16="http://schemas.microsoft.com/office/drawing/2014/main" id="{A5069B7D-5BD4-47AA-82F1-6211EB51FFDC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2" name="Rectángulo 161">
              <a:extLst>
                <a:ext uri="{FF2B5EF4-FFF2-40B4-BE49-F238E27FC236}">
                  <a16:creationId xmlns:a16="http://schemas.microsoft.com/office/drawing/2014/main" id="{35C31CCD-F240-42F1-BF3B-5142E089C473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3" name="Arco de bloque 162">
              <a:extLst>
                <a:ext uri="{FF2B5EF4-FFF2-40B4-BE49-F238E27FC236}">
                  <a16:creationId xmlns:a16="http://schemas.microsoft.com/office/drawing/2014/main" id="{D76CE2DE-90C7-4ED1-AFCA-3AD2D36FD4E4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05FE2C82-F618-4E49-A894-F23824269D60}"/>
              </a:ext>
            </a:extLst>
          </p:cNvPr>
          <p:cNvGrpSpPr/>
          <p:nvPr/>
        </p:nvGrpSpPr>
        <p:grpSpPr>
          <a:xfrm>
            <a:off x="5845408" y="4715215"/>
            <a:ext cx="441864" cy="360000"/>
            <a:chOff x="5860825" y="348133"/>
            <a:chExt cx="441864" cy="360000"/>
          </a:xfrm>
        </p:grpSpPr>
        <p:sp>
          <p:nvSpPr>
            <p:cNvPr id="165" name="Rectángulo 164">
              <a:extLst>
                <a:ext uri="{FF2B5EF4-FFF2-40B4-BE49-F238E27FC236}">
                  <a16:creationId xmlns:a16="http://schemas.microsoft.com/office/drawing/2014/main" id="{27366203-C519-4D93-96BE-F6B25BAABB1B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6" name="Rectángulo 165">
              <a:extLst>
                <a:ext uri="{FF2B5EF4-FFF2-40B4-BE49-F238E27FC236}">
                  <a16:creationId xmlns:a16="http://schemas.microsoft.com/office/drawing/2014/main" id="{58CF8CF5-D3CF-4D1D-A4D4-E30E047FE79F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8" name="Arco de bloque 257">
              <a:extLst>
                <a:ext uri="{FF2B5EF4-FFF2-40B4-BE49-F238E27FC236}">
                  <a16:creationId xmlns:a16="http://schemas.microsoft.com/office/drawing/2014/main" id="{8C322D70-F011-4D06-95F6-AF6B7A23207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9" name="Grupo 258">
            <a:extLst>
              <a:ext uri="{FF2B5EF4-FFF2-40B4-BE49-F238E27FC236}">
                <a16:creationId xmlns:a16="http://schemas.microsoft.com/office/drawing/2014/main" id="{8A2B8B0C-F2E6-4A20-A131-79157FA83967}"/>
              </a:ext>
            </a:extLst>
          </p:cNvPr>
          <p:cNvGrpSpPr/>
          <p:nvPr/>
        </p:nvGrpSpPr>
        <p:grpSpPr>
          <a:xfrm>
            <a:off x="5842609" y="5029076"/>
            <a:ext cx="441864" cy="360000"/>
            <a:chOff x="5860825" y="348133"/>
            <a:chExt cx="441864" cy="360000"/>
          </a:xfrm>
        </p:grpSpPr>
        <p:sp>
          <p:nvSpPr>
            <p:cNvPr id="260" name="Rectángulo 259">
              <a:extLst>
                <a:ext uri="{FF2B5EF4-FFF2-40B4-BE49-F238E27FC236}">
                  <a16:creationId xmlns:a16="http://schemas.microsoft.com/office/drawing/2014/main" id="{698749B4-8CAE-4059-9657-26D3429CE128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1" name="Rectángulo 260">
              <a:extLst>
                <a:ext uri="{FF2B5EF4-FFF2-40B4-BE49-F238E27FC236}">
                  <a16:creationId xmlns:a16="http://schemas.microsoft.com/office/drawing/2014/main" id="{3EB55139-6897-4702-9F49-9C689F65C43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2" name="Arco de bloque 261">
              <a:extLst>
                <a:ext uri="{FF2B5EF4-FFF2-40B4-BE49-F238E27FC236}">
                  <a16:creationId xmlns:a16="http://schemas.microsoft.com/office/drawing/2014/main" id="{EB1E6D44-2520-4D5F-A6C8-A38863C6394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3" name="Grupo 262">
            <a:extLst>
              <a:ext uri="{FF2B5EF4-FFF2-40B4-BE49-F238E27FC236}">
                <a16:creationId xmlns:a16="http://schemas.microsoft.com/office/drawing/2014/main" id="{106C6C38-3F68-4545-B665-F9B078584C5E}"/>
              </a:ext>
            </a:extLst>
          </p:cNvPr>
          <p:cNvGrpSpPr/>
          <p:nvPr/>
        </p:nvGrpSpPr>
        <p:grpSpPr>
          <a:xfrm>
            <a:off x="5839810" y="5342937"/>
            <a:ext cx="441864" cy="360000"/>
            <a:chOff x="5860825" y="348133"/>
            <a:chExt cx="441864" cy="360000"/>
          </a:xfrm>
        </p:grpSpPr>
        <p:sp>
          <p:nvSpPr>
            <p:cNvPr id="264" name="Rectángulo 263">
              <a:extLst>
                <a:ext uri="{FF2B5EF4-FFF2-40B4-BE49-F238E27FC236}">
                  <a16:creationId xmlns:a16="http://schemas.microsoft.com/office/drawing/2014/main" id="{5AD79559-C2E6-4A05-A843-452787664E47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5" name="Rectángulo 264">
              <a:extLst>
                <a:ext uri="{FF2B5EF4-FFF2-40B4-BE49-F238E27FC236}">
                  <a16:creationId xmlns:a16="http://schemas.microsoft.com/office/drawing/2014/main" id="{CE330376-E4E8-4A09-BE13-7D6034F945F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6" name="Arco de bloque 265">
              <a:extLst>
                <a:ext uri="{FF2B5EF4-FFF2-40B4-BE49-F238E27FC236}">
                  <a16:creationId xmlns:a16="http://schemas.microsoft.com/office/drawing/2014/main" id="{EDBE7F69-55D0-40CA-A856-EDC9D2AD66D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7" name="Grupo 266">
            <a:extLst>
              <a:ext uri="{FF2B5EF4-FFF2-40B4-BE49-F238E27FC236}">
                <a16:creationId xmlns:a16="http://schemas.microsoft.com/office/drawing/2014/main" id="{69403C19-E6E0-4411-9EC4-4265FAB9C7F5}"/>
              </a:ext>
            </a:extLst>
          </p:cNvPr>
          <p:cNvGrpSpPr/>
          <p:nvPr/>
        </p:nvGrpSpPr>
        <p:grpSpPr>
          <a:xfrm>
            <a:off x="5837011" y="5656798"/>
            <a:ext cx="441864" cy="360000"/>
            <a:chOff x="5860825" y="348133"/>
            <a:chExt cx="441864" cy="360000"/>
          </a:xfrm>
        </p:grpSpPr>
        <p:sp>
          <p:nvSpPr>
            <p:cNvPr id="268" name="Rectángulo 267">
              <a:extLst>
                <a:ext uri="{FF2B5EF4-FFF2-40B4-BE49-F238E27FC236}">
                  <a16:creationId xmlns:a16="http://schemas.microsoft.com/office/drawing/2014/main" id="{C48883DF-CA26-469F-96BB-AD6ABDD17C3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9" name="Rectángulo 268">
              <a:extLst>
                <a:ext uri="{FF2B5EF4-FFF2-40B4-BE49-F238E27FC236}">
                  <a16:creationId xmlns:a16="http://schemas.microsoft.com/office/drawing/2014/main" id="{BBD34ADE-562F-4090-9315-2CE43F6A5707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0" name="Arco de bloque 269">
              <a:extLst>
                <a:ext uri="{FF2B5EF4-FFF2-40B4-BE49-F238E27FC236}">
                  <a16:creationId xmlns:a16="http://schemas.microsoft.com/office/drawing/2014/main" id="{202B094C-23AD-4B70-92AF-01B0F5C2798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1" name="Grupo 270">
            <a:extLst>
              <a:ext uri="{FF2B5EF4-FFF2-40B4-BE49-F238E27FC236}">
                <a16:creationId xmlns:a16="http://schemas.microsoft.com/office/drawing/2014/main" id="{1066F844-968B-4656-BEFA-E1C266BC3EC4}"/>
              </a:ext>
            </a:extLst>
          </p:cNvPr>
          <p:cNvGrpSpPr/>
          <p:nvPr/>
        </p:nvGrpSpPr>
        <p:grpSpPr>
          <a:xfrm>
            <a:off x="5834212" y="5970659"/>
            <a:ext cx="441864" cy="360000"/>
            <a:chOff x="5860825" y="348133"/>
            <a:chExt cx="441864" cy="360000"/>
          </a:xfrm>
        </p:grpSpPr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id="{19972E27-204A-45E2-A85B-E535963669E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3" name="Rectángulo 272">
              <a:extLst>
                <a:ext uri="{FF2B5EF4-FFF2-40B4-BE49-F238E27FC236}">
                  <a16:creationId xmlns:a16="http://schemas.microsoft.com/office/drawing/2014/main" id="{059E6DDB-9077-4A42-AA09-8FB91A0FFDE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4" name="Arco de bloque 273">
              <a:extLst>
                <a:ext uri="{FF2B5EF4-FFF2-40B4-BE49-F238E27FC236}">
                  <a16:creationId xmlns:a16="http://schemas.microsoft.com/office/drawing/2014/main" id="{BD04E33D-A4AF-42B7-8A6E-A986C220E6B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Grupo 274">
            <a:extLst>
              <a:ext uri="{FF2B5EF4-FFF2-40B4-BE49-F238E27FC236}">
                <a16:creationId xmlns:a16="http://schemas.microsoft.com/office/drawing/2014/main" id="{1D484F2F-4947-4F2B-B1D7-4ACB2607FEA3}"/>
              </a:ext>
            </a:extLst>
          </p:cNvPr>
          <p:cNvGrpSpPr/>
          <p:nvPr/>
        </p:nvGrpSpPr>
        <p:grpSpPr>
          <a:xfrm>
            <a:off x="5831413" y="6284520"/>
            <a:ext cx="441864" cy="360000"/>
            <a:chOff x="5860825" y="348133"/>
            <a:chExt cx="441864" cy="360000"/>
          </a:xfrm>
        </p:grpSpPr>
        <p:sp>
          <p:nvSpPr>
            <p:cNvPr id="276" name="Rectángulo 275">
              <a:extLst>
                <a:ext uri="{FF2B5EF4-FFF2-40B4-BE49-F238E27FC236}">
                  <a16:creationId xmlns:a16="http://schemas.microsoft.com/office/drawing/2014/main" id="{18C41557-F5CE-4455-90E3-962614C03A0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7" name="Rectángulo 276">
              <a:extLst>
                <a:ext uri="{FF2B5EF4-FFF2-40B4-BE49-F238E27FC236}">
                  <a16:creationId xmlns:a16="http://schemas.microsoft.com/office/drawing/2014/main" id="{D1ACA4FB-5D3A-4C2A-9798-F9641B0FFB33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8" name="Arco de bloque 277">
              <a:extLst>
                <a:ext uri="{FF2B5EF4-FFF2-40B4-BE49-F238E27FC236}">
                  <a16:creationId xmlns:a16="http://schemas.microsoft.com/office/drawing/2014/main" id="{A9DCC7A7-F775-4620-83BB-82A005CD4669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3" name="Grupo 192">
            <a:extLst>
              <a:ext uri="{FF2B5EF4-FFF2-40B4-BE49-F238E27FC236}">
                <a16:creationId xmlns:a16="http://schemas.microsoft.com/office/drawing/2014/main" id="{904095F0-E02D-4439-B4D0-6772BEEC6B45}"/>
              </a:ext>
            </a:extLst>
          </p:cNvPr>
          <p:cNvGrpSpPr/>
          <p:nvPr/>
        </p:nvGrpSpPr>
        <p:grpSpPr>
          <a:xfrm>
            <a:off x="730320" y="4190351"/>
            <a:ext cx="4691270" cy="1918410"/>
            <a:chOff x="6626087" y="1496744"/>
            <a:chExt cx="4691270" cy="1918410"/>
          </a:xfrm>
        </p:grpSpPr>
        <p:cxnSp>
          <p:nvCxnSpPr>
            <p:cNvPr id="194" name="Conector recto 193">
              <a:extLst>
                <a:ext uri="{FF2B5EF4-FFF2-40B4-BE49-F238E27FC236}">
                  <a16:creationId xmlns:a16="http://schemas.microsoft.com/office/drawing/2014/main" id="{803C4C20-57F6-4FBC-B7B0-C42A954416AC}"/>
                </a:ext>
              </a:extLst>
            </p:cNvPr>
            <p:cNvCxnSpPr/>
            <p:nvPr/>
          </p:nvCxnSpPr>
          <p:spPr>
            <a:xfrm>
              <a:off x="6626087" y="149674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ector recto 195">
              <a:extLst>
                <a:ext uri="{FF2B5EF4-FFF2-40B4-BE49-F238E27FC236}">
                  <a16:creationId xmlns:a16="http://schemas.microsoft.com/office/drawing/2014/main" id="{76D3ECB1-B759-4415-9D19-424B0406E881}"/>
                </a:ext>
              </a:extLst>
            </p:cNvPr>
            <p:cNvCxnSpPr/>
            <p:nvPr/>
          </p:nvCxnSpPr>
          <p:spPr>
            <a:xfrm>
              <a:off x="6626087" y="181647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recto 198">
              <a:extLst>
                <a:ext uri="{FF2B5EF4-FFF2-40B4-BE49-F238E27FC236}">
                  <a16:creationId xmlns:a16="http://schemas.microsoft.com/office/drawing/2014/main" id="{DBAA048B-9D50-4297-833C-70776087E3E2}"/>
                </a:ext>
              </a:extLst>
            </p:cNvPr>
            <p:cNvCxnSpPr/>
            <p:nvPr/>
          </p:nvCxnSpPr>
          <p:spPr>
            <a:xfrm>
              <a:off x="6626087" y="213621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recto 199">
              <a:extLst>
                <a:ext uri="{FF2B5EF4-FFF2-40B4-BE49-F238E27FC236}">
                  <a16:creationId xmlns:a16="http://schemas.microsoft.com/office/drawing/2014/main" id="{17B69FD2-DB2D-4C47-A186-FB3E57674A48}"/>
                </a:ext>
              </a:extLst>
            </p:cNvPr>
            <p:cNvCxnSpPr/>
            <p:nvPr/>
          </p:nvCxnSpPr>
          <p:spPr>
            <a:xfrm>
              <a:off x="6626087" y="245594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ector recto 201">
              <a:extLst>
                <a:ext uri="{FF2B5EF4-FFF2-40B4-BE49-F238E27FC236}">
                  <a16:creationId xmlns:a16="http://schemas.microsoft.com/office/drawing/2014/main" id="{8E968331-36D1-44F7-8488-EFAA3F1568AC}"/>
                </a:ext>
              </a:extLst>
            </p:cNvPr>
            <p:cNvCxnSpPr/>
            <p:nvPr/>
          </p:nvCxnSpPr>
          <p:spPr>
            <a:xfrm>
              <a:off x="6626087" y="277568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recto 202">
              <a:extLst>
                <a:ext uri="{FF2B5EF4-FFF2-40B4-BE49-F238E27FC236}">
                  <a16:creationId xmlns:a16="http://schemas.microsoft.com/office/drawing/2014/main" id="{95EA1AD8-D503-4314-ADBF-4FF08BC1B88E}"/>
                </a:ext>
              </a:extLst>
            </p:cNvPr>
            <p:cNvCxnSpPr/>
            <p:nvPr/>
          </p:nvCxnSpPr>
          <p:spPr>
            <a:xfrm>
              <a:off x="6626087" y="309541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recto 203">
              <a:extLst>
                <a:ext uri="{FF2B5EF4-FFF2-40B4-BE49-F238E27FC236}">
                  <a16:creationId xmlns:a16="http://schemas.microsoft.com/office/drawing/2014/main" id="{E4870EEB-8D60-4060-B1B2-19E7BA70E084}"/>
                </a:ext>
              </a:extLst>
            </p:cNvPr>
            <p:cNvCxnSpPr/>
            <p:nvPr/>
          </p:nvCxnSpPr>
          <p:spPr>
            <a:xfrm>
              <a:off x="6626087" y="341515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upo 204">
            <a:extLst>
              <a:ext uri="{FF2B5EF4-FFF2-40B4-BE49-F238E27FC236}">
                <a16:creationId xmlns:a16="http://schemas.microsoft.com/office/drawing/2014/main" id="{34CB6A20-3FCF-4437-9822-A26CF5E261F0}"/>
              </a:ext>
            </a:extLst>
          </p:cNvPr>
          <p:cNvGrpSpPr/>
          <p:nvPr/>
        </p:nvGrpSpPr>
        <p:grpSpPr>
          <a:xfrm>
            <a:off x="6736441" y="4190351"/>
            <a:ext cx="4691270" cy="1918410"/>
            <a:chOff x="6626087" y="1496744"/>
            <a:chExt cx="4691270" cy="1918410"/>
          </a:xfrm>
        </p:grpSpPr>
        <p:cxnSp>
          <p:nvCxnSpPr>
            <p:cNvPr id="206" name="Conector recto 205">
              <a:extLst>
                <a:ext uri="{FF2B5EF4-FFF2-40B4-BE49-F238E27FC236}">
                  <a16:creationId xmlns:a16="http://schemas.microsoft.com/office/drawing/2014/main" id="{5AD36608-5209-4B7F-914F-FBCD51B6B7BA}"/>
                </a:ext>
              </a:extLst>
            </p:cNvPr>
            <p:cNvCxnSpPr/>
            <p:nvPr/>
          </p:nvCxnSpPr>
          <p:spPr>
            <a:xfrm>
              <a:off x="6626087" y="149674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ector recto 206">
              <a:extLst>
                <a:ext uri="{FF2B5EF4-FFF2-40B4-BE49-F238E27FC236}">
                  <a16:creationId xmlns:a16="http://schemas.microsoft.com/office/drawing/2014/main" id="{0C2D80C7-4ADF-44B6-8196-56889010ACB9}"/>
                </a:ext>
              </a:extLst>
            </p:cNvPr>
            <p:cNvCxnSpPr/>
            <p:nvPr/>
          </p:nvCxnSpPr>
          <p:spPr>
            <a:xfrm>
              <a:off x="6626087" y="181647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ector recto 207">
              <a:extLst>
                <a:ext uri="{FF2B5EF4-FFF2-40B4-BE49-F238E27FC236}">
                  <a16:creationId xmlns:a16="http://schemas.microsoft.com/office/drawing/2014/main" id="{2EE4658E-B9C7-4886-9B75-33ABFEE2B6E1}"/>
                </a:ext>
              </a:extLst>
            </p:cNvPr>
            <p:cNvCxnSpPr/>
            <p:nvPr/>
          </p:nvCxnSpPr>
          <p:spPr>
            <a:xfrm>
              <a:off x="6626087" y="213621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ector recto 208">
              <a:extLst>
                <a:ext uri="{FF2B5EF4-FFF2-40B4-BE49-F238E27FC236}">
                  <a16:creationId xmlns:a16="http://schemas.microsoft.com/office/drawing/2014/main" id="{C9F0A8C2-2343-49C3-A9E9-B1146C904A19}"/>
                </a:ext>
              </a:extLst>
            </p:cNvPr>
            <p:cNvCxnSpPr/>
            <p:nvPr/>
          </p:nvCxnSpPr>
          <p:spPr>
            <a:xfrm>
              <a:off x="6626087" y="245594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ector recto 209">
              <a:extLst>
                <a:ext uri="{FF2B5EF4-FFF2-40B4-BE49-F238E27FC236}">
                  <a16:creationId xmlns:a16="http://schemas.microsoft.com/office/drawing/2014/main" id="{55AD7B82-7A34-478E-A8AA-6D2C9C3FF5D2}"/>
                </a:ext>
              </a:extLst>
            </p:cNvPr>
            <p:cNvCxnSpPr/>
            <p:nvPr/>
          </p:nvCxnSpPr>
          <p:spPr>
            <a:xfrm>
              <a:off x="6626087" y="277568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ector recto 210">
              <a:extLst>
                <a:ext uri="{FF2B5EF4-FFF2-40B4-BE49-F238E27FC236}">
                  <a16:creationId xmlns:a16="http://schemas.microsoft.com/office/drawing/2014/main" id="{FDDD3DF3-A284-4E85-B0D2-C59FFC43DAFF}"/>
                </a:ext>
              </a:extLst>
            </p:cNvPr>
            <p:cNvCxnSpPr/>
            <p:nvPr/>
          </p:nvCxnSpPr>
          <p:spPr>
            <a:xfrm>
              <a:off x="6626087" y="3095419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ector recto 211">
              <a:extLst>
                <a:ext uri="{FF2B5EF4-FFF2-40B4-BE49-F238E27FC236}">
                  <a16:creationId xmlns:a16="http://schemas.microsoft.com/office/drawing/2014/main" id="{9FC87AAF-8ED4-467E-83E6-045BB6B07D3A}"/>
                </a:ext>
              </a:extLst>
            </p:cNvPr>
            <p:cNvCxnSpPr/>
            <p:nvPr/>
          </p:nvCxnSpPr>
          <p:spPr>
            <a:xfrm>
              <a:off x="6626087" y="3415154"/>
              <a:ext cx="469127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3D8DE736-834C-4F1D-BC36-FB6434DE7B25}"/>
              </a:ext>
            </a:extLst>
          </p:cNvPr>
          <p:cNvSpPr txBox="1"/>
          <p:nvPr/>
        </p:nvSpPr>
        <p:spPr>
          <a:xfrm>
            <a:off x="654393" y="4190351"/>
            <a:ext cx="49188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venir Next LT Pro" panose="020B0504020202020204" pitchFamily="34" charset="0"/>
              </a:rPr>
              <a:t>Entonces el niño dijo: </a:t>
            </a:r>
            <a:r>
              <a:rPr lang="es-ES" sz="2000" dirty="0">
                <a:solidFill>
                  <a:srgbClr val="FF0000"/>
                </a:solidFill>
                <a:latin typeface="Avenir Next LT Pro" panose="020B0504020202020204" pitchFamily="34" charset="0"/>
              </a:rPr>
              <a:t>“¡¡Gracias arbolito!!”</a:t>
            </a:r>
            <a:r>
              <a:rPr lang="es-ES" sz="2000" dirty="0">
                <a:latin typeface="Avenir Next LT Pro" panose="020B0504020202020204" pitchFamily="34" charset="0"/>
              </a:rPr>
              <a:t>,</a:t>
            </a:r>
            <a:r>
              <a:rPr lang="es-ES" sz="2000" dirty="0">
                <a:solidFill>
                  <a:srgbClr val="FF0000"/>
                </a:solidFill>
                <a:latin typeface="Avenir Next LT Pro" panose="020B0504020202020204" pitchFamily="34" charset="0"/>
              </a:rPr>
              <a:t> </a:t>
            </a:r>
            <a:r>
              <a:rPr lang="es-ES" sz="2000" dirty="0">
                <a:latin typeface="Avenir Next LT Pro" panose="020B0504020202020204" pitchFamily="34" charset="0"/>
              </a:rPr>
              <a:t>y se encendió dentro del árbol una </a:t>
            </a:r>
            <a:r>
              <a:rPr lang="es-ES" sz="2000" dirty="0">
                <a:solidFill>
                  <a:srgbClr val="FFFF00"/>
                </a:solidFill>
                <a:latin typeface="Avenir Next LT Pro" panose="020B0504020202020204" pitchFamily="34" charset="0"/>
              </a:rPr>
              <a:t>luz</a:t>
            </a:r>
            <a:r>
              <a:rPr lang="es-ES" sz="2000" dirty="0">
                <a:latin typeface="Avenir Next LT Pro" panose="020B0504020202020204" pitchFamily="34" charset="0"/>
              </a:rPr>
              <a:t> que alumbraba un camino hacia una gran montaña de</a:t>
            </a:r>
            <a:r>
              <a:rPr lang="es-ES" sz="2000" dirty="0">
                <a:solidFill>
                  <a:srgbClr val="FF33CC"/>
                </a:solidFill>
                <a:latin typeface="Avenir Next LT Pro" panose="020B0504020202020204" pitchFamily="34" charset="0"/>
              </a:rPr>
              <a:t> juguetes </a:t>
            </a:r>
            <a:r>
              <a:rPr lang="es-ES" sz="2000" dirty="0">
                <a:latin typeface="Avenir Next LT Pro" panose="020B0504020202020204" pitchFamily="34" charset="0"/>
              </a:rPr>
              <a:t>y </a:t>
            </a:r>
            <a:r>
              <a:rPr lang="es-ES" sz="2000" dirty="0">
                <a:solidFill>
                  <a:srgbClr val="663300"/>
                </a:solidFill>
                <a:latin typeface="Avenir Next LT Pro" panose="020B0504020202020204" pitchFamily="34" charset="0"/>
              </a:rPr>
              <a:t>chocolate</a:t>
            </a:r>
            <a:r>
              <a:rPr lang="es-ES" sz="2000" dirty="0">
                <a:latin typeface="Avenir Next LT Pro" panose="020B0504020202020204" pitchFamily="34" charset="0"/>
              </a:rPr>
              <a:t>. </a:t>
            </a:r>
          </a:p>
        </p:txBody>
      </p:sp>
      <p:pic>
        <p:nvPicPr>
          <p:cNvPr id="214" name="Imagen 213">
            <a:extLst>
              <a:ext uri="{FF2B5EF4-FFF2-40B4-BE49-F238E27FC236}">
                <a16:creationId xmlns:a16="http://schemas.microsoft.com/office/drawing/2014/main" id="{8C281C02-9002-4333-955C-257F0FB27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6" t="22189" r="41630" b="10906"/>
          <a:stretch/>
        </p:blipFill>
        <p:spPr>
          <a:xfrm>
            <a:off x="727094" y="621053"/>
            <a:ext cx="4690448" cy="316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" name="CuadroTexto 214">
            <a:extLst>
              <a:ext uri="{FF2B5EF4-FFF2-40B4-BE49-F238E27FC236}">
                <a16:creationId xmlns:a16="http://schemas.microsoft.com/office/drawing/2014/main" id="{5049003D-37AD-4809-8924-1680CF1025D2}"/>
              </a:ext>
            </a:extLst>
          </p:cNvPr>
          <p:cNvSpPr txBox="1"/>
          <p:nvPr/>
        </p:nvSpPr>
        <p:spPr>
          <a:xfrm>
            <a:off x="6708603" y="4196381"/>
            <a:ext cx="49188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venir Next LT Pro" panose="020B0504020202020204" pitchFamily="34" charset="0"/>
              </a:rPr>
              <a:t>El niño pudo llevar a todos sus amigos a aquel árbol y tener la mejor fiesta del mundo, y por eso se dice siempre que </a:t>
            </a:r>
            <a:r>
              <a:rPr lang="es-ES" sz="2000" dirty="0">
                <a:solidFill>
                  <a:srgbClr val="FF0000"/>
                </a:solidFill>
                <a:latin typeface="Avenir Next LT Pro" panose="020B0504020202020204" pitchFamily="34" charset="0"/>
              </a:rPr>
              <a:t>“Por favor” </a:t>
            </a:r>
            <a:r>
              <a:rPr lang="es-ES" sz="2000" dirty="0">
                <a:latin typeface="Avenir Next LT Pro" panose="020B0504020202020204" pitchFamily="34" charset="0"/>
              </a:rPr>
              <a:t>y </a:t>
            </a:r>
            <a:r>
              <a:rPr lang="es-ES" sz="2000" dirty="0">
                <a:solidFill>
                  <a:srgbClr val="0070C0"/>
                </a:solidFill>
                <a:latin typeface="Avenir Next LT Pro" panose="020B0504020202020204" pitchFamily="34" charset="0"/>
              </a:rPr>
              <a:t>“Gracias” </a:t>
            </a:r>
            <a:r>
              <a:rPr lang="es-ES" sz="2000" dirty="0">
                <a:latin typeface="Avenir Next LT Pro" panose="020B0504020202020204" pitchFamily="34" charset="0"/>
              </a:rPr>
              <a:t>son las palabras mágicas?</a:t>
            </a:r>
          </a:p>
        </p:txBody>
      </p:sp>
      <p:pic>
        <p:nvPicPr>
          <p:cNvPr id="216" name="Imagen 215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073B5689-EB00-4E61-8683-6B211B90C9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24401" r="41957" b="6494"/>
          <a:stretch/>
        </p:blipFill>
        <p:spPr>
          <a:xfrm>
            <a:off x="6736441" y="636030"/>
            <a:ext cx="4676614" cy="313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694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D11ADF7-61B8-46D9-990C-AC272E7F6D36}"/>
              </a:ext>
            </a:extLst>
          </p:cNvPr>
          <p:cNvSpPr/>
          <p:nvPr/>
        </p:nvSpPr>
        <p:spPr>
          <a:xfrm>
            <a:off x="0" y="0"/>
            <a:ext cx="12214215" cy="6858000"/>
          </a:xfrm>
          <a:prstGeom prst="rect">
            <a:avLst/>
          </a:prstGeom>
          <a:gradFill>
            <a:gsLst>
              <a:gs pos="0">
                <a:srgbClr val="663300"/>
              </a:gs>
              <a:gs pos="100000">
                <a:srgbClr val="3E1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873BA2FB-4ED4-4804-9A83-1FC696C59245}"/>
              </a:ext>
            </a:extLst>
          </p:cNvPr>
          <p:cNvSpPr/>
          <p:nvPr/>
        </p:nvSpPr>
        <p:spPr>
          <a:xfrm>
            <a:off x="335537" y="182880"/>
            <a:ext cx="5735051" cy="646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4" name="CuadroTexto 173">
            <a:extLst>
              <a:ext uri="{FF2B5EF4-FFF2-40B4-BE49-F238E27FC236}">
                <a16:creationId xmlns:a16="http://schemas.microsoft.com/office/drawing/2014/main" id="{65D3DCCA-5E4A-40C1-9761-3852BB2E2556}"/>
              </a:ext>
            </a:extLst>
          </p:cNvPr>
          <p:cNvSpPr txBox="1"/>
          <p:nvPr/>
        </p:nvSpPr>
        <p:spPr>
          <a:xfrm rot="21293872">
            <a:off x="-12163" y="1748555"/>
            <a:ext cx="6109252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9900" dirty="0">
                <a:solidFill>
                  <a:srgbClr val="55E01E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Fin</a:t>
            </a:r>
            <a:endParaRPr lang="es-ES" sz="19900" dirty="0">
              <a:solidFill>
                <a:srgbClr val="55E01E"/>
              </a:solidFill>
            </a:endParaRPr>
          </a:p>
        </p:txBody>
      </p:sp>
      <p:pic>
        <p:nvPicPr>
          <p:cNvPr id="175" name="Picture 4" descr="Árboles en formato PNG sobre fondo transparente - Imágenes gratis">
            <a:extLst>
              <a:ext uri="{FF2B5EF4-FFF2-40B4-BE49-F238E27FC236}">
                <a16:creationId xmlns:a16="http://schemas.microsoft.com/office/drawing/2014/main" id="{9175C672-FE5B-4B1C-990C-6B7D59BE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282">
            <a:off x="4240419" y="3490816"/>
            <a:ext cx="1452678" cy="12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44823CA-0122-43B0-AFAD-F92C8BB272F5}"/>
              </a:ext>
            </a:extLst>
          </p:cNvPr>
          <p:cNvGrpSpPr/>
          <p:nvPr/>
        </p:nvGrpSpPr>
        <p:grpSpPr>
          <a:xfrm>
            <a:off x="5876197" y="329022"/>
            <a:ext cx="441864" cy="360000"/>
            <a:chOff x="5860825" y="348133"/>
            <a:chExt cx="441864" cy="360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F40AC55-1360-44CF-A478-7C228C3C3FA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AB551C3-7868-4406-B919-9A0A183E1B1D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Arco de bloque 7">
              <a:extLst>
                <a:ext uri="{FF2B5EF4-FFF2-40B4-BE49-F238E27FC236}">
                  <a16:creationId xmlns:a16="http://schemas.microsoft.com/office/drawing/2014/main" id="{90FBED8A-8D7F-49D7-9CC7-F6CEB9BA444A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A6AC5B2-D1BB-4BB6-B5D1-F4130DF6EF82}"/>
              </a:ext>
            </a:extLst>
          </p:cNvPr>
          <p:cNvGrpSpPr/>
          <p:nvPr/>
        </p:nvGrpSpPr>
        <p:grpSpPr>
          <a:xfrm>
            <a:off x="5876197" y="635022"/>
            <a:ext cx="441864" cy="360000"/>
            <a:chOff x="5860825" y="348133"/>
            <a:chExt cx="441864" cy="3600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108979F-23B3-4DDA-B89A-A4E41A4EEC4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8CB3EF5-1E1C-4B1A-A310-B5E945BE203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Arco de bloque 12">
              <a:extLst>
                <a:ext uri="{FF2B5EF4-FFF2-40B4-BE49-F238E27FC236}">
                  <a16:creationId xmlns:a16="http://schemas.microsoft.com/office/drawing/2014/main" id="{CCF8F8F1-8165-4F4F-A274-CC29F5E34DD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CF00F433-60E0-461A-A8F0-B176CBBC8709}"/>
              </a:ext>
            </a:extLst>
          </p:cNvPr>
          <p:cNvGrpSpPr/>
          <p:nvPr/>
        </p:nvGrpSpPr>
        <p:grpSpPr>
          <a:xfrm>
            <a:off x="5876197" y="948883"/>
            <a:ext cx="441864" cy="360000"/>
            <a:chOff x="5860825" y="348133"/>
            <a:chExt cx="441864" cy="360000"/>
          </a:xfrm>
        </p:grpSpPr>
        <p:sp>
          <p:nvSpPr>
            <p:cNvPr id="186" name="Rectángulo 185">
              <a:extLst>
                <a:ext uri="{FF2B5EF4-FFF2-40B4-BE49-F238E27FC236}">
                  <a16:creationId xmlns:a16="http://schemas.microsoft.com/office/drawing/2014/main" id="{5F8DD146-C8AA-40EA-A487-983A2F8BAE94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7" name="Rectángulo 186">
              <a:extLst>
                <a:ext uri="{FF2B5EF4-FFF2-40B4-BE49-F238E27FC236}">
                  <a16:creationId xmlns:a16="http://schemas.microsoft.com/office/drawing/2014/main" id="{B1781CC6-EBC7-4479-A84F-C00C221B8531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8" name="Arco de bloque 187">
              <a:extLst>
                <a:ext uri="{FF2B5EF4-FFF2-40B4-BE49-F238E27FC236}">
                  <a16:creationId xmlns:a16="http://schemas.microsoft.com/office/drawing/2014/main" id="{3AE542C9-6F30-4D45-A37F-1EACFCB72BA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9" name="Grupo 188">
            <a:extLst>
              <a:ext uri="{FF2B5EF4-FFF2-40B4-BE49-F238E27FC236}">
                <a16:creationId xmlns:a16="http://schemas.microsoft.com/office/drawing/2014/main" id="{5C9E449A-9C77-4D27-A1E7-46CD6A8B1AF2}"/>
              </a:ext>
            </a:extLst>
          </p:cNvPr>
          <p:cNvGrpSpPr/>
          <p:nvPr/>
        </p:nvGrpSpPr>
        <p:grpSpPr>
          <a:xfrm>
            <a:off x="5876197" y="1262744"/>
            <a:ext cx="441864" cy="360000"/>
            <a:chOff x="5860825" y="348133"/>
            <a:chExt cx="441864" cy="360000"/>
          </a:xfrm>
        </p:grpSpPr>
        <p:sp>
          <p:nvSpPr>
            <p:cNvPr id="190" name="Rectángulo 189">
              <a:extLst>
                <a:ext uri="{FF2B5EF4-FFF2-40B4-BE49-F238E27FC236}">
                  <a16:creationId xmlns:a16="http://schemas.microsoft.com/office/drawing/2014/main" id="{084B70F2-FF67-4F83-A1A0-A7EB81819A4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1" name="Rectángulo 190">
              <a:extLst>
                <a:ext uri="{FF2B5EF4-FFF2-40B4-BE49-F238E27FC236}">
                  <a16:creationId xmlns:a16="http://schemas.microsoft.com/office/drawing/2014/main" id="{0B49F95A-0515-4C68-A019-6B0A222BEE14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2" name="Arco de bloque 191">
              <a:extLst>
                <a:ext uri="{FF2B5EF4-FFF2-40B4-BE49-F238E27FC236}">
                  <a16:creationId xmlns:a16="http://schemas.microsoft.com/office/drawing/2014/main" id="{EBADF6BB-388A-4067-880D-2FA2472E9A68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4160A248-DD94-475E-95E7-2A89B6E752D5}"/>
              </a:ext>
            </a:extLst>
          </p:cNvPr>
          <p:cNvGrpSpPr/>
          <p:nvPr/>
        </p:nvGrpSpPr>
        <p:grpSpPr>
          <a:xfrm>
            <a:off x="5873398" y="1576605"/>
            <a:ext cx="441864" cy="360000"/>
            <a:chOff x="5860825" y="348133"/>
            <a:chExt cx="441864" cy="360000"/>
          </a:xfrm>
        </p:grpSpPr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46983FB7-35DD-48B0-B0FA-FA7248A78C10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FA42CB69-131A-4B9E-BFF7-DA9008F8786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Arco de bloque 125">
              <a:extLst>
                <a:ext uri="{FF2B5EF4-FFF2-40B4-BE49-F238E27FC236}">
                  <a16:creationId xmlns:a16="http://schemas.microsoft.com/office/drawing/2014/main" id="{F3B9392A-54EC-4B3C-B5FE-AA1327CA9A6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10047836-CD33-48FF-83D1-CD7212DDF5B3}"/>
              </a:ext>
            </a:extLst>
          </p:cNvPr>
          <p:cNvGrpSpPr/>
          <p:nvPr/>
        </p:nvGrpSpPr>
        <p:grpSpPr>
          <a:xfrm>
            <a:off x="5870599" y="1890466"/>
            <a:ext cx="441864" cy="360000"/>
            <a:chOff x="5860825" y="348133"/>
            <a:chExt cx="441864" cy="360000"/>
          </a:xfrm>
        </p:grpSpPr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id="{A68A744D-4F04-433B-B97F-736D0302E2B5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0BC9C705-D2D1-4142-8409-3151C6EE155B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0" name="Arco de bloque 129">
              <a:extLst>
                <a:ext uri="{FF2B5EF4-FFF2-40B4-BE49-F238E27FC236}">
                  <a16:creationId xmlns:a16="http://schemas.microsoft.com/office/drawing/2014/main" id="{8AA1B350-795E-430C-92C5-B9DBA9049605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CD2F1DDA-A37A-485C-9DEF-6C76B5EA1BB0}"/>
              </a:ext>
            </a:extLst>
          </p:cNvPr>
          <p:cNvGrpSpPr/>
          <p:nvPr/>
        </p:nvGrpSpPr>
        <p:grpSpPr>
          <a:xfrm>
            <a:off x="5867800" y="2204327"/>
            <a:ext cx="441864" cy="360000"/>
            <a:chOff x="5860825" y="348133"/>
            <a:chExt cx="441864" cy="360000"/>
          </a:xfrm>
        </p:grpSpPr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9AB2BE5F-FC01-4F18-9367-7F51CBC010BE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A5D94D39-7BB0-4BCF-A067-7B5F0A9B5EB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4" name="Arco de bloque 133">
              <a:extLst>
                <a:ext uri="{FF2B5EF4-FFF2-40B4-BE49-F238E27FC236}">
                  <a16:creationId xmlns:a16="http://schemas.microsoft.com/office/drawing/2014/main" id="{C39D79E5-45B0-47EB-B533-E9FA763259DE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5F662616-F0CD-4786-AECA-8558E56229D9}"/>
              </a:ext>
            </a:extLst>
          </p:cNvPr>
          <p:cNvGrpSpPr/>
          <p:nvPr/>
        </p:nvGrpSpPr>
        <p:grpSpPr>
          <a:xfrm>
            <a:off x="5865001" y="2518188"/>
            <a:ext cx="441864" cy="360000"/>
            <a:chOff x="5860825" y="348133"/>
            <a:chExt cx="441864" cy="360000"/>
          </a:xfrm>
        </p:grpSpPr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83EEBC7B-A9D7-4DDF-9177-7B13C4DE9A6E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7" name="Rectángulo 136">
              <a:extLst>
                <a:ext uri="{FF2B5EF4-FFF2-40B4-BE49-F238E27FC236}">
                  <a16:creationId xmlns:a16="http://schemas.microsoft.com/office/drawing/2014/main" id="{83A3AB27-4D27-4AA2-9EE9-E10CEF086EB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8" name="Arco de bloque 137">
              <a:extLst>
                <a:ext uri="{FF2B5EF4-FFF2-40B4-BE49-F238E27FC236}">
                  <a16:creationId xmlns:a16="http://schemas.microsoft.com/office/drawing/2014/main" id="{5D362F63-E0F2-4F3D-A813-DC94E2494FB8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71415DF2-7B93-4C29-B488-C5A7B42E1686}"/>
              </a:ext>
            </a:extLst>
          </p:cNvPr>
          <p:cNvGrpSpPr/>
          <p:nvPr/>
        </p:nvGrpSpPr>
        <p:grpSpPr>
          <a:xfrm>
            <a:off x="5862202" y="2832049"/>
            <a:ext cx="441864" cy="360000"/>
            <a:chOff x="5860825" y="348133"/>
            <a:chExt cx="441864" cy="360000"/>
          </a:xfrm>
        </p:grpSpPr>
        <p:sp>
          <p:nvSpPr>
            <p:cNvPr id="140" name="Rectángulo 139">
              <a:extLst>
                <a:ext uri="{FF2B5EF4-FFF2-40B4-BE49-F238E27FC236}">
                  <a16:creationId xmlns:a16="http://schemas.microsoft.com/office/drawing/2014/main" id="{8B31EBB6-5A34-450A-95C5-E60C08DF26FD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id="{1A324D42-0E39-417B-98F4-CED0A2C6B0C4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Arco de bloque 141">
              <a:extLst>
                <a:ext uri="{FF2B5EF4-FFF2-40B4-BE49-F238E27FC236}">
                  <a16:creationId xmlns:a16="http://schemas.microsoft.com/office/drawing/2014/main" id="{5AFBAD32-9144-4D3E-B79A-EC0024DD142D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DAE841FA-A047-41E1-90A3-4F8E101B6BE6}"/>
              </a:ext>
            </a:extLst>
          </p:cNvPr>
          <p:cNvGrpSpPr/>
          <p:nvPr/>
        </p:nvGrpSpPr>
        <p:grpSpPr>
          <a:xfrm>
            <a:off x="5859403" y="3145910"/>
            <a:ext cx="441864" cy="360000"/>
            <a:chOff x="5860825" y="348133"/>
            <a:chExt cx="441864" cy="360000"/>
          </a:xfrm>
        </p:grpSpPr>
        <p:sp>
          <p:nvSpPr>
            <p:cNvPr id="144" name="Rectángulo 143">
              <a:extLst>
                <a:ext uri="{FF2B5EF4-FFF2-40B4-BE49-F238E27FC236}">
                  <a16:creationId xmlns:a16="http://schemas.microsoft.com/office/drawing/2014/main" id="{43826048-DC8C-4477-8968-824CAAA4B198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A6BA537C-89BC-452D-B50E-B587EABDF40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6" name="Arco de bloque 145">
              <a:extLst>
                <a:ext uri="{FF2B5EF4-FFF2-40B4-BE49-F238E27FC236}">
                  <a16:creationId xmlns:a16="http://schemas.microsoft.com/office/drawing/2014/main" id="{FBF44EC4-2478-4AEB-BDCC-58019BFAA91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DE9FCA95-DB55-4A41-87B9-85BBBF0BEF5D}"/>
              </a:ext>
            </a:extLst>
          </p:cNvPr>
          <p:cNvGrpSpPr/>
          <p:nvPr/>
        </p:nvGrpSpPr>
        <p:grpSpPr>
          <a:xfrm>
            <a:off x="5856604" y="3459771"/>
            <a:ext cx="441864" cy="360000"/>
            <a:chOff x="5860825" y="348133"/>
            <a:chExt cx="441864" cy="360000"/>
          </a:xfrm>
        </p:grpSpPr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E6668288-0BB7-40F7-8CCC-01EB1F7BD2A7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9" name="Rectángulo 148">
              <a:extLst>
                <a:ext uri="{FF2B5EF4-FFF2-40B4-BE49-F238E27FC236}">
                  <a16:creationId xmlns:a16="http://schemas.microsoft.com/office/drawing/2014/main" id="{70F5C43D-47D4-41D5-A8B8-EE860D7956AA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0" name="Arco de bloque 149">
              <a:extLst>
                <a:ext uri="{FF2B5EF4-FFF2-40B4-BE49-F238E27FC236}">
                  <a16:creationId xmlns:a16="http://schemas.microsoft.com/office/drawing/2014/main" id="{4B175B25-A4A8-458F-B1F3-9091261ED2B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116B4729-B625-402D-B812-9DDE050EC7E5}"/>
              </a:ext>
            </a:extLst>
          </p:cNvPr>
          <p:cNvGrpSpPr/>
          <p:nvPr/>
        </p:nvGrpSpPr>
        <p:grpSpPr>
          <a:xfrm>
            <a:off x="5853805" y="3773632"/>
            <a:ext cx="441864" cy="360000"/>
            <a:chOff x="5860825" y="348133"/>
            <a:chExt cx="441864" cy="360000"/>
          </a:xfrm>
        </p:grpSpPr>
        <p:sp>
          <p:nvSpPr>
            <p:cNvPr id="152" name="Rectángulo 151">
              <a:extLst>
                <a:ext uri="{FF2B5EF4-FFF2-40B4-BE49-F238E27FC236}">
                  <a16:creationId xmlns:a16="http://schemas.microsoft.com/office/drawing/2014/main" id="{FD933C79-3920-4E96-841F-BA28689DF3E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3" name="Rectángulo 152">
              <a:extLst>
                <a:ext uri="{FF2B5EF4-FFF2-40B4-BE49-F238E27FC236}">
                  <a16:creationId xmlns:a16="http://schemas.microsoft.com/office/drawing/2014/main" id="{0E786213-3217-4F7F-94D9-D1536F032018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4" name="Arco de bloque 153">
              <a:extLst>
                <a:ext uri="{FF2B5EF4-FFF2-40B4-BE49-F238E27FC236}">
                  <a16:creationId xmlns:a16="http://schemas.microsoft.com/office/drawing/2014/main" id="{144994FE-8C65-4934-A08B-6B753CCD6EE9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E04E78BB-07B2-43C0-AF52-9B9677C9A91F}"/>
              </a:ext>
            </a:extLst>
          </p:cNvPr>
          <p:cNvGrpSpPr/>
          <p:nvPr/>
        </p:nvGrpSpPr>
        <p:grpSpPr>
          <a:xfrm>
            <a:off x="5851006" y="4087493"/>
            <a:ext cx="441864" cy="360000"/>
            <a:chOff x="5860825" y="348133"/>
            <a:chExt cx="441864" cy="360000"/>
          </a:xfrm>
        </p:grpSpPr>
        <p:sp>
          <p:nvSpPr>
            <p:cNvPr id="156" name="Rectángulo 155">
              <a:extLst>
                <a:ext uri="{FF2B5EF4-FFF2-40B4-BE49-F238E27FC236}">
                  <a16:creationId xmlns:a16="http://schemas.microsoft.com/office/drawing/2014/main" id="{E601F7B4-8F4A-4E43-9AF4-9B5D1624BD4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7" name="Rectángulo 156">
              <a:extLst>
                <a:ext uri="{FF2B5EF4-FFF2-40B4-BE49-F238E27FC236}">
                  <a16:creationId xmlns:a16="http://schemas.microsoft.com/office/drawing/2014/main" id="{C003D65D-A2A2-4358-970B-C9EEBB19E816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8" name="Arco de bloque 157">
              <a:extLst>
                <a:ext uri="{FF2B5EF4-FFF2-40B4-BE49-F238E27FC236}">
                  <a16:creationId xmlns:a16="http://schemas.microsoft.com/office/drawing/2014/main" id="{394AB6B5-410F-467B-8996-6A0A8395AA61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D5C5B5DD-ACFF-4EC6-8DA2-5B8C92B28823}"/>
              </a:ext>
            </a:extLst>
          </p:cNvPr>
          <p:cNvGrpSpPr/>
          <p:nvPr/>
        </p:nvGrpSpPr>
        <p:grpSpPr>
          <a:xfrm>
            <a:off x="5848207" y="4401354"/>
            <a:ext cx="441864" cy="360000"/>
            <a:chOff x="5860825" y="348133"/>
            <a:chExt cx="441864" cy="360000"/>
          </a:xfrm>
        </p:grpSpPr>
        <p:sp>
          <p:nvSpPr>
            <p:cNvPr id="161" name="Rectángulo 160">
              <a:extLst>
                <a:ext uri="{FF2B5EF4-FFF2-40B4-BE49-F238E27FC236}">
                  <a16:creationId xmlns:a16="http://schemas.microsoft.com/office/drawing/2014/main" id="{A5069B7D-5BD4-47AA-82F1-6211EB51FFDC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2" name="Rectángulo 161">
              <a:extLst>
                <a:ext uri="{FF2B5EF4-FFF2-40B4-BE49-F238E27FC236}">
                  <a16:creationId xmlns:a16="http://schemas.microsoft.com/office/drawing/2014/main" id="{35C31CCD-F240-42F1-BF3B-5142E089C473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3" name="Arco de bloque 162">
              <a:extLst>
                <a:ext uri="{FF2B5EF4-FFF2-40B4-BE49-F238E27FC236}">
                  <a16:creationId xmlns:a16="http://schemas.microsoft.com/office/drawing/2014/main" id="{D76CE2DE-90C7-4ED1-AFCA-3AD2D36FD4E4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05FE2C82-F618-4E49-A894-F23824269D60}"/>
              </a:ext>
            </a:extLst>
          </p:cNvPr>
          <p:cNvGrpSpPr/>
          <p:nvPr/>
        </p:nvGrpSpPr>
        <p:grpSpPr>
          <a:xfrm>
            <a:off x="5845408" y="4715215"/>
            <a:ext cx="441864" cy="360000"/>
            <a:chOff x="5860825" y="348133"/>
            <a:chExt cx="441864" cy="360000"/>
          </a:xfrm>
        </p:grpSpPr>
        <p:sp>
          <p:nvSpPr>
            <p:cNvPr id="165" name="Rectángulo 164">
              <a:extLst>
                <a:ext uri="{FF2B5EF4-FFF2-40B4-BE49-F238E27FC236}">
                  <a16:creationId xmlns:a16="http://schemas.microsoft.com/office/drawing/2014/main" id="{27366203-C519-4D93-96BE-F6B25BAABB1B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6" name="Rectángulo 165">
              <a:extLst>
                <a:ext uri="{FF2B5EF4-FFF2-40B4-BE49-F238E27FC236}">
                  <a16:creationId xmlns:a16="http://schemas.microsoft.com/office/drawing/2014/main" id="{58CF8CF5-D3CF-4D1D-A4D4-E30E047FE79F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8" name="Arco de bloque 257">
              <a:extLst>
                <a:ext uri="{FF2B5EF4-FFF2-40B4-BE49-F238E27FC236}">
                  <a16:creationId xmlns:a16="http://schemas.microsoft.com/office/drawing/2014/main" id="{8C322D70-F011-4D06-95F6-AF6B7A23207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9" name="Grupo 258">
            <a:extLst>
              <a:ext uri="{FF2B5EF4-FFF2-40B4-BE49-F238E27FC236}">
                <a16:creationId xmlns:a16="http://schemas.microsoft.com/office/drawing/2014/main" id="{8A2B8B0C-F2E6-4A20-A131-79157FA83967}"/>
              </a:ext>
            </a:extLst>
          </p:cNvPr>
          <p:cNvGrpSpPr/>
          <p:nvPr/>
        </p:nvGrpSpPr>
        <p:grpSpPr>
          <a:xfrm>
            <a:off x="5842609" y="5029076"/>
            <a:ext cx="441864" cy="360000"/>
            <a:chOff x="5860825" y="348133"/>
            <a:chExt cx="441864" cy="360000"/>
          </a:xfrm>
        </p:grpSpPr>
        <p:sp>
          <p:nvSpPr>
            <p:cNvPr id="260" name="Rectángulo 259">
              <a:extLst>
                <a:ext uri="{FF2B5EF4-FFF2-40B4-BE49-F238E27FC236}">
                  <a16:creationId xmlns:a16="http://schemas.microsoft.com/office/drawing/2014/main" id="{698749B4-8CAE-4059-9657-26D3429CE128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1" name="Rectángulo 260">
              <a:extLst>
                <a:ext uri="{FF2B5EF4-FFF2-40B4-BE49-F238E27FC236}">
                  <a16:creationId xmlns:a16="http://schemas.microsoft.com/office/drawing/2014/main" id="{3EB55139-6897-4702-9F49-9C689F65C43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2" name="Arco de bloque 261">
              <a:extLst>
                <a:ext uri="{FF2B5EF4-FFF2-40B4-BE49-F238E27FC236}">
                  <a16:creationId xmlns:a16="http://schemas.microsoft.com/office/drawing/2014/main" id="{EB1E6D44-2520-4D5F-A6C8-A38863C6394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3" name="Grupo 262">
            <a:extLst>
              <a:ext uri="{FF2B5EF4-FFF2-40B4-BE49-F238E27FC236}">
                <a16:creationId xmlns:a16="http://schemas.microsoft.com/office/drawing/2014/main" id="{106C6C38-3F68-4545-B665-F9B078584C5E}"/>
              </a:ext>
            </a:extLst>
          </p:cNvPr>
          <p:cNvGrpSpPr/>
          <p:nvPr/>
        </p:nvGrpSpPr>
        <p:grpSpPr>
          <a:xfrm>
            <a:off x="5839810" y="5342937"/>
            <a:ext cx="441864" cy="360000"/>
            <a:chOff x="5860825" y="348133"/>
            <a:chExt cx="441864" cy="360000"/>
          </a:xfrm>
        </p:grpSpPr>
        <p:sp>
          <p:nvSpPr>
            <p:cNvPr id="264" name="Rectángulo 263">
              <a:extLst>
                <a:ext uri="{FF2B5EF4-FFF2-40B4-BE49-F238E27FC236}">
                  <a16:creationId xmlns:a16="http://schemas.microsoft.com/office/drawing/2014/main" id="{5AD79559-C2E6-4A05-A843-452787664E47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5" name="Rectángulo 264">
              <a:extLst>
                <a:ext uri="{FF2B5EF4-FFF2-40B4-BE49-F238E27FC236}">
                  <a16:creationId xmlns:a16="http://schemas.microsoft.com/office/drawing/2014/main" id="{CE330376-E4E8-4A09-BE13-7D6034F945F5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6" name="Arco de bloque 265">
              <a:extLst>
                <a:ext uri="{FF2B5EF4-FFF2-40B4-BE49-F238E27FC236}">
                  <a16:creationId xmlns:a16="http://schemas.microsoft.com/office/drawing/2014/main" id="{EDBE7F69-55D0-40CA-A856-EDC9D2AD66D6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7" name="Grupo 266">
            <a:extLst>
              <a:ext uri="{FF2B5EF4-FFF2-40B4-BE49-F238E27FC236}">
                <a16:creationId xmlns:a16="http://schemas.microsoft.com/office/drawing/2014/main" id="{69403C19-E6E0-4411-9EC4-4265FAB9C7F5}"/>
              </a:ext>
            </a:extLst>
          </p:cNvPr>
          <p:cNvGrpSpPr/>
          <p:nvPr/>
        </p:nvGrpSpPr>
        <p:grpSpPr>
          <a:xfrm>
            <a:off x="5837011" y="5656798"/>
            <a:ext cx="441864" cy="360000"/>
            <a:chOff x="5860825" y="348133"/>
            <a:chExt cx="441864" cy="360000"/>
          </a:xfrm>
        </p:grpSpPr>
        <p:sp>
          <p:nvSpPr>
            <p:cNvPr id="268" name="Rectángulo 267">
              <a:extLst>
                <a:ext uri="{FF2B5EF4-FFF2-40B4-BE49-F238E27FC236}">
                  <a16:creationId xmlns:a16="http://schemas.microsoft.com/office/drawing/2014/main" id="{C48883DF-CA26-469F-96BB-AD6ABDD17C3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9" name="Rectángulo 268">
              <a:extLst>
                <a:ext uri="{FF2B5EF4-FFF2-40B4-BE49-F238E27FC236}">
                  <a16:creationId xmlns:a16="http://schemas.microsoft.com/office/drawing/2014/main" id="{BBD34ADE-562F-4090-9315-2CE43F6A5707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0" name="Arco de bloque 269">
              <a:extLst>
                <a:ext uri="{FF2B5EF4-FFF2-40B4-BE49-F238E27FC236}">
                  <a16:creationId xmlns:a16="http://schemas.microsoft.com/office/drawing/2014/main" id="{202B094C-23AD-4B70-92AF-01B0F5C2798B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1" name="Grupo 270">
            <a:extLst>
              <a:ext uri="{FF2B5EF4-FFF2-40B4-BE49-F238E27FC236}">
                <a16:creationId xmlns:a16="http://schemas.microsoft.com/office/drawing/2014/main" id="{1066F844-968B-4656-BEFA-E1C266BC3EC4}"/>
              </a:ext>
            </a:extLst>
          </p:cNvPr>
          <p:cNvGrpSpPr/>
          <p:nvPr/>
        </p:nvGrpSpPr>
        <p:grpSpPr>
          <a:xfrm>
            <a:off x="5834212" y="5970659"/>
            <a:ext cx="441864" cy="360000"/>
            <a:chOff x="5860825" y="348133"/>
            <a:chExt cx="441864" cy="360000"/>
          </a:xfrm>
        </p:grpSpPr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id="{19972E27-204A-45E2-A85B-E535963669E2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3" name="Rectángulo 272">
              <a:extLst>
                <a:ext uri="{FF2B5EF4-FFF2-40B4-BE49-F238E27FC236}">
                  <a16:creationId xmlns:a16="http://schemas.microsoft.com/office/drawing/2014/main" id="{059E6DDB-9077-4A42-AA09-8FB91A0FFDEE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4" name="Arco de bloque 273">
              <a:extLst>
                <a:ext uri="{FF2B5EF4-FFF2-40B4-BE49-F238E27FC236}">
                  <a16:creationId xmlns:a16="http://schemas.microsoft.com/office/drawing/2014/main" id="{BD04E33D-A4AF-42B7-8A6E-A986C220E6B2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Grupo 274">
            <a:extLst>
              <a:ext uri="{FF2B5EF4-FFF2-40B4-BE49-F238E27FC236}">
                <a16:creationId xmlns:a16="http://schemas.microsoft.com/office/drawing/2014/main" id="{1D484F2F-4947-4F2B-B1D7-4ACB2607FEA3}"/>
              </a:ext>
            </a:extLst>
          </p:cNvPr>
          <p:cNvGrpSpPr/>
          <p:nvPr/>
        </p:nvGrpSpPr>
        <p:grpSpPr>
          <a:xfrm>
            <a:off x="5831413" y="6284520"/>
            <a:ext cx="441864" cy="360000"/>
            <a:chOff x="5860825" y="348133"/>
            <a:chExt cx="441864" cy="360000"/>
          </a:xfrm>
        </p:grpSpPr>
        <p:sp>
          <p:nvSpPr>
            <p:cNvPr id="276" name="Rectángulo 275">
              <a:extLst>
                <a:ext uri="{FF2B5EF4-FFF2-40B4-BE49-F238E27FC236}">
                  <a16:creationId xmlns:a16="http://schemas.microsoft.com/office/drawing/2014/main" id="{18C41557-F5CE-4455-90E3-962614C03A0F}"/>
                </a:ext>
              </a:extLst>
            </p:cNvPr>
            <p:cNvSpPr/>
            <p:nvPr/>
          </p:nvSpPr>
          <p:spPr>
            <a:xfrm>
              <a:off x="6122689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7" name="Rectángulo 276">
              <a:extLst>
                <a:ext uri="{FF2B5EF4-FFF2-40B4-BE49-F238E27FC236}">
                  <a16:creationId xmlns:a16="http://schemas.microsoft.com/office/drawing/2014/main" id="{D1ACA4FB-5D3A-4C2A-9798-F9641B0FFB33}"/>
                </a:ext>
              </a:extLst>
            </p:cNvPr>
            <p:cNvSpPr/>
            <p:nvPr/>
          </p:nvSpPr>
          <p:spPr>
            <a:xfrm>
              <a:off x="5860825" y="474133"/>
              <a:ext cx="180000" cy="10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8" name="Arco de bloque 277">
              <a:extLst>
                <a:ext uri="{FF2B5EF4-FFF2-40B4-BE49-F238E27FC236}">
                  <a16:creationId xmlns:a16="http://schemas.microsoft.com/office/drawing/2014/main" id="{A9DCC7A7-F775-4620-83BB-82A005CD4669}"/>
                </a:ext>
              </a:extLst>
            </p:cNvPr>
            <p:cNvSpPr/>
            <p:nvPr/>
          </p:nvSpPr>
          <p:spPr>
            <a:xfrm>
              <a:off x="5901913" y="348133"/>
              <a:ext cx="360000" cy="360000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69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53">
            <a:extLst>
              <a:ext uri="{FF2B5EF4-FFF2-40B4-BE49-F238E27FC236}">
                <a16:creationId xmlns:a16="http://schemas.microsoft.com/office/drawing/2014/main" id="{26BAD9A0-7C2B-4ECD-A71F-64810129F5C3}"/>
              </a:ext>
            </a:extLst>
          </p:cNvPr>
          <p:cNvSpPr/>
          <p:nvPr/>
        </p:nvSpPr>
        <p:spPr>
          <a:xfrm>
            <a:off x="5724939" y="0"/>
            <a:ext cx="6467061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98D1FB0-E744-4A0A-926F-E9D5B7EAA869}"/>
              </a:ext>
            </a:extLst>
          </p:cNvPr>
          <p:cNvGrpSpPr/>
          <p:nvPr/>
        </p:nvGrpSpPr>
        <p:grpSpPr>
          <a:xfrm flipH="1">
            <a:off x="0" y="0"/>
            <a:ext cx="6299468" cy="6858000"/>
            <a:chOff x="5914747" y="0"/>
            <a:chExt cx="6299468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D11ADF7-61B8-46D9-990C-AC272E7F6D36}"/>
                </a:ext>
              </a:extLst>
            </p:cNvPr>
            <p:cNvSpPr/>
            <p:nvPr/>
          </p:nvSpPr>
          <p:spPr>
            <a:xfrm>
              <a:off x="6074893" y="0"/>
              <a:ext cx="6139322" cy="6858000"/>
            </a:xfrm>
            <a:prstGeom prst="rect">
              <a:avLst/>
            </a:prstGeom>
            <a:gradFill>
              <a:gsLst>
                <a:gs pos="0">
                  <a:srgbClr val="663300"/>
                </a:gs>
                <a:gs pos="100000">
                  <a:srgbClr val="3E1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EF7AE34E-9E65-4B41-8DD4-7976E63BCF42}"/>
                </a:ext>
              </a:extLst>
            </p:cNvPr>
            <p:cNvGrpSpPr/>
            <p:nvPr/>
          </p:nvGrpSpPr>
          <p:grpSpPr>
            <a:xfrm>
              <a:off x="5917285" y="329022"/>
              <a:ext cx="400776" cy="666000"/>
              <a:chOff x="5917285" y="329022"/>
              <a:chExt cx="400776" cy="66600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F40AC55-1360-44CF-A478-7C228C3C3FAD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Arco de bloque 7">
                <a:extLst>
                  <a:ext uri="{FF2B5EF4-FFF2-40B4-BE49-F238E27FC236}">
                    <a16:creationId xmlns:a16="http://schemas.microsoft.com/office/drawing/2014/main" id="{90FBED8A-8D7F-49D7-9CC7-F6CEB9BA444A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2108979F-23B3-4DDA-B89A-A4E41A4EEC4D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Arco de bloque 12">
                <a:extLst>
                  <a:ext uri="{FF2B5EF4-FFF2-40B4-BE49-F238E27FC236}">
                    <a16:creationId xmlns:a16="http://schemas.microsoft.com/office/drawing/2014/main" id="{CCF8F8F1-8165-4F4F-A274-CC29F5E34DD6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3" name="Grupo 192">
              <a:extLst>
                <a:ext uri="{FF2B5EF4-FFF2-40B4-BE49-F238E27FC236}">
                  <a16:creationId xmlns:a16="http://schemas.microsoft.com/office/drawing/2014/main" id="{C2215834-E327-448B-931A-0323EA68A7C2}"/>
                </a:ext>
              </a:extLst>
            </p:cNvPr>
            <p:cNvGrpSpPr/>
            <p:nvPr/>
          </p:nvGrpSpPr>
          <p:grpSpPr>
            <a:xfrm>
              <a:off x="5920271" y="941022"/>
              <a:ext cx="400776" cy="666000"/>
              <a:chOff x="5917285" y="329022"/>
              <a:chExt cx="400776" cy="666000"/>
            </a:xfrm>
          </p:grpSpPr>
          <p:sp>
            <p:nvSpPr>
              <p:cNvPr id="194" name="Rectángulo 193">
                <a:extLst>
                  <a:ext uri="{FF2B5EF4-FFF2-40B4-BE49-F238E27FC236}">
                    <a16:creationId xmlns:a16="http://schemas.microsoft.com/office/drawing/2014/main" id="{EF13D3FC-BB1D-41F6-9E6C-341FF079D65F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5" name="Arco de bloque 194">
                <a:extLst>
                  <a:ext uri="{FF2B5EF4-FFF2-40B4-BE49-F238E27FC236}">
                    <a16:creationId xmlns:a16="http://schemas.microsoft.com/office/drawing/2014/main" id="{CE93C732-342E-4E04-A2FD-3ADFF84FB4EA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ángulo 195">
                <a:extLst>
                  <a:ext uri="{FF2B5EF4-FFF2-40B4-BE49-F238E27FC236}">
                    <a16:creationId xmlns:a16="http://schemas.microsoft.com/office/drawing/2014/main" id="{108DCB95-546F-4A65-B972-EE654A4A7281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7" name="Arco de bloque 196">
                <a:extLst>
                  <a:ext uri="{FF2B5EF4-FFF2-40B4-BE49-F238E27FC236}">
                    <a16:creationId xmlns:a16="http://schemas.microsoft.com/office/drawing/2014/main" id="{C288BBE7-98A6-4E75-843F-73AD5901E05F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9805AFBD-25E2-4B0E-B90A-2C2626E1EA06}"/>
                </a:ext>
              </a:extLst>
            </p:cNvPr>
            <p:cNvGrpSpPr/>
            <p:nvPr/>
          </p:nvGrpSpPr>
          <p:grpSpPr>
            <a:xfrm>
              <a:off x="5920392" y="1553022"/>
              <a:ext cx="400776" cy="666000"/>
              <a:chOff x="5917285" y="329022"/>
              <a:chExt cx="400776" cy="666000"/>
            </a:xfrm>
          </p:grpSpPr>
          <p:sp>
            <p:nvSpPr>
              <p:cNvPr id="200" name="Rectángulo 199">
                <a:extLst>
                  <a:ext uri="{FF2B5EF4-FFF2-40B4-BE49-F238E27FC236}">
                    <a16:creationId xmlns:a16="http://schemas.microsoft.com/office/drawing/2014/main" id="{0DF3B872-8AF5-4575-BCC1-FBAA062F8F3C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1" name="Arco de bloque 200">
                <a:extLst>
                  <a:ext uri="{FF2B5EF4-FFF2-40B4-BE49-F238E27FC236}">
                    <a16:creationId xmlns:a16="http://schemas.microsoft.com/office/drawing/2014/main" id="{98C25C7F-E3DA-4A20-AB43-40DA48AE0BA2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ángulo 201">
                <a:extLst>
                  <a:ext uri="{FF2B5EF4-FFF2-40B4-BE49-F238E27FC236}">
                    <a16:creationId xmlns:a16="http://schemas.microsoft.com/office/drawing/2014/main" id="{C3E3D134-E11C-4818-9E7F-F72A6AFF3B4D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3" name="Arco de bloque 202">
                <a:extLst>
                  <a:ext uri="{FF2B5EF4-FFF2-40B4-BE49-F238E27FC236}">
                    <a16:creationId xmlns:a16="http://schemas.microsoft.com/office/drawing/2014/main" id="{1B7527B3-8813-418E-B587-315C2404B15B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D8794A55-A963-479D-9690-6066524AAB35}"/>
                </a:ext>
              </a:extLst>
            </p:cNvPr>
            <p:cNvGrpSpPr/>
            <p:nvPr/>
          </p:nvGrpSpPr>
          <p:grpSpPr>
            <a:xfrm>
              <a:off x="5917285" y="2165022"/>
              <a:ext cx="400776" cy="666000"/>
              <a:chOff x="5917285" y="329022"/>
              <a:chExt cx="400776" cy="666000"/>
            </a:xfrm>
          </p:grpSpPr>
          <p:sp>
            <p:nvSpPr>
              <p:cNvPr id="205" name="Rectángulo 204">
                <a:extLst>
                  <a:ext uri="{FF2B5EF4-FFF2-40B4-BE49-F238E27FC236}">
                    <a16:creationId xmlns:a16="http://schemas.microsoft.com/office/drawing/2014/main" id="{3D0BDA76-F808-45CC-A5D7-82AC3CE0D20D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6" name="Arco de bloque 205">
                <a:extLst>
                  <a:ext uri="{FF2B5EF4-FFF2-40B4-BE49-F238E27FC236}">
                    <a16:creationId xmlns:a16="http://schemas.microsoft.com/office/drawing/2014/main" id="{EF3659DA-F2B7-4882-A741-ADCB8F5399ED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ángulo 206">
                <a:extLst>
                  <a:ext uri="{FF2B5EF4-FFF2-40B4-BE49-F238E27FC236}">
                    <a16:creationId xmlns:a16="http://schemas.microsoft.com/office/drawing/2014/main" id="{54F366BF-36C3-4067-86CB-32D28E4B4F26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8" name="Arco de bloque 207">
                <a:extLst>
                  <a:ext uri="{FF2B5EF4-FFF2-40B4-BE49-F238E27FC236}">
                    <a16:creationId xmlns:a16="http://schemas.microsoft.com/office/drawing/2014/main" id="{EF5E9893-7C1D-4A34-B976-1A4A552B2704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9" name="Grupo 228">
              <a:extLst>
                <a:ext uri="{FF2B5EF4-FFF2-40B4-BE49-F238E27FC236}">
                  <a16:creationId xmlns:a16="http://schemas.microsoft.com/office/drawing/2014/main" id="{51D9223E-B9D6-4A76-8F85-69F18E0FB3FD}"/>
                </a:ext>
              </a:extLst>
            </p:cNvPr>
            <p:cNvGrpSpPr/>
            <p:nvPr/>
          </p:nvGrpSpPr>
          <p:grpSpPr>
            <a:xfrm>
              <a:off x="5916862" y="2763000"/>
              <a:ext cx="400776" cy="666000"/>
              <a:chOff x="5917285" y="329022"/>
              <a:chExt cx="400776" cy="666000"/>
            </a:xfrm>
          </p:grpSpPr>
          <p:sp>
            <p:nvSpPr>
              <p:cNvPr id="230" name="Rectángulo 229">
                <a:extLst>
                  <a:ext uri="{FF2B5EF4-FFF2-40B4-BE49-F238E27FC236}">
                    <a16:creationId xmlns:a16="http://schemas.microsoft.com/office/drawing/2014/main" id="{54C16193-B048-46DC-9710-3F6AD522E30B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1" name="Arco de bloque 230">
                <a:extLst>
                  <a:ext uri="{FF2B5EF4-FFF2-40B4-BE49-F238E27FC236}">
                    <a16:creationId xmlns:a16="http://schemas.microsoft.com/office/drawing/2014/main" id="{C23077B7-2502-48EA-BD72-04BF52DA9CEE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ángulo 231">
                <a:extLst>
                  <a:ext uri="{FF2B5EF4-FFF2-40B4-BE49-F238E27FC236}">
                    <a16:creationId xmlns:a16="http://schemas.microsoft.com/office/drawing/2014/main" id="{358F0716-DA81-43A7-A7FC-EF415E578B79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3" name="Arco de bloque 232">
                <a:extLst>
                  <a:ext uri="{FF2B5EF4-FFF2-40B4-BE49-F238E27FC236}">
                    <a16:creationId xmlns:a16="http://schemas.microsoft.com/office/drawing/2014/main" id="{AC4919E0-2466-4EC5-AF88-41BAE1DFE909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9B0306EF-04EE-45B5-B2BF-9B0A736B2528}"/>
                </a:ext>
              </a:extLst>
            </p:cNvPr>
            <p:cNvGrpSpPr/>
            <p:nvPr/>
          </p:nvGrpSpPr>
          <p:grpSpPr>
            <a:xfrm>
              <a:off x="5916439" y="3360978"/>
              <a:ext cx="400776" cy="666000"/>
              <a:chOff x="5917285" y="329022"/>
              <a:chExt cx="400776" cy="666000"/>
            </a:xfrm>
          </p:grpSpPr>
          <p:sp>
            <p:nvSpPr>
              <p:cNvPr id="235" name="Rectángulo 234">
                <a:extLst>
                  <a:ext uri="{FF2B5EF4-FFF2-40B4-BE49-F238E27FC236}">
                    <a16:creationId xmlns:a16="http://schemas.microsoft.com/office/drawing/2014/main" id="{A192AF06-84E3-4666-BF54-8D9A971D46A0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6" name="Arco de bloque 235">
                <a:extLst>
                  <a:ext uri="{FF2B5EF4-FFF2-40B4-BE49-F238E27FC236}">
                    <a16:creationId xmlns:a16="http://schemas.microsoft.com/office/drawing/2014/main" id="{E26540F9-2D45-46A7-9587-422D074BA92F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Rectángulo 236">
                <a:extLst>
                  <a:ext uri="{FF2B5EF4-FFF2-40B4-BE49-F238E27FC236}">
                    <a16:creationId xmlns:a16="http://schemas.microsoft.com/office/drawing/2014/main" id="{1A55D773-E83B-4C2C-9F22-832097B9FB3B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8" name="Arco de bloque 237">
                <a:extLst>
                  <a:ext uri="{FF2B5EF4-FFF2-40B4-BE49-F238E27FC236}">
                    <a16:creationId xmlns:a16="http://schemas.microsoft.com/office/drawing/2014/main" id="{3C09C263-B016-448E-89C9-52171A2AB031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9" name="Grupo 238">
              <a:extLst>
                <a:ext uri="{FF2B5EF4-FFF2-40B4-BE49-F238E27FC236}">
                  <a16:creationId xmlns:a16="http://schemas.microsoft.com/office/drawing/2014/main" id="{48148F28-11C6-4213-8155-C9122EEA94C9}"/>
                </a:ext>
              </a:extLst>
            </p:cNvPr>
            <p:cNvGrpSpPr/>
            <p:nvPr/>
          </p:nvGrpSpPr>
          <p:grpSpPr>
            <a:xfrm>
              <a:off x="5916016" y="3958956"/>
              <a:ext cx="400776" cy="666000"/>
              <a:chOff x="5917285" y="329022"/>
              <a:chExt cx="400776" cy="666000"/>
            </a:xfrm>
          </p:grpSpPr>
          <p:sp>
            <p:nvSpPr>
              <p:cNvPr id="240" name="Rectángulo 239">
                <a:extLst>
                  <a:ext uri="{FF2B5EF4-FFF2-40B4-BE49-F238E27FC236}">
                    <a16:creationId xmlns:a16="http://schemas.microsoft.com/office/drawing/2014/main" id="{20CE003F-3D87-4537-BD80-F02B11374924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1" name="Arco de bloque 240">
                <a:extLst>
                  <a:ext uri="{FF2B5EF4-FFF2-40B4-BE49-F238E27FC236}">
                    <a16:creationId xmlns:a16="http://schemas.microsoft.com/office/drawing/2014/main" id="{CE90B214-007A-41B6-B238-EAE99FCC219A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ángulo 241">
                <a:extLst>
                  <a:ext uri="{FF2B5EF4-FFF2-40B4-BE49-F238E27FC236}">
                    <a16:creationId xmlns:a16="http://schemas.microsoft.com/office/drawing/2014/main" id="{4D42DFD0-3823-4F6B-A6FF-1331F1CF53B8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3" name="Arco de bloque 242">
                <a:extLst>
                  <a:ext uri="{FF2B5EF4-FFF2-40B4-BE49-F238E27FC236}">
                    <a16:creationId xmlns:a16="http://schemas.microsoft.com/office/drawing/2014/main" id="{82B5B93E-AEBB-4A8D-AFA1-0993EA636281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4" name="Grupo 243">
              <a:extLst>
                <a:ext uri="{FF2B5EF4-FFF2-40B4-BE49-F238E27FC236}">
                  <a16:creationId xmlns:a16="http://schemas.microsoft.com/office/drawing/2014/main" id="{A8D6D875-5A09-4153-9C82-713D447AAF1D}"/>
                </a:ext>
              </a:extLst>
            </p:cNvPr>
            <p:cNvGrpSpPr/>
            <p:nvPr/>
          </p:nvGrpSpPr>
          <p:grpSpPr>
            <a:xfrm>
              <a:off x="5915593" y="4556934"/>
              <a:ext cx="400776" cy="666000"/>
              <a:chOff x="5917285" y="329022"/>
              <a:chExt cx="400776" cy="666000"/>
            </a:xfrm>
          </p:grpSpPr>
          <p:sp>
            <p:nvSpPr>
              <p:cNvPr id="245" name="Rectángulo 244">
                <a:extLst>
                  <a:ext uri="{FF2B5EF4-FFF2-40B4-BE49-F238E27FC236}">
                    <a16:creationId xmlns:a16="http://schemas.microsoft.com/office/drawing/2014/main" id="{883DBFA3-A4EA-4E8C-8C68-8D6432F7EB3B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6" name="Arco de bloque 245">
                <a:extLst>
                  <a:ext uri="{FF2B5EF4-FFF2-40B4-BE49-F238E27FC236}">
                    <a16:creationId xmlns:a16="http://schemas.microsoft.com/office/drawing/2014/main" id="{368B2905-10DC-41D3-9610-DA70A2B54FDB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Rectángulo 246">
                <a:extLst>
                  <a:ext uri="{FF2B5EF4-FFF2-40B4-BE49-F238E27FC236}">
                    <a16:creationId xmlns:a16="http://schemas.microsoft.com/office/drawing/2014/main" id="{FED6ED2F-5FDA-457C-BC67-70EA8AF26EDC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8" name="Arco de bloque 247">
                <a:extLst>
                  <a:ext uri="{FF2B5EF4-FFF2-40B4-BE49-F238E27FC236}">
                    <a16:creationId xmlns:a16="http://schemas.microsoft.com/office/drawing/2014/main" id="{5ECB30A5-7EC9-47EB-A529-5DE8808E413A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9" name="Grupo 248">
              <a:extLst>
                <a:ext uri="{FF2B5EF4-FFF2-40B4-BE49-F238E27FC236}">
                  <a16:creationId xmlns:a16="http://schemas.microsoft.com/office/drawing/2014/main" id="{AB3E5AE2-5ACD-49B5-9B7E-37EE41F9ACD1}"/>
                </a:ext>
              </a:extLst>
            </p:cNvPr>
            <p:cNvGrpSpPr/>
            <p:nvPr/>
          </p:nvGrpSpPr>
          <p:grpSpPr>
            <a:xfrm>
              <a:off x="5915170" y="5154912"/>
              <a:ext cx="400776" cy="666000"/>
              <a:chOff x="5917285" y="329022"/>
              <a:chExt cx="400776" cy="666000"/>
            </a:xfrm>
          </p:grpSpPr>
          <p:sp>
            <p:nvSpPr>
              <p:cNvPr id="250" name="Rectángulo 249">
                <a:extLst>
                  <a:ext uri="{FF2B5EF4-FFF2-40B4-BE49-F238E27FC236}">
                    <a16:creationId xmlns:a16="http://schemas.microsoft.com/office/drawing/2014/main" id="{7B824015-C42E-4A39-8756-5C2E71A26DD5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1" name="Arco de bloque 250">
                <a:extLst>
                  <a:ext uri="{FF2B5EF4-FFF2-40B4-BE49-F238E27FC236}">
                    <a16:creationId xmlns:a16="http://schemas.microsoft.com/office/drawing/2014/main" id="{6B6BA539-4191-4DA0-BE49-8D816A4F21F0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ángulo 251">
                <a:extLst>
                  <a:ext uri="{FF2B5EF4-FFF2-40B4-BE49-F238E27FC236}">
                    <a16:creationId xmlns:a16="http://schemas.microsoft.com/office/drawing/2014/main" id="{C19482AA-3DF0-4543-8DB4-9B6FBAFFA1E7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3" name="Arco de bloque 252">
                <a:extLst>
                  <a:ext uri="{FF2B5EF4-FFF2-40B4-BE49-F238E27FC236}">
                    <a16:creationId xmlns:a16="http://schemas.microsoft.com/office/drawing/2014/main" id="{0AB5DD7F-FAFB-4DAF-9543-CE68C0D952B4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4" name="Grupo 253">
              <a:extLst>
                <a:ext uri="{FF2B5EF4-FFF2-40B4-BE49-F238E27FC236}">
                  <a16:creationId xmlns:a16="http://schemas.microsoft.com/office/drawing/2014/main" id="{DB69683A-4904-49C3-9AC7-D54980F46162}"/>
                </a:ext>
              </a:extLst>
            </p:cNvPr>
            <p:cNvGrpSpPr/>
            <p:nvPr/>
          </p:nvGrpSpPr>
          <p:grpSpPr>
            <a:xfrm>
              <a:off x="5914747" y="5752890"/>
              <a:ext cx="400776" cy="666000"/>
              <a:chOff x="5917285" y="329022"/>
              <a:chExt cx="400776" cy="666000"/>
            </a:xfrm>
          </p:grpSpPr>
          <p:sp>
            <p:nvSpPr>
              <p:cNvPr id="255" name="Rectángulo 254">
                <a:extLst>
                  <a:ext uri="{FF2B5EF4-FFF2-40B4-BE49-F238E27FC236}">
                    <a16:creationId xmlns:a16="http://schemas.microsoft.com/office/drawing/2014/main" id="{B296BC93-07D8-4576-8AA5-DFD04BAB21AE}"/>
                  </a:ext>
                </a:extLst>
              </p:cNvPr>
              <p:cNvSpPr/>
              <p:nvPr/>
            </p:nvSpPr>
            <p:spPr>
              <a:xfrm>
                <a:off x="6138061" y="455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6" name="Arco de bloque 255">
                <a:extLst>
                  <a:ext uri="{FF2B5EF4-FFF2-40B4-BE49-F238E27FC236}">
                    <a16:creationId xmlns:a16="http://schemas.microsoft.com/office/drawing/2014/main" id="{B6501888-0FA2-4FC2-8135-C23ACC1E60A2}"/>
                  </a:ext>
                </a:extLst>
              </p:cNvPr>
              <p:cNvSpPr/>
              <p:nvPr/>
            </p:nvSpPr>
            <p:spPr>
              <a:xfrm>
                <a:off x="5917285" y="329022"/>
                <a:ext cx="360000" cy="360000"/>
              </a:xfrm>
              <a:prstGeom prst="blockArc">
                <a:avLst>
                  <a:gd name="adj1" fmla="val 581886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Rectángulo 278">
                <a:extLst>
                  <a:ext uri="{FF2B5EF4-FFF2-40B4-BE49-F238E27FC236}">
                    <a16:creationId xmlns:a16="http://schemas.microsoft.com/office/drawing/2014/main" id="{EBF633C6-4C22-46C6-B7C0-BB3573131732}"/>
                  </a:ext>
                </a:extLst>
              </p:cNvPr>
              <p:cNvSpPr/>
              <p:nvPr/>
            </p:nvSpPr>
            <p:spPr>
              <a:xfrm>
                <a:off x="6138061" y="761022"/>
                <a:ext cx="180000" cy="1080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0" name="Arco de bloque 279">
                <a:extLst>
                  <a:ext uri="{FF2B5EF4-FFF2-40B4-BE49-F238E27FC236}">
                    <a16:creationId xmlns:a16="http://schemas.microsoft.com/office/drawing/2014/main" id="{67C1669F-7D7B-4C15-A952-98AEECB4F205}"/>
                  </a:ext>
                </a:extLst>
              </p:cNvPr>
              <p:cNvSpPr/>
              <p:nvPr/>
            </p:nvSpPr>
            <p:spPr>
              <a:xfrm>
                <a:off x="5917285" y="635022"/>
                <a:ext cx="360000" cy="360000"/>
              </a:xfrm>
              <a:prstGeom prst="blockArc">
                <a:avLst>
                  <a:gd name="adj1" fmla="val 576108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40A344C7-2ECA-44F5-AB51-FC7CAF01EE2E}"/>
              </a:ext>
            </a:extLst>
          </p:cNvPr>
          <p:cNvSpPr txBox="1"/>
          <p:nvPr/>
        </p:nvSpPr>
        <p:spPr>
          <a:xfrm>
            <a:off x="6844145" y="922148"/>
            <a:ext cx="4765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7030A0"/>
                </a:solidFill>
                <a:latin typeface="Abadi Extra Light" panose="020B0204020104020204" pitchFamily="34" charset="0"/>
              </a:rPr>
              <a:t>Y tu, ¿Conoces las palabras mágicas?</a:t>
            </a:r>
          </a:p>
        </p:txBody>
      </p:sp>
      <p:pic>
        <p:nvPicPr>
          <p:cNvPr id="2050" name="Picture 2" descr="Pregunta Confundido Chico - Imagen gratis en Pixabay">
            <a:extLst>
              <a:ext uri="{FF2B5EF4-FFF2-40B4-BE49-F238E27FC236}">
                <a16:creationId xmlns:a16="http://schemas.microsoft.com/office/drawing/2014/main" id="{D0C67E8A-AEC4-4E31-B321-AD7445495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382" y="4128390"/>
            <a:ext cx="2519490" cy="27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2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235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Abadi Extra Light</vt:lpstr>
      <vt:lpstr>Arial</vt:lpstr>
      <vt:lpstr>Avenir Next LT Pro</vt:lpstr>
      <vt:lpstr>Berlin Sans FB</vt:lpstr>
      <vt:lpstr>Berlin Sans FB Demi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ADAMARY SARAHI ARIZPE ALVAREZ</dc:creator>
  <cp:lastModifiedBy>ADAMARY SARAHI ARIZPE ALVAREZ</cp:lastModifiedBy>
  <cp:revision>4</cp:revision>
  <dcterms:created xsi:type="dcterms:W3CDTF">2021-09-11T04:15:23Z</dcterms:created>
  <dcterms:modified xsi:type="dcterms:W3CDTF">2021-09-25T20:51:27Z</dcterms:modified>
</cp:coreProperties>
</file>