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6E80"/>
    <a:srgbClr val="1E6070"/>
    <a:srgbClr val="215065"/>
    <a:srgbClr val="184F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F9E02C-B9C5-450C-90DA-320DCE93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7AF3EC-ECC8-46E5-8E20-86780751A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F11BAA-6733-4AE8-9E2A-4F71FD94A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797332-3421-4B2E-924C-7C67A5B8C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9A30B6-9C8C-4463-8A3E-93161A17E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8686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0B766-0CA2-4833-9A53-0A04B24C4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F6FD40-73F8-4B26-802D-12A681CE8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11C9F2-73B2-449B-BC53-C17CD9404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FA5264-EC77-4861-80EF-C675E33BB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A7283-D76B-4196-A602-E4F12C89F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53250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A73B7F-78D3-4AE9-B835-A0CFEB6724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39BEDD-DF91-4876-93A8-1BF42B5D5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9D0BFA-6795-4725-B57A-8ABAEF149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2A3FC9-2B68-4B92-B0F8-67C40FAED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3F129F-BC91-4BCD-AC58-AD0D195F7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280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CF8C0A-B48D-41A8-B0F2-1ED0C0F5F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5E141-C23A-4E8D-A63A-0D8669B5F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C1D17-558C-4630-B041-7C6D7AEB1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4E5DF4-B52C-4B99-8557-797B04F68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FA756A-0756-41A6-89CB-C8812998A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79402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C7E41-0F98-45F6-AAD1-15AF4534F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6C98C9-B857-448B-AA77-19D2FA6A9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22BD71-E68D-49FE-B64E-2C6CD4A1B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F9AE3D-2E8B-4B14-BD21-DFA6C56FE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F29682-5FBE-45DC-A5CD-3C752A888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40807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6F77E-2665-4F47-90C5-F47B10871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273407-D8C4-4BF3-84F0-3C001EA033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3AF143-B019-4CBB-927A-97E155BE9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452F17-1E87-4DAB-BB97-EFD473976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457309-E2A0-41B5-A55F-ADEE937F9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1A6146-AAE9-4567-905B-5A5A9C593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024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BDB0A3-D4A7-4BD1-891A-3DCE056D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0EDF2B-033B-4C5E-8F8C-880D5BECB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4B7343-2404-4CDC-A7C1-D1DB1BF95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8558AA8-D19E-482A-AFFB-BE8053951C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498FB9C-1E87-4843-A550-06FD08F13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0981EFA-3EE0-4B5C-81D3-64AB8DB7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57499EF-A632-432E-8789-1BF1D8A69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916F0B-E7A0-4A7A-8ABD-83864310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124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218EF7-A074-4667-B591-75FE88092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AF8E2D0-96E3-4AA2-ADE1-39BF76D3B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41AEA83-136A-4EE1-9F52-6DB49FD62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6B3F18C-33AE-4C34-A36D-4B9BCBD53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7668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E74DCEB-3433-4757-9F4B-E92F494BF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9DAE82-FE82-40C6-96E7-285565846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CFE28F-A289-488C-AE51-D790F1FD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0701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241E1-EE30-47CE-A77D-FE87DA85C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EBA387-8B0C-4CF4-8812-C9FCDD5DF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9E6C60-B556-4BEF-AA7B-F0608EC4C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5F47AA-E8FC-4B12-BFF5-A79D3ED80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B571FA-F55D-403B-AFE5-4CFAD1500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7C829-3745-4A13-9AAF-D98C5FF64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25077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419F46-87EF-4E96-B246-CE3DE43FF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732414-E998-41C1-A0B9-8CEB6284B8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539B43-B92C-4DDC-96F0-F434F0B23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F2B8BC-8AA6-4AEC-8495-771B8901F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954561-4513-427E-BD3A-98D21983D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0CEDE3-50D6-4703-A32F-B38222441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2541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DE5851-4D1D-47F5-8689-FF884F1DF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202105-2BDF-4D40-AA85-DEA58B953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048689-A795-436F-9D68-92E7C6E30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94DD-3D81-4CFB-BB04-33FE15211B5F}" type="datetimeFigureOut">
              <a:rPr lang="es-MX" smtClean="0"/>
              <a:t>20/09/2021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933358-CC9B-45CB-9E97-11E0D7617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FBE408-4710-4214-A77C-F7AC58D8F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8EDC2-7B38-40D9-89B9-15F900E1B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958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582827F-187C-417A-8AC6-70C243DB8FDA}"/>
              </a:ext>
            </a:extLst>
          </p:cNvPr>
          <p:cNvSpPr txBox="1"/>
          <p:nvPr/>
        </p:nvSpPr>
        <p:spPr>
          <a:xfrm>
            <a:off x="5904862" y="0"/>
            <a:ext cx="6277880" cy="6858000"/>
          </a:xfrm>
          <a:prstGeom prst="rect">
            <a:avLst/>
          </a:prstGeom>
          <a:gradFill>
            <a:gsLst>
              <a:gs pos="0">
                <a:srgbClr val="226E80"/>
              </a:gs>
              <a:gs pos="100000">
                <a:srgbClr val="215065"/>
              </a:gs>
              <a:gs pos="100000">
                <a:srgbClr val="215065"/>
              </a:gs>
              <a:gs pos="100000">
                <a:srgbClr val="215065"/>
              </a:gs>
            </a:gsLst>
            <a:lin ang="5400000" scaled="1"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6F5D650D-EFC2-44C5-B131-7689AD269ADC}"/>
              </a:ext>
            </a:extLst>
          </p:cNvPr>
          <p:cNvGrpSpPr/>
          <p:nvPr/>
        </p:nvGrpSpPr>
        <p:grpSpPr>
          <a:xfrm>
            <a:off x="5628364" y="5382158"/>
            <a:ext cx="290059" cy="1172019"/>
            <a:chOff x="5477850" y="5212733"/>
            <a:chExt cx="290059" cy="1172019"/>
          </a:xfrm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35B2184E-08BB-451E-8332-08761279A10D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F4CD6D6-DCD5-422A-9FB0-38594A67F959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60D459DC-7A58-4298-B4D2-0D6ECC76531E}"/>
              </a:ext>
            </a:extLst>
          </p:cNvPr>
          <p:cNvGrpSpPr/>
          <p:nvPr/>
        </p:nvGrpSpPr>
        <p:grpSpPr>
          <a:xfrm>
            <a:off x="6133445" y="5391187"/>
            <a:ext cx="290059" cy="1172019"/>
            <a:chOff x="5477850" y="5212733"/>
            <a:chExt cx="290059" cy="1172019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D625B6FB-D5BE-44B5-9FBE-E152AD43963B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4D119847-337F-4875-AC73-0D793D6BB31B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0" name="Arco de bloque 59">
            <a:extLst>
              <a:ext uri="{FF2B5EF4-FFF2-40B4-BE49-F238E27FC236}">
                <a16:creationId xmlns:a16="http://schemas.microsoft.com/office/drawing/2014/main" id="{899114CA-C59E-42AE-9627-C4CF92AB45CF}"/>
              </a:ext>
            </a:extLst>
          </p:cNvPr>
          <p:cNvSpPr/>
          <p:nvPr/>
        </p:nvSpPr>
        <p:spPr>
          <a:xfrm>
            <a:off x="5781062" y="6248536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pSp>
        <p:nvGrpSpPr>
          <p:cNvPr id="64" name="Grupo 63">
            <a:extLst>
              <a:ext uri="{FF2B5EF4-FFF2-40B4-BE49-F238E27FC236}">
                <a16:creationId xmlns:a16="http://schemas.microsoft.com/office/drawing/2014/main" id="{4DFD7A72-7498-466C-8198-BBDE917A4D56}"/>
              </a:ext>
            </a:extLst>
          </p:cNvPr>
          <p:cNvGrpSpPr/>
          <p:nvPr/>
        </p:nvGrpSpPr>
        <p:grpSpPr>
          <a:xfrm>
            <a:off x="5614803" y="921654"/>
            <a:ext cx="832436" cy="5282310"/>
            <a:chOff x="5622001" y="939651"/>
            <a:chExt cx="832436" cy="528231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6A8BB33E-1401-477F-BCCC-A233AE03D07B}"/>
                </a:ext>
              </a:extLst>
            </p:cNvPr>
            <p:cNvGrpSpPr/>
            <p:nvPr/>
          </p:nvGrpSpPr>
          <p:grpSpPr>
            <a:xfrm>
              <a:off x="5629583" y="1000516"/>
              <a:ext cx="290059" cy="1172019"/>
              <a:chOff x="5477850" y="5212733"/>
              <a:chExt cx="290059" cy="1172019"/>
            </a:xfrm>
          </p:grpSpPr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C11BE674-754E-4FA9-841E-F2ACD31599E9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DC9F1FCF-D32D-48AE-9959-C76982B3C13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7E9DC337-2A89-4CC7-B9FE-BEFCFEEA55E5}"/>
                </a:ext>
              </a:extLst>
            </p:cNvPr>
            <p:cNvGrpSpPr/>
            <p:nvPr/>
          </p:nvGrpSpPr>
          <p:grpSpPr>
            <a:xfrm>
              <a:off x="5628364" y="1474230"/>
              <a:ext cx="290059" cy="1172019"/>
              <a:chOff x="5477850" y="5212733"/>
              <a:chExt cx="290059" cy="1172019"/>
            </a:xfrm>
          </p:grpSpPr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2FB8CC66-0B39-4190-AA01-0C5A5E2B8F9A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778E0A72-3E8E-4F69-A553-9FA0AB375230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E964FEE-2FB7-415D-8871-C93C6DB3E443}"/>
                </a:ext>
              </a:extLst>
            </p:cNvPr>
            <p:cNvGrpSpPr/>
            <p:nvPr/>
          </p:nvGrpSpPr>
          <p:grpSpPr>
            <a:xfrm>
              <a:off x="6116864" y="1474230"/>
              <a:ext cx="316858" cy="1208085"/>
              <a:chOff x="5519201" y="5114300"/>
              <a:chExt cx="316858" cy="1208085"/>
            </a:xfrm>
          </p:grpSpPr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A28BAAFF-2BDC-4150-A355-63336EBBC932}"/>
                  </a:ext>
                </a:extLst>
              </p:cNvPr>
              <p:cNvSpPr/>
              <p:nvPr/>
            </p:nvSpPr>
            <p:spPr>
              <a:xfrm>
                <a:off x="5552363" y="511430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911163BB-42E5-420E-8D85-9B8E3862F665}"/>
                  </a:ext>
                </a:extLst>
              </p:cNvPr>
              <p:cNvSpPr/>
              <p:nvPr/>
            </p:nvSpPr>
            <p:spPr>
              <a:xfrm>
                <a:off x="5519201" y="609686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47FFAE5D-C5F0-482E-A019-DC82E5BD940B}"/>
                </a:ext>
              </a:extLst>
            </p:cNvPr>
            <p:cNvGrpSpPr/>
            <p:nvPr/>
          </p:nvGrpSpPr>
          <p:grpSpPr>
            <a:xfrm>
              <a:off x="6156494" y="2935014"/>
              <a:ext cx="290059" cy="1172019"/>
              <a:chOff x="5477850" y="5212733"/>
              <a:chExt cx="290059" cy="1172019"/>
            </a:xfrm>
          </p:grpSpPr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0D5D08E8-F184-4BE4-94B5-64E78A988C10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AAFDE1F2-68E9-463A-933C-B808FFB0FE72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E21BA04B-1FE7-4319-9EE8-AC9A2C5CC1B7}"/>
                </a:ext>
              </a:extLst>
            </p:cNvPr>
            <p:cNvGrpSpPr/>
            <p:nvPr/>
          </p:nvGrpSpPr>
          <p:grpSpPr>
            <a:xfrm>
              <a:off x="5634727" y="2957215"/>
              <a:ext cx="290059" cy="1172019"/>
              <a:chOff x="5477850" y="5212733"/>
              <a:chExt cx="290059" cy="1172019"/>
            </a:xfrm>
          </p:grpSpPr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66AD1060-24CC-45E6-A555-F4E77D5190FC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BA5F774E-7853-4630-844E-787D3447315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6D2803CD-58E2-41C0-8A19-9D9772CE7383}"/>
                </a:ext>
              </a:extLst>
            </p:cNvPr>
            <p:cNvGrpSpPr/>
            <p:nvPr/>
          </p:nvGrpSpPr>
          <p:grpSpPr>
            <a:xfrm>
              <a:off x="6133445" y="996969"/>
              <a:ext cx="290059" cy="1172019"/>
              <a:chOff x="5477850" y="5212733"/>
              <a:chExt cx="290059" cy="1172019"/>
            </a:xfrm>
          </p:grpSpPr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BD23EB34-B616-48AA-AE24-70561D2672F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95FBDE3A-BBA4-4768-9D4E-CA0659CC9314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46A0B8B6-E88E-4E59-AFB3-A92CF2C09A79}"/>
                </a:ext>
              </a:extLst>
            </p:cNvPr>
            <p:cNvGrpSpPr/>
            <p:nvPr/>
          </p:nvGrpSpPr>
          <p:grpSpPr>
            <a:xfrm>
              <a:off x="6150131" y="3489170"/>
              <a:ext cx="290059" cy="1172019"/>
              <a:chOff x="5477850" y="5212733"/>
              <a:chExt cx="290059" cy="1172019"/>
            </a:xfrm>
          </p:grpSpPr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6F7ED9DD-0C8A-4CEC-BC61-DFC23B4CA618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6B732B51-DC9F-4C91-86CD-8C58213023FB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AABFC191-5AB0-4B4D-BCD2-3CA010EA75E4}"/>
                </a:ext>
              </a:extLst>
            </p:cNvPr>
            <p:cNvGrpSpPr/>
            <p:nvPr/>
          </p:nvGrpSpPr>
          <p:grpSpPr>
            <a:xfrm>
              <a:off x="5628364" y="3489170"/>
              <a:ext cx="290059" cy="1172019"/>
              <a:chOff x="5477850" y="5212733"/>
              <a:chExt cx="290059" cy="1172019"/>
            </a:xfrm>
          </p:grpSpPr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29A1FA1D-DF88-4A02-A591-10A4A95A98B5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3C6606EE-A272-44D5-8229-941137F75318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84F195E4-20C9-4AAF-860B-D60AF092FB7E}"/>
                </a:ext>
              </a:extLst>
            </p:cNvPr>
            <p:cNvGrpSpPr/>
            <p:nvPr/>
          </p:nvGrpSpPr>
          <p:grpSpPr>
            <a:xfrm>
              <a:off x="6164378" y="4961815"/>
              <a:ext cx="290059" cy="1172019"/>
              <a:chOff x="5477850" y="5212733"/>
              <a:chExt cx="290059" cy="1172019"/>
            </a:xfrm>
          </p:grpSpPr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DC1124F6-6CB3-4C6C-8F4E-26363A09954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2" name="Rectángulo 41">
                <a:extLst>
                  <a:ext uri="{FF2B5EF4-FFF2-40B4-BE49-F238E27FC236}">
                    <a16:creationId xmlns:a16="http://schemas.microsoft.com/office/drawing/2014/main" id="{4D355270-F1D2-42B0-AD94-AA9BCD4127D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A9ACD939-3739-4173-8E4A-B0F756FE6563}"/>
                </a:ext>
              </a:extLst>
            </p:cNvPr>
            <p:cNvGrpSpPr/>
            <p:nvPr/>
          </p:nvGrpSpPr>
          <p:grpSpPr>
            <a:xfrm>
              <a:off x="5622001" y="4950984"/>
              <a:ext cx="290059" cy="1172019"/>
              <a:chOff x="5477850" y="5212733"/>
              <a:chExt cx="290059" cy="1172019"/>
            </a:xfrm>
          </p:grpSpPr>
          <p:sp>
            <p:nvSpPr>
              <p:cNvPr id="47" name="Rectángulo 46">
                <a:extLst>
                  <a:ext uri="{FF2B5EF4-FFF2-40B4-BE49-F238E27FC236}">
                    <a16:creationId xmlns:a16="http://schemas.microsoft.com/office/drawing/2014/main" id="{71F93320-0214-4C92-BF7F-BBC821FA8452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00C0F52E-F229-4736-98AF-6386D7D39857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sp>
          <p:nvSpPr>
            <p:cNvPr id="52" name="Arco de bloque 51">
              <a:extLst>
                <a:ext uri="{FF2B5EF4-FFF2-40B4-BE49-F238E27FC236}">
                  <a16:creationId xmlns:a16="http://schemas.microsoft.com/office/drawing/2014/main" id="{28605D17-47E7-4B93-A57F-DCF47E3EB785}"/>
                </a:ext>
              </a:extLst>
            </p:cNvPr>
            <p:cNvSpPr/>
            <p:nvPr/>
          </p:nvSpPr>
          <p:spPr>
            <a:xfrm>
              <a:off x="5763848" y="93965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3" name="Arco de bloque 52">
              <a:extLst>
                <a:ext uri="{FF2B5EF4-FFF2-40B4-BE49-F238E27FC236}">
                  <a16:creationId xmlns:a16="http://schemas.microsoft.com/office/drawing/2014/main" id="{C62545A0-FFF4-46E6-BC15-1A1032A84FFE}"/>
                </a:ext>
              </a:extLst>
            </p:cNvPr>
            <p:cNvSpPr/>
            <p:nvPr/>
          </p:nvSpPr>
          <p:spPr>
            <a:xfrm>
              <a:off x="5753651" y="345039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4" name="Arco de bloque 53">
              <a:extLst>
                <a:ext uri="{FF2B5EF4-FFF2-40B4-BE49-F238E27FC236}">
                  <a16:creationId xmlns:a16="http://schemas.microsoft.com/office/drawing/2014/main" id="{2617193F-701A-4923-87D2-2214C2784EAB}"/>
                </a:ext>
              </a:extLst>
            </p:cNvPr>
            <p:cNvSpPr/>
            <p:nvPr/>
          </p:nvSpPr>
          <p:spPr>
            <a:xfrm>
              <a:off x="5779650" y="2881466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5" name="Arco de bloque 54">
              <a:extLst>
                <a:ext uri="{FF2B5EF4-FFF2-40B4-BE49-F238E27FC236}">
                  <a16:creationId xmlns:a16="http://schemas.microsoft.com/office/drawing/2014/main" id="{743E781E-EC3C-47BE-8CDF-8162A0FC5F2E}"/>
                </a:ext>
              </a:extLst>
            </p:cNvPr>
            <p:cNvSpPr/>
            <p:nvPr/>
          </p:nvSpPr>
          <p:spPr>
            <a:xfrm>
              <a:off x="5770212" y="382108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6" name="Arco de bloque 55">
              <a:extLst>
                <a:ext uri="{FF2B5EF4-FFF2-40B4-BE49-F238E27FC236}">
                  <a16:creationId xmlns:a16="http://schemas.microsoft.com/office/drawing/2014/main" id="{1113F10B-EA1E-4A4B-93F3-6E026C4CEF45}"/>
                </a:ext>
              </a:extLst>
            </p:cNvPr>
            <p:cNvSpPr/>
            <p:nvPr/>
          </p:nvSpPr>
          <p:spPr>
            <a:xfrm>
              <a:off x="5797064" y="486892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7" name="Arco de bloque 56">
              <a:extLst>
                <a:ext uri="{FF2B5EF4-FFF2-40B4-BE49-F238E27FC236}">
                  <a16:creationId xmlns:a16="http://schemas.microsoft.com/office/drawing/2014/main" id="{7A159C0C-FFAF-4B3C-BD1B-6F94CF6E565C}"/>
                </a:ext>
              </a:extLst>
            </p:cNvPr>
            <p:cNvSpPr/>
            <p:nvPr/>
          </p:nvSpPr>
          <p:spPr>
            <a:xfrm>
              <a:off x="5770212" y="437920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8" name="Arco de bloque 57">
              <a:extLst>
                <a:ext uri="{FF2B5EF4-FFF2-40B4-BE49-F238E27FC236}">
                  <a16:creationId xmlns:a16="http://schemas.microsoft.com/office/drawing/2014/main" id="{A3E268C3-2867-4FEC-AC59-5AC0F6A48F8E}"/>
                </a:ext>
              </a:extLst>
            </p:cNvPr>
            <p:cNvSpPr/>
            <p:nvPr/>
          </p:nvSpPr>
          <p:spPr>
            <a:xfrm>
              <a:off x="5812670" y="531861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9" name="Arco de bloque 58">
              <a:extLst>
                <a:ext uri="{FF2B5EF4-FFF2-40B4-BE49-F238E27FC236}">
                  <a16:creationId xmlns:a16="http://schemas.microsoft.com/office/drawing/2014/main" id="{498B24F9-E326-4916-8A29-DF938BF597D6}"/>
                </a:ext>
              </a:extLst>
            </p:cNvPr>
            <p:cNvSpPr/>
            <p:nvPr/>
          </p:nvSpPr>
          <p:spPr>
            <a:xfrm>
              <a:off x="5789083" y="580833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1" name="Arco de bloque 60">
              <a:extLst>
                <a:ext uri="{FF2B5EF4-FFF2-40B4-BE49-F238E27FC236}">
                  <a16:creationId xmlns:a16="http://schemas.microsoft.com/office/drawing/2014/main" id="{078B947E-A449-495E-980D-CFF399D96308}"/>
                </a:ext>
              </a:extLst>
            </p:cNvPr>
            <p:cNvSpPr/>
            <p:nvPr/>
          </p:nvSpPr>
          <p:spPr>
            <a:xfrm>
              <a:off x="5770212" y="144525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2" name="Arco de bloque 61">
              <a:extLst>
                <a:ext uri="{FF2B5EF4-FFF2-40B4-BE49-F238E27FC236}">
                  <a16:creationId xmlns:a16="http://schemas.microsoft.com/office/drawing/2014/main" id="{2A5843C8-DA0C-4E43-AE09-073E0ACB547A}"/>
                </a:ext>
              </a:extLst>
            </p:cNvPr>
            <p:cNvSpPr/>
            <p:nvPr/>
          </p:nvSpPr>
          <p:spPr>
            <a:xfrm>
              <a:off x="5780087" y="235211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63" name="Arco de bloque 62">
            <a:extLst>
              <a:ext uri="{FF2B5EF4-FFF2-40B4-BE49-F238E27FC236}">
                <a16:creationId xmlns:a16="http://schemas.microsoft.com/office/drawing/2014/main" id="{4AE432C5-4D64-44EE-8CE5-ADAF6FEA088C}"/>
              </a:ext>
            </a:extLst>
          </p:cNvPr>
          <p:cNvSpPr/>
          <p:nvPr/>
        </p:nvSpPr>
        <p:spPr>
          <a:xfrm>
            <a:off x="5788299" y="1862148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E9ADA97-995A-459B-9C33-E4341C611E61}"/>
              </a:ext>
            </a:extLst>
          </p:cNvPr>
          <p:cNvSpPr txBox="1"/>
          <p:nvPr/>
        </p:nvSpPr>
        <p:spPr>
          <a:xfrm>
            <a:off x="6340647" y="271076"/>
            <a:ext cx="5407877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Caviar Dreams" panose="020B0402020204020504" pitchFamily="34" charset="0"/>
              </a:rPr>
              <a:t>ESCUELA NORMAL DE EDUCACIÓN PREESCOLAR                   </a:t>
            </a:r>
            <a:r>
              <a:rPr lang="es-MX" dirty="0">
                <a:latin typeface="Caviar Dreams" panose="020B0402020204020504" pitchFamily="34" charset="0"/>
              </a:rPr>
              <a:t>LICENCIATURA EN EDUCACIÓN PREESCOLAR           CICLO ESCOLAR 2020-2021</a:t>
            </a:r>
          </a:p>
          <a:p>
            <a:pPr algn="ctr"/>
            <a:endParaRPr lang="es-MX" sz="2400" dirty="0">
              <a:latin typeface="Caviar Dreams" panose="020B0402020204020504" pitchFamily="34" charset="0"/>
            </a:endParaRPr>
          </a:p>
          <a:p>
            <a:pPr algn="ctr"/>
            <a:endParaRPr lang="es-MX" sz="2400" dirty="0">
              <a:latin typeface="Caviar Dreams" panose="020B0402020204020504" pitchFamily="34" charset="0"/>
            </a:endParaRPr>
          </a:p>
          <a:p>
            <a:pPr algn="ctr"/>
            <a:r>
              <a:rPr lang="es-MX" sz="2400" b="1" u="sng" dirty="0">
                <a:latin typeface="Caviar Dreams" panose="020B0402020204020504" pitchFamily="34" charset="0"/>
              </a:rPr>
              <a:t>COMPUTACIÓN </a:t>
            </a:r>
          </a:p>
          <a:p>
            <a:pPr algn="ctr"/>
            <a:r>
              <a:rPr lang="es-MX" sz="2400" b="1" u="sng" dirty="0">
                <a:latin typeface="Caviar Dreams" panose="020B0402020204020504" pitchFamily="34" charset="0"/>
              </a:rPr>
              <a:t>MTRO: MARIO ALEJANDRO GUTIERREZ HERNANDEZ </a:t>
            </a:r>
          </a:p>
          <a:p>
            <a:pPr algn="ctr"/>
            <a:endParaRPr lang="es-MX" sz="2400" b="1" u="sng" dirty="0">
              <a:latin typeface="Caviar Dreams" panose="020B0402020204020504" pitchFamily="34" charset="0"/>
            </a:endParaRPr>
          </a:p>
          <a:p>
            <a:pPr algn="ctr"/>
            <a:endParaRPr lang="es-MX" sz="2400" b="1" u="sng" dirty="0">
              <a:latin typeface="Caviar Dreams" panose="020B0402020204020504" pitchFamily="34" charset="0"/>
            </a:endParaRPr>
          </a:p>
          <a:p>
            <a:pPr algn="ctr"/>
            <a:r>
              <a:rPr lang="es-MX" sz="4400" dirty="0">
                <a:latin typeface="CHICKEN Pie" panose="02000600000000000000" pitchFamily="2" charset="0"/>
              </a:rPr>
              <a:t>cuento digital </a:t>
            </a:r>
          </a:p>
          <a:p>
            <a:pPr algn="ctr"/>
            <a:endParaRPr lang="es-MX" sz="4400" dirty="0">
              <a:latin typeface="CHICKEN Pie" panose="02000600000000000000" pitchFamily="2" charset="0"/>
            </a:endParaRPr>
          </a:p>
          <a:p>
            <a:pPr algn="ctr"/>
            <a:r>
              <a:rPr lang="es-MX" sz="2400" u="sng" dirty="0">
                <a:latin typeface="Caviar Dreams" panose="020B0402020204020504" pitchFamily="34" charset="0"/>
              </a:rPr>
              <a:t>MERITXELL GIL RODRIGUEZ </a:t>
            </a:r>
          </a:p>
          <a:p>
            <a:pPr algn="ctr"/>
            <a:r>
              <a:rPr lang="es-MX" sz="2400" u="sng" dirty="0">
                <a:latin typeface="Caviar Dreams" panose="020B0402020204020504" pitchFamily="34" charset="0"/>
              </a:rPr>
              <a:t>3°B </a:t>
            </a:r>
          </a:p>
        </p:txBody>
      </p:sp>
    </p:spTree>
    <p:extLst>
      <p:ext uri="{BB962C8B-B14F-4D97-AF65-F5344CB8AC3E}">
        <p14:creationId xmlns:p14="http://schemas.microsoft.com/office/powerpoint/2010/main" val="12549651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582827F-187C-417A-8AC6-70C243DB8FDA}"/>
              </a:ext>
            </a:extLst>
          </p:cNvPr>
          <p:cNvSpPr txBox="1"/>
          <p:nvPr/>
        </p:nvSpPr>
        <p:spPr>
          <a:xfrm>
            <a:off x="-10069" y="0"/>
            <a:ext cx="12192000" cy="6858000"/>
          </a:xfrm>
          <a:prstGeom prst="rect">
            <a:avLst/>
          </a:prstGeom>
          <a:gradFill>
            <a:gsLst>
              <a:gs pos="0">
                <a:srgbClr val="226E80"/>
              </a:gs>
              <a:gs pos="100000">
                <a:srgbClr val="215065"/>
              </a:gs>
              <a:gs pos="100000">
                <a:srgbClr val="215065"/>
              </a:gs>
              <a:gs pos="100000">
                <a:srgbClr val="215065"/>
              </a:gs>
            </a:gsLst>
            <a:lin ang="5400000" scaled="1"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0E26921-8A38-4A3D-BF90-5B35D8F285ED}"/>
              </a:ext>
            </a:extLst>
          </p:cNvPr>
          <p:cNvSpPr/>
          <p:nvPr/>
        </p:nvSpPr>
        <p:spPr>
          <a:xfrm>
            <a:off x="6086992" y="166407"/>
            <a:ext cx="5960012" cy="6495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5734C8D-3476-4E68-BF03-1AEC3D320C2A}"/>
              </a:ext>
            </a:extLst>
          </p:cNvPr>
          <p:cNvSpPr/>
          <p:nvPr/>
        </p:nvSpPr>
        <p:spPr>
          <a:xfrm>
            <a:off x="5603943" y="505288"/>
            <a:ext cx="283696" cy="2255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643BF90-787D-48A8-B98F-8B9BA989728B}"/>
              </a:ext>
            </a:extLst>
          </p:cNvPr>
          <p:cNvSpPr/>
          <p:nvPr/>
        </p:nvSpPr>
        <p:spPr>
          <a:xfrm>
            <a:off x="6119762" y="505288"/>
            <a:ext cx="283696" cy="2255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Arco de bloque 7">
            <a:extLst>
              <a:ext uri="{FF2B5EF4-FFF2-40B4-BE49-F238E27FC236}">
                <a16:creationId xmlns:a16="http://schemas.microsoft.com/office/drawing/2014/main" id="{96B0C4DE-1560-44B1-8EB9-2A94B0EF0FEC}"/>
              </a:ext>
            </a:extLst>
          </p:cNvPr>
          <p:cNvSpPr/>
          <p:nvPr/>
        </p:nvSpPr>
        <p:spPr>
          <a:xfrm>
            <a:off x="5747552" y="405576"/>
            <a:ext cx="511129" cy="386102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6F5D650D-EFC2-44C5-B131-7689AD269ADC}"/>
              </a:ext>
            </a:extLst>
          </p:cNvPr>
          <p:cNvGrpSpPr/>
          <p:nvPr/>
        </p:nvGrpSpPr>
        <p:grpSpPr>
          <a:xfrm>
            <a:off x="5628364" y="5382158"/>
            <a:ext cx="290059" cy="1172019"/>
            <a:chOff x="5477850" y="5212733"/>
            <a:chExt cx="290059" cy="1172019"/>
          </a:xfrm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35B2184E-08BB-451E-8332-08761279A10D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F4CD6D6-DCD5-422A-9FB0-38594A67F959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60D459DC-7A58-4298-B4D2-0D6ECC76531E}"/>
              </a:ext>
            </a:extLst>
          </p:cNvPr>
          <p:cNvGrpSpPr/>
          <p:nvPr/>
        </p:nvGrpSpPr>
        <p:grpSpPr>
          <a:xfrm>
            <a:off x="6133445" y="5391187"/>
            <a:ext cx="290059" cy="1172019"/>
            <a:chOff x="5477850" y="5212733"/>
            <a:chExt cx="290059" cy="1172019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D625B6FB-D5BE-44B5-9FBE-E152AD43963B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4D119847-337F-4875-AC73-0D793D6BB31B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0" name="Arco de bloque 59">
            <a:extLst>
              <a:ext uri="{FF2B5EF4-FFF2-40B4-BE49-F238E27FC236}">
                <a16:creationId xmlns:a16="http://schemas.microsoft.com/office/drawing/2014/main" id="{899114CA-C59E-42AE-9627-C4CF92AB45CF}"/>
              </a:ext>
            </a:extLst>
          </p:cNvPr>
          <p:cNvSpPr/>
          <p:nvPr/>
        </p:nvSpPr>
        <p:spPr>
          <a:xfrm>
            <a:off x="5781062" y="6248536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grpSp>
        <p:nvGrpSpPr>
          <p:cNvPr id="64" name="Grupo 63">
            <a:extLst>
              <a:ext uri="{FF2B5EF4-FFF2-40B4-BE49-F238E27FC236}">
                <a16:creationId xmlns:a16="http://schemas.microsoft.com/office/drawing/2014/main" id="{4DFD7A72-7498-466C-8198-BBDE917A4D56}"/>
              </a:ext>
            </a:extLst>
          </p:cNvPr>
          <p:cNvGrpSpPr/>
          <p:nvPr/>
        </p:nvGrpSpPr>
        <p:grpSpPr>
          <a:xfrm>
            <a:off x="5591068" y="921654"/>
            <a:ext cx="832436" cy="5282310"/>
            <a:chOff x="5622001" y="939651"/>
            <a:chExt cx="832436" cy="528231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6A8BB33E-1401-477F-BCCC-A233AE03D07B}"/>
                </a:ext>
              </a:extLst>
            </p:cNvPr>
            <p:cNvGrpSpPr/>
            <p:nvPr/>
          </p:nvGrpSpPr>
          <p:grpSpPr>
            <a:xfrm>
              <a:off x="5629583" y="1000516"/>
              <a:ext cx="290059" cy="1172019"/>
              <a:chOff x="5477850" y="5212733"/>
              <a:chExt cx="290059" cy="1172019"/>
            </a:xfrm>
          </p:grpSpPr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C11BE674-754E-4FA9-841E-F2ACD31599E9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DC9F1FCF-D32D-48AE-9959-C76982B3C13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7E9DC337-2A89-4CC7-B9FE-BEFCFEEA55E5}"/>
                </a:ext>
              </a:extLst>
            </p:cNvPr>
            <p:cNvGrpSpPr/>
            <p:nvPr/>
          </p:nvGrpSpPr>
          <p:grpSpPr>
            <a:xfrm>
              <a:off x="5628364" y="1474230"/>
              <a:ext cx="290059" cy="1172019"/>
              <a:chOff x="5477850" y="5212733"/>
              <a:chExt cx="290059" cy="1172019"/>
            </a:xfrm>
          </p:grpSpPr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2FB8CC66-0B39-4190-AA01-0C5A5E2B8F9A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778E0A72-3E8E-4F69-A553-9FA0AB375230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E964FEE-2FB7-415D-8871-C93C6DB3E443}"/>
                </a:ext>
              </a:extLst>
            </p:cNvPr>
            <p:cNvGrpSpPr/>
            <p:nvPr/>
          </p:nvGrpSpPr>
          <p:grpSpPr>
            <a:xfrm>
              <a:off x="6116864" y="1474230"/>
              <a:ext cx="316858" cy="1208085"/>
              <a:chOff x="5519201" y="5114300"/>
              <a:chExt cx="316858" cy="1208085"/>
            </a:xfrm>
          </p:grpSpPr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A28BAAFF-2BDC-4150-A355-63336EBBC932}"/>
                  </a:ext>
                </a:extLst>
              </p:cNvPr>
              <p:cNvSpPr/>
              <p:nvPr/>
            </p:nvSpPr>
            <p:spPr>
              <a:xfrm>
                <a:off x="5552363" y="511430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911163BB-42E5-420E-8D85-9B8E3862F665}"/>
                  </a:ext>
                </a:extLst>
              </p:cNvPr>
              <p:cNvSpPr/>
              <p:nvPr/>
            </p:nvSpPr>
            <p:spPr>
              <a:xfrm>
                <a:off x="5519201" y="609686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47FFAE5D-C5F0-482E-A019-DC82E5BD940B}"/>
                </a:ext>
              </a:extLst>
            </p:cNvPr>
            <p:cNvGrpSpPr/>
            <p:nvPr/>
          </p:nvGrpSpPr>
          <p:grpSpPr>
            <a:xfrm>
              <a:off x="6156494" y="2935014"/>
              <a:ext cx="290059" cy="1172019"/>
              <a:chOff x="5477850" y="5212733"/>
              <a:chExt cx="290059" cy="1172019"/>
            </a:xfrm>
          </p:grpSpPr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0D5D08E8-F184-4BE4-94B5-64E78A988C10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AAFDE1F2-68E9-463A-933C-B808FFB0FE72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E21BA04B-1FE7-4319-9EE8-AC9A2C5CC1B7}"/>
                </a:ext>
              </a:extLst>
            </p:cNvPr>
            <p:cNvGrpSpPr/>
            <p:nvPr/>
          </p:nvGrpSpPr>
          <p:grpSpPr>
            <a:xfrm>
              <a:off x="5634727" y="2957215"/>
              <a:ext cx="290059" cy="1172019"/>
              <a:chOff x="5477850" y="5212733"/>
              <a:chExt cx="290059" cy="1172019"/>
            </a:xfrm>
          </p:grpSpPr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66AD1060-24CC-45E6-A555-F4E77D5190FC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BA5F774E-7853-4630-844E-787D3447315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6D2803CD-58E2-41C0-8A19-9D9772CE7383}"/>
                </a:ext>
              </a:extLst>
            </p:cNvPr>
            <p:cNvGrpSpPr/>
            <p:nvPr/>
          </p:nvGrpSpPr>
          <p:grpSpPr>
            <a:xfrm>
              <a:off x="6133445" y="996969"/>
              <a:ext cx="290059" cy="1172019"/>
              <a:chOff x="5477850" y="5212733"/>
              <a:chExt cx="290059" cy="1172019"/>
            </a:xfrm>
          </p:grpSpPr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BD23EB34-B616-48AA-AE24-70561D2672F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95FBDE3A-BBA4-4768-9D4E-CA0659CC9314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46A0B8B6-E88E-4E59-AFB3-A92CF2C09A79}"/>
                </a:ext>
              </a:extLst>
            </p:cNvPr>
            <p:cNvGrpSpPr/>
            <p:nvPr/>
          </p:nvGrpSpPr>
          <p:grpSpPr>
            <a:xfrm>
              <a:off x="6150131" y="3489170"/>
              <a:ext cx="290059" cy="1172019"/>
              <a:chOff x="5477850" y="5212733"/>
              <a:chExt cx="290059" cy="1172019"/>
            </a:xfrm>
          </p:grpSpPr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6F7ED9DD-0C8A-4CEC-BC61-DFC23B4CA618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6B732B51-DC9F-4C91-86CD-8C58213023FB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AABFC191-5AB0-4B4D-BCD2-3CA010EA75E4}"/>
                </a:ext>
              </a:extLst>
            </p:cNvPr>
            <p:cNvGrpSpPr/>
            <p:nvPr/>
          </p:nvGrpSpPr>
          <p:grpSpPr>
            <a:xfrm>
              <a:off x="5628364" y="3489170"/>
              <a:ext cx="290059" cy="1172019"/>
              <a:chOff x="5477850" y="5212733"/>
              <a:chExt cx="290059" cy="1172019"/>
            </a:xfrm>
          </p:grpSpPr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29A1FA1D-DF88-4A02-A591-10A4A95A98B5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3C6606EE-A272-44D5-8229-941137F75318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84F195E4-20C9-4AAF-860B-D60AF092FB7E}"/>
                </a:ext>
              </a:extLst>
            </p:cNvPr>
            <p:cNvGrpSpPr/>
            <p:nvPr/>
          </p:nvGrpSpPr>
          <p:grpSpPr>
            <a:xfrm>
              <a:off x="6164378" y="4961815"/>
              <a:ext cx="290059" cy="1172019"/>
              <a:chOff x="5477850" y="5212733"/>
              <a:chExt cx="290059" cy="1172019"/>
            </a:xfrm>
          </p:grpSpPr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DC1124F6-6CB3-4C6C-8F4E-26363A09954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2" name="Rectángulo 41">
                <a:extLst>
                  <a:ext uri="{FF2B5EF4-FFF2-40B4-BE49-F238E27FC236}">
                    <a16:creationId xmlns:a16="http://schemas.microsoft.com/office/drawing/2014/main" id="{4D355270-F1D2-42B0-AD94-AA9BCD4127D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A9ACD939-3739-4173-8E4A-B0F756FE6563}"/>
                </a:ext>
              </a:extLst>
            </p:cNvPr>
            <p:cNvGrpSpPr/>
            <p:nvPr/>
          </p:nvGrpSpPr>
          <p:grpSpPr>
            <a:xfrm>
              <a:off x="5622001" y="4950984"/>
              <a:ext cx="290059" cy="1172019"/>
              <a:chOff x="5477850" y="5212733"/>
              <a:chExt cx="290059" cy="1172019"/>
            </a:xfrm>
          </p:grpSpPr>
          <p:sp>
            <p:nvSpPr>
              <p:cNvPr id="47" name="Rectángulo 46">
                <a:extLst>
                  <a:ext uri="{FF2B5EF4-FFF2-40B4-BE49-F238E27FC236}">
                    <a16:creationId xmlns:a16="http://schemas.microsoft.com/office/drawing/2014/main" id="{71F93320-0214-4C92-BF7F-BBC821FA8452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00C0F52E-F229-4736-98AF-6386D7D39857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sp>
          <p:nvSpPr>
            <p:cNvPr id="52" name="Arco de bloque 51">
              <a:extLst>
                <a:ext uri="{FF2B5EF4-FFF2-40B4-BE49-F238E27FC236}">
                  <a16:creationId xmlns:a16="http://schemas.microsoft.com/office/drawing/2014/main" id="{28605D17-47E7-4B93-A57F-DCF47E3EB785}"/>
                </a:ext>
              </a:extLst>
            </p:cNvPr>
            <p:cNvSpPr/>
            <p:nvPr/>
          </p:nvSpPr>
          <p:spPr>
            <a:xfrm>
              <a:off x="5763848" y="93965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3" name="Arco de bloque 52">
              <a:extLst>
                <a:ext uri="{FF2B5EF4-FFF2-40B4-BE49-F238E27FC236}">
                  <a16:creationId xmlns:a16="http://schemas.microsoft.com/office/drawing/2014/main" id="{C62545A0-FFF4-46E6-BC15-1A1032A84FFE}"/>
                </a:ext>
              </a:extLst>
            </p:cNvPr>
            <p:cNvSpPr/>
            <p:nvPr/>
          </p:nvSpPr>
          <p:spPr>
            <a:xfrm>
              <a:off x="5753651" y="345039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4" name="Arco de bloque 53">
              <a:extLst>
                <a:ext uri="{FF2B5EF4-FFF2-40B4-BE49-F238E27FC236}">
                  <a16:creationId xmlns:a16="http://schemas.microsoft.com/office/drawing/2014/main" id="{2617193F-701A-4923-87D2-2214C2784EAB}"/>
                </a:ext>
              </a:extLst>
            </p:cNvPr>
            <p:cNvSpPr/>
            <p:nvPr/>
          </p:nvSpPr>
          <p:spPr>
            <a:xfrm>
              <a:off x="5779650" y="2881466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5" name="Arco de bloque 54">
              <a:extLst>
                <a:ext uri="{FF2B5EF4-FFF2-40B4-BE49-F238E27FC236}">
                  <a16:creationId xmlns:a16="http://schemas.microsoft.com/office/drawing/2014/main" id="{743E781E-EC3C-47BE-8CDF-8162A0FC5F2E}"/>
                </a:ext>
              </a:extLst>
            </p:cNvPr>
            <p:cNvSpPr/>
            <p:nvPr/>
          </p:nvSpPr>
          <p:spPr>
            <a:xfrm>
              <a:off x="5770212" y="382108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6" name="Arco de bloque 55">
              <a:extLst>
                <a:ext uri="{FF2B5EF4-FFF2-40B4-BE49-F238E27FC236}">
                  <a16:creationId xmlns:a16="http://schemas.microsoft.com/office/drawing/2014/main" id="{1113F10B-EA1E-4A4B-93F3-6E026C4CEF45}"/>
                </a:ext>
              </a:extLst>
            </p:cNvPr>
            <p:cNvSpPr/>
            <p:nvPr/>
          </p:nvSpPr>
          <p:spPr>
            <a:xfrm>
              <a:off x="5797064" y="486892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7" name="Arco de bloque 56">
              <a:extLst>
                <a:ext uri="{FF2B5EF4-FFF2-40B4-BE49-F238E27FC236}">
                  <a16:creationId xmlns:a16="http://schemas.microsoft.com/office/drawing/2014/main" id="{7A159C0C-FFAF-4B3C-BD1B-6F94CF6E565C}"/>
                </a:ext>
              </a:extLst>
            </p:cNvPr>
            <p:cNvSpPr/>
            <p:nvPr/>
          </p:nvSpPr>
          <p:spPr>
            <a:xfrm>
              <a:off x="5770212" y="437920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8" name="Arco de bloque 57">
              <a:extLst>
                <a:ext uri="{FF2B5EF4-FFF2-40B4-BE49-F238E27FC236}">
                  <a16:creationId xmlns:a16="http://schemas.microsoft.com/office/drawing/2014/main" id="{A3E268C3-2867-4FEC-AC59-5AC0F6A48F8E}"/>
                </a:ext>
              </a:extLst>
            </p:cNvPr>
            <p:cNvSpPr/>
            <p:nvPr/>
          </p:nvSpPr>
          <p:spPr>
            <a:xfrm>
              <a:off x="5812670" y="531861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9" name="Arco de bloque 58">
              <a:extLst>
                <a:ext uri="{FF2B5EF4-FFF2-40B4-BE49-F238E27FC236}">
                  <a16:creationId xmlns:a16="http://schemas.microsoft.com/office/drawing/2014/main" id="{498B24F9-E326-4916-8A29-DF938BF597D6}"/>
                </a:ext>
              </a:extLst>
            </p:cNvPr>
            <p:cNvSpPr/>
            <p:nvPr/>
          </p:nvSpPr>
          <p:spPr>
            <a:xfrm>
              <a:off x="5789083" y="580833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1" name="Arco de bloque 60">
              <a:extLst>
                <a:ext uri="{FF2B5EF4-FFF2-40B4-BE49-F238E27FC236}">
                  <a16:creationId xmlns:a16="http://schemas.microsoft.com/office/drawing/2014/main" id="{078B947E-A449-495E-980D-CFF399D96308}"/>
                </a:ext>
              </a:extLst>
            </p:cNvPr>
            <p:cNvSpPr/>
            <p:nvPr/>
          </p:nvSpPr>
          <p:spPr>
            <a:xfrm>
              <a:off x="5770212" y="144525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2" name="Arco de bloque 61">
              <a:extLst>
                <a:ext uri="{FF2B5EF4-FFF2-40B4-BE49-F238E27FC236}">
                  <a16:creationId xmlns:a16="http://schemas.microsoft.com/office/drawing/2014/main" id="{2A5843C8-DA0C-4E43-AE09-073E0ACB547A}"/>
                </a:ext>
              </a:extLst>
            </p:cNvPr>
            <p:cNvSpPr/>
            <p:nvPr/>
          </p:nvSpPr>
          <p:spPr>
            <a:xfrm>
              <a:off x="5780087" y="235211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sp>
        <p:nvSpPr>
          <p:cNvPr id="63" name="Arco de bloque 62">
            <a:extLst>
              <a:ext uri="{FF2B5EF4-FFF2-40B4-BE49-F238E27FC236}">
                <a16:creationId xmlns:a16="http://schemas.microsoft.com/office/drawing/2014/main" id="{4AE432C5-4D64-44EE-8CE5-ADAF6FEA088C}"/>
              </a:ext>
            </a:extLst>
          </p:cNvPr>
          <p:cNvSpPr/>
          <p:nvPr/>
        </p:nvSpPr>
        <p:spPr>
          <a:xfrm>
            <a:off x="5788299" y="1862148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026" name="Picture 2" descr="Rapunzel Libro | MercadoLibre.com.mx">
            <a:extLst>
              <a:ext uri="{FF2B5EF4-FFF2-40B4-BE49-F238E27FC236}">
                <a16:creationId xmlns:a16="http://schemas.microsoft.com/office/drawing/2014/main" id="{295D6E53-7324-41DE-AC65-9A7E452A4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198" y="437442"/>
            <a:ext cx="40576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0458C29-E769-4C39-9752-4E7E1BDD3623}"/>
              </a:ext>
            </a:extLst>
          </p:cNvPr>
          <p:cNvSpPr txBox="1"/>
          <p:nvPr/>
        </p:nvSpPr>
        <p:spPr>
          <a:xfrm>
            <a:off x="6811064" y="5607683"/>
            <a:ext cx="4761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>
                <a:latin typeface="Caramel Sweets" panose="02000500000000000000" pitchFamily="50" charset="0"/>
              </a:rPr>
              <a:t>R A p U N Z E L </a:t>
            </a:r>
          </a:p>
        </p:txBody>
      </p:sp>
    </p:spTree>
    <p:extLst>
      <p:ext uri="{BB962C8B-B14F-4D97-AF65-F5344CB8AC3E}">
        <p14:creationId xmlns:p14="http://schemas.microsoft.com/office/powerpoint/2010/main" val="31556901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582827F-187C-417A-8AC6-70C243DB8FDA}"/>
              </a:ext>
            </a:extLst>
          </p:cNvPr>
          <p:cNvSpPr txBox="1"/>
          <p:nvPr/>
        </p:nvSpPr>
        <p:spPr>
          <a:xfrm>
            <a:off x="-10069" y="0"/>
            <a:ext cx="12192000" cy="6858000"/>
          </a:xfrm>
          <a:prstGeom prst="rect">
            <a:avLst/>
          </a:prstGeom>
          <a:gradFill>
            <a:gsLst>
              <a:gs pos="0">
                <a:srgbClr val="226E80"/>
              </a:gs>
              <a:gs pos="100000">
                <a:srgbClr val="215065"/>
              </a:gs>
              <a:gs pos="100000">
                <a:srgbClr val="215065"/>
              </a:gs>
              <a:gs pos="100000">
                <a:srgbClr val="215065"/>
              </a:gs>
            </a:gsLst>
            <a:lin ang="5400000" scaled="1"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E6D96545-65A4-4434-BDC2-6EB58184024D}"/>
              </a:ext>
            </a:extLst>
          </p:cNvPr>
          <p:cNvGrpSpPr/>
          <p:nvPr/>
        </p:nvGrpSpPr>
        <p:grpSpPr>
          <a:xfrm>
            <a:off x="5591068" y="138948"/>
            <a:ext cx="6360352" cy="6495757"/>
            <a:chOff x="5695659" y="181121"/>
            <a:chExt cx="6360352" cy="649575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30E26921-8A38-4A3D-BF90-5B35D8F285ED}"/>
                </a:ext>
              </a:extLst>
            </p:cNvPr>
            <p:cNvSpPr/>
            <p:nvPr/>
          </p:nvSpPr>
          <p:spPr>
            <a:xfrm>
              <a:off x="6293792" y="181121"/>
              <a:ext cx="5762219" cy="64957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75734C8D-3476-4E68-BF03-1AEC3D320C2A}"/>
                </a:ext>
              </a:extLst>
            </p:cNvPr>
            <p:cNvSpPr/>
            <p:nvPr/>
          </p:nvSpPr>
          <p:spPr>
            <a:xfrm>
              <a:off x="5695659" y="586011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643BF90-787D-48A8-B98F-8B9BA989728B}"/>
                </a:ext>
              </a:extLst>
            </p:cNvPr>
            <p:cNvSpPr/>
            <p:nvPr/>
          </p:nvSpPr>
          <p:spPr>
            <a:xfrm>
              <a:off x="6211478" y="586011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Arco de bloque 7">
              <a:extLst>
                <a:ext uri="{FF2B5EF4-FFF2-40B4-BE49-F238E27FC236}">
                  <a16:creationId xmlns:a16="http://schemas.microsoft.com/office/drawing/2014/main" id="{96B0C4DE-1560-44B1-8EB9-2A94B0EF0FEC}"/>
                </a:ext>
              </a:extLst>
            </p:cNvPr>
            <p:cNvSpPr/>
            <p:nvPr/>
          </p:nvSpPr>
          <p:spPr>
            <a:xfrm>
              <a:off x="5839268" y="486299"/>
              <a:ext cx="511129" cy="386102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60D459DC-7A58-4298-B4D2-0D6ECC76531E}"/>
              </a:ext>
            </a:extLst>
          </p:cNvPr>
          <p:cNvGrpSpPr/>
          <p:nvPr/>
        </p:nvGrpSpPr>
        <p:grpSpPr>
          <a:xfrm>
            <a:off x="6133445" y="5391187"/>
            <a:ext cx="290059" cy="1172019"/>
            <a:chOff x="5477850" y="5212733"/>
            <a:chExt cx="290059" cy="1172019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D625B6FB-D5BE-44B5-9FBE-E152AD43963B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4D119847-337F-4875-AC73-0D793D6BB31B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3" name="Arco de bloque 62">
            <a:extLst>
              <a:ext uri="{FF2B5EF4-FFF2-40B4-BE49-F238E27FC236}">
                <a16:creationId xmlns:a16="http://schemas.microsoft.com/office/drawing/2014/main" id="{4AE432C5-4D64-44EE-8CE5-ADAF6FEA088C}"/>
              </a:ext>
            </a:extLst>
          </p:cNvPr>
          <p:cNvSpPr/>
          <p:nvPr/>
        </p:nvSpPr>
        <p:spPr>
          <a:xfrm>
            <a:off x="5788299" y="1862148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61EC36B-4C31-4A7D-8D84-C3E00982E083}"/>
              </a:ext>
            </a:extLst>
          </p:cNvPr>
          <p:cNvSpPr/>
          <p:nvPr/>
        </p:nvSpPr>
        <p:spPr>
          <a:xfrm>
            <a:off x="188608" y="165482"/>
            <a:ext cx="5749494" cy="6469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64" name="Grupo 63">
            <a:extLst>
              <a:ext uri="{FF2B5EF4-FFF2-40B4-BE49-F238E27FC236}">
                <a16:creationId xmlns:a16="http://schemas.microsoft.com/office/drawing/2014/main" id="{4DFD7A72-7498-466C-8198-BBDE917A4D56}"/>
              </a:ext>
            </a:extLst>
          </p:cNvPr>
          <p:cNvGrpSpPr/>
          <p:nvPr/>
        </p:nvGrpSpPr>
        <p:grpSpPr>
          <a:xfrm>
            <a:off x="5622040" y="827737"/>
            <a:ext cx="832436" cy="5282310"/>
            <a:chOff x="5622001" y="939651"/>
            <a:chExt cx="832436" cy="528231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6A8BB33E-1401-477F-BCCC-A233AE03D07B}"/>
                </a:ext>
              </a:extLst>
            </p:cNvPr>
            <p:cNvGrpSpPr/>
            <p:nvPr/>
          </p:nvGrpSpPr>
          <p:grpSpPr>
            <a:xfrm>
              <a:off x="5629583" y="1000516"/>
              <a:ext cx="290059" cy="1172019"/>
              <a:chOff x="5477850" y="5212733"/>
              <a:chExt cx="290059" cy="1172019"/>
            </a:xfrm>
          </p:grpSpPr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C11BE674-754E-4FA9-841E-F2ACD31599E9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DC9F1FCF-D32D-48AE-9959-C76982B3C13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7E9DC337-2A89-4CC7-B9FE-BEFCFEEA55E5}"/>
                </a:ext>
              </a:extLst>
            </p:cNvPr>
            <p:cNvGrpSpPr/>
            <p:nvPr/>
          </p:nvGrpSpPr>
          <p:grpSpPr>
            <a:xfrm>
              <a:off x="5628364" y="1474230"/>
              <a:ext cx="290059" cy="1172019"/>
              <a:chOff x="5477850" y="5212733"/>
              <a:chExt cx="290059" cy="1172019"/>
            </a:xfrm>
          </p:grpSpPr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2FB8CC66-0B39-4190-AA01-0C5A5E2B8F9A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778E0A72-3E8E-4F69-A553-9FA0AB375230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E964FEE-2FB7-415D-8871-C93C6DB3E443}"/>
                </a:ext>
              </a:extLst>
            </p:cNvPr>
            <p:cNvGrpSpPr/>
            <p:nvPr/>
          </p:nvGrpSpPr>
          <p:grpSpPr>
            <a:xfrm>
              <a:off x="6116864" y="1474230"/>
              <a:ext cx="316858" cy="1208085"/>
              <a:chOff x="5519201" y="5114300"/>
              <a:chExt cx="316858" cy="1208085"/>
            </a:xfrm>
          </p:grpSpPr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A28BAAFF-2BDC-4150-A355-63336EBBC932}"/>
                  </a:ext>
                </a:extLst>
              </p:cNvPr>
              <p:cNvSpPr/>
              <p:nvPr/>
            </p:nvSpPr>
            <p:spPr>
              <a:xfrm>
                <a:off x="5552363" y="511430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911163BB-42E5-420E-8D85-9B8E3862F665}"/>
                  </a:ext>
                </a:extLst>
              </p:cNvPr>
              <p:cNvSpPr/>
              <p:nvPr/>
            </p:nvSpPr>
            <p:spPr>
              <a:xfrm>
                <a:off x="5519201" y="609686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47FFAE5D-C5F0-482E-A019-DC82E5BD940B}"/>
                </a:ext>
              </a:extLst>
            </p:cNvPr>
            <p:cNvGrpSpPr/>
            <p:nvPr/>
          </p:nvGrpSpPr>
          <p:grpSpPr>
            <a:xfrm>
              <a:off x="6156494" y="2935014"/>
              <a:ext cx="290059" cy="1172019"/>
              <a:chOff x="5477850" y="5212733"/>
              <a:chExt cx="290059" cy="1172019"/>
            </a:xfrm>
          </p:grpSpPr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0D5D08E8-F184-4BE4-94B5-64E78A988C10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AAFDE1F2-68E9-463A-933C-B808FFB0FE72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E21BA04B-1FE7-4319-9EE8-AC9A2C5CC1B7}"/>
                </a:ext>
              </a:extLst>
            </p:cNvPr>
            <p:cNvGrpSpPr/>
            <p:nvPr/>
          </p:nvGrpSpPr>
          <p:grpSpPr>
            <a:xfrm>
              <a:off x="5634727" y="2957215"/>
              <a:ext cx="290059" cy="1172019"/>
              <a:chOff x="5477850" y="5212733"/>
              <a:chExt cx="290059" cy="1172019"/>
            </a:xfrm>
          </p:grpSpPr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66AD1060-24CC-45E6-A555-F4E77D5190FC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BA5F774E-7853-4630-844E-787D3447315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6D2803CD-58E2-41C0-8A19-9D9772CE7383}"/>
                </a:ext>
              </a:extLst>
            </p:cNvPr>
            <p:cNvGrpSpPr/>
            <p:nvPr/>
          </p:nvGrpSpPr>
          <p:grpSpPr>
            <a:xfrm>
              <a:off x="6133445" y="996969"/>
              <a:ext cx="290059" cy="1172019"/>
              <a:chOff x="5477850" y="5212733"/>
              <a:chExt cx="290059" cy="1172019"/>
            </a:xfrm>
          </p:grpSpPr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BD23EB34-B616-48AA-AE24-70561D2672F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95FBDE3A-BBA4-4768-9D4E-CA0659CC9314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46A0B8B6-E88E-4E59-AFB3-A92CF2C09A79}"/>
                </a:ext>
              </a:extLst>
            </p:cNvPr>
            <p:cNvGrpSpPr/>
            <p:nvPr/>
          </p:nvGrpSpPr>
          <p:grpSpPr>
            <a:xfrm>
              <a:off x="6150131" y="3489170"/>
              <a:ext cx="290059" cy="1172019"/>
              <a:chOff x="5477850" y="5212733"/>
              <a:chExt cx="290059" cy="1172019"/>
            </a:xfrm>
          </p:grpSpPr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6F7ED9DD-0C8A-4CEC-BC61-DFC23B4CA618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6B732B51-DC9F-4C91-86CD-8C58213023FB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AABFC191-5AB0-4B4D-BCD2-3CA010EA75E4}"/>
                </a:ext>
              </a:extLst>
            </p:cNvPr>
            <p:cNvGrpSpPr/>
            <p:nvPr/>
          </p:nvGrpSpPr>
          <p:grpSpPr>
            <a:xfrm>
              <a:off x="5628364" y="3489170"/>
              <a:ext cx="290059" cy="1172019"/>
              <a:chOff x="5477850" y="5212733"/>
              <a:chExt cx="290059" cy="1172019"/>
            </a:xfrm>
          </p:grpSpPr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29A1FA1D-DF88-4A02-A591-10A4A95A98B5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3C6606EE-A272-44D5-8229-941137F75318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84F195E4-20C9-4AAF-860B-D60AF092FB7E}"/>
                </a:ext>
              </a:extLst>
            </p:cNvPr>
            <p:cNvGrpSpPr/>
            <p:nvPr/>
          </p:nvGrpSpPr>
          <p:grpSpPr>
            <a:xfrm>
              <a:off x="6164378" y="4961815"/>
              <a:ext cx="290059" cy="1172019"/>
              <a:chOff x="5477850" y="5212733"/>
              <a:chExt cx="290059" cy="1172019"/>
            </a:xfrm>
          </p:grpSpPr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DC1124F6-6CB3-4C6C-8F4E-26363A09954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2" name="Rectángulo 41">
                <a:extLst>
                  <a:ext uri="{FF2B5EF4-FFF2-40B4-BE49-F238E27FC236}">
                    <a16:creationId xmlns:a16="http://schemas.microsoft.com/office/drawing/2014/main" id="{4D355270-F1D2-42B0-AD94-AA9BCD4127D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A9ACD939-3739-4173-8E4A-B0F756FE6563}"/>
                </a:ext>
              </a:extLst>
            </p:cNvPr>
            <p:cNvGrpSpPr/>
            <p:nvPr/>
          </p:nvGrpSpPr>
          <p:grpSpPr>
            <a:xfrm>
              <a:off x="5622001" y="4950984"/>
              <a:ext cx="290059" cy="1172019"/>
              <a:chOff x="5477850" y="5212733"/>
              <a:chExt cx="290059" cy="1172019"/>
            </a:xfrm>
          </p:grpSpPr>
          <p:sp>
            <p:nvSpPr>
              <p:cNvPr id="47" name="Rectángulo 46">
                <a:extLst>
                  <a:ext uri="{FF2B5EF4-FFF2-40B4-BE49-F238E27FC236}">
                    <a16:creationId xmlns:a16="http://schemas.microsoft.com/office/drawing/2014/main" id="{71F93320-0214-4C92-BF7F-BBC821FA8452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00C0F52E-F229-4736-98AF-6386D7D39857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sp>
          <p:nvSpPr>
            <p:cNvPr id="52" name="Arco de bloque 51">
              <a:extLst>
                <a:ext uri="{FF2B5EF4-FFF2-40B4-BE49-F238E27FC236}">
                  <a16:creationId xmlns:a16="http://schemas.microsoft.com/office/drawing/2014/main" id="{28605D17-47E7-4B93-A57F-DCF47E3EB785}"/>
                </a:ext>
              </a:extLst>
            </p:cNvPr>
            <p:cNvSpPr/>
            <p:nvPr/>
          </p:nvSpPr>
          <p:spPr>
            <a:xfrm>
              <a:off x="5763848" y="93965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3" name="Arco de bloque 52">
              <a:extLst>
                <a:ext uri="{FF2B5EF4-FFF2-40B4-BE49-F238E27FC236}">
                  <a16:creationId xmlns:a16="http://schemas.microsoft.com/office/drawing/2014/main" id="{C62545A0-FFF4-46E6-BC15-1A1032A84FFE}"/>
                </a:ext>
              </a:extLst>
            </p:cNvPr>
            <p:cNvSpPr/>
            <p:nvPr/>
          </p:nvSpPr>
          <p:spPr>
            <a:xfrm>
              <a:off x="5753651" y="345039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4" name="Arco de bloque 53">
              <a:extLst>
                <a:ext uri="{FF2B5EF4-FFF2-40B4-BE49-F238E27FC236}">
                  <a16:creationId xmlns:a16="http://schemas.microsoft.com/office/drawing/2014/main" id="{2617193F-701A-4923-87D2-2214C2784EAB}"/>
                </a:ext>
              </a:extLst>
            </p:cNvPr>
            <p:cNvSpPr/>
            <p:nvPr/>
          </p:nvSpPr>
          <p:spPr>
            <a:xfrm>
              <a:off x="5779650" y="2881466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5" name="Arco de bloque 54">
              <a:extLst>
                <a:ext uri="{FF2B5EF4-FFF2-40B4-BE49-F238E27FC236}">
                  <a16:creationId xmlns:a16="http://schemas.microsoft.com/office/drawing/2014/main" id="{743E781E-EC3C-47BE-8CDF-8162A0FC5F2E}"/>
                </a:ext>
              </a:extLst>
            </p:cNvPr>
            <p:cNvSpPr/>
            <p:nvPr/>
          </p:nvSpPr>
          <p:spPr>
            <a:xfrm>
              <a:off x="5770212" y="382108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6" name="Arco de bloque 55">
              <a:extLst>
                <a:ext uri="{FF2B5EF4-FFF2-40B4-BE49-F238E27FC236}">
                  <a16:creationId xmlns:a16="http://schemas.microsoft.com/office/drawing/2014/main" id="{1113F10B-EA1E-4A4B-93F3-6E026C4CEF45}"/>
                </a:ext>
              </a:extLst>
            </p:cNvPr>
            <p:cNvSpPr/>
            <p:nvPr/>
          </p:nvSpPr>
          <p:spPr>
            <a:xfrm>
              <a:off x="5797064" y="486892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7" name="Arco de bloque 56">
              <a:extLst>
                <a:ext uri="{FF2B5EF4-FFF2-40B4-BE49-F238E27FC236}">
                  <a16:creationId xmlns:a16="http://schemas.microsoft.com/office/drawing/2014/main" id="{7A159C0C-FFAF-4B3C-BD1B-6F94CF6E565C}"/>
                </a:ext>
              </a:extLst>
            </p:cNvPr>
            <p:cNvSpPr/>
            <p:nvPr/>
          </p:nvSpPr>
          <p:spPr>
            <a:xfrm>
              <a:off x="5770212" y="437920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8" name="Arco de bloque 57">
              <a:extLst>
                <a:ext uri="{FF2B5EF4-FFF2-40B4-BE49-F238E27FC236}">
                  <a16:creationId xmlns:a16="http://schemas.microsoft.com/office/drawing/2014/main" id="{A3E268C3-2867-4FEC-AC59-5AC0F6A48F8E}"/>
                </a:ext>
              </a:extLst>
            </p:cNvPr>
            <p:cNvSpPr/>
            <p:nvPr/>
          </p:nvSpPr>
          <p:spPr>
            <a:xfrm>
              <a:off x="5812670" y="531861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9" name="Arco de bloque 58">
              <a:extLst>
                <a:ext uri="{FF2B5EF4-FFF2-40B4-BE49-F238E27FC236}">
                  <a16:creationId xmlns:a16="http://schemas.microsoft.com/office/drawing/2014/main" id="{498B24F9-E326-4916-8A29-DF938BF597D6}"/>
                </a:ext>
              </a:extLst>
            </p:cNvPr>
            <p:cNvSpPr/>
            <p:nvPr/>
          </p:nvSpPr>
          <p:spPr>
            <a:xfrm>
              <a:off x="5789083" y="580833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1" name="Arco de bloque 60">
              <a:extLst>
                <a:ext uri="{FF2B5EF4-FFF2-40B4-BE49-F238E27FC236}">
                  <a16:creationId xmlns:a16="http://schemas.microsoft.com/office/drawing/2014/main" id="{078B947E-A449-495E-980D-CFF399D96308}"/>
                </a:ext>
              </a:extLst>
            </p:cNvPr>
            <p:cNvSpPr/>
            <p:nvPr/>
          </p:nvSpPr>
          <p:spPr>
            <a:xfrm>
              <a:off x="5770212" y="144525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2" name="Arco de bloque 61">
              <a:extLst>
                <a:ext uri="{FF2B5EF4-FFF2-40B4-BE49-F238E27FC236}">
                  <a16:creationId xmlns:a16="http://schemas.microsoft.com/office/drawing/2014/main" id="{2A5843C8-DA0C-4E43-AE09-073E0ACB547A}"/>
                </a:ext>
              </a:extLst>
            </p:cNvPr>
            <p:cNvSpPr/>
            <p:nvPr/>
          </p:nvSpPr>
          <p:spPr>
            <a:xfrm>
              <a:off x="5780087" y="235211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6F5D650D-EFC2-44C5-B131-7689AD269ADC}"/>
              </a:ext>
            </a:extLst>
          </p:cNvPr>
          <p:cNvGrpSpPr/>
          <p:nvPr/>
        </p:nvGrpSpPr>
        <p:grpSpPr>
          <a:xfrm>
            <a:off x="5628364" y="5382158"/>
            <a:ext cx="290059" cy="1172019"/>
            <a:chOff x="5477850" y="5212733"/>
            <a:chExt cx="290059" cy="1172019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F4CD6D6-DCD5-422A-9FB0-38594A67F959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35B2184E-08BB-451E-8332-08761279A10D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0" name="Arco de bloque 59">
            <a:extLst>
              <a:ext uri="{FF2B5EF4-FFF2-40B4-BE49-F238E27FC236}">
                <a16:creationId xmlns:a16="http://schemas.microsoft.com/office/drawing/2014/main" id="{899114CA-C59E-42AE-9627-C4CF92AB45CF}"/>
              </a:ext>
            </a:extLst>
          </p:cNvPr>
          <p:cNvSpPr/>
          <p:nvPr/>
        </p:nvSpPr>
        <p:spPr>
          <a:xfrm>
            <a:off x="5781062" y="6248536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2052" name="Picture 4" descr="Cuentos disney | pequelandia.org">
            <a:extLst>
              <a:ext uri="{FF2B5EF4-FFF2-40B4-BE49-F238E27FC236}">
                <a16:creationId xmlns:a16="http://schemas.microsoft.com/office/drawing/2014/main" id="{0AD27556-AA87-4379-81CF-5A2B7149C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77" y="560958"/>
            <a:ext cx="5197191" cy="268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7532BAC-8C0A-4417-8F14-F3EC475E4BCE}"/>
              </a:ext>
            </a:extLst>
          </p:cNvPr>
          <p:cNvSpPr txBox="1"/>
          <p:nvPr/>
        </p:nvSpPr>
        <p:spPr>
          <a:xfrm>
            <a:off x="602059" y="3490018"/>
            <a:ext cx="47365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Dominique" pitchFamily="50" charset="0"/>
              </a:rPr>
              <a:t>UNA PEQUEÑA QUE SIEMPRE VIVIA ENCERRADA EN UNA TORRE, ALEJADA DE TODOS, SU SUEÑO MAS GRANDE ERA VER LAS LAMPARAS QUE ILUMINABAN EL CIELO </a:t>
            </a:r>
          </a:p>
        </p:txBody>
      </p:sp>
      <p:pic>
        <p:nvPicPr>
          <p:cNvPr id="2054" name="Picture 6" descr="Cuentos disney | pequelandia.org">
            <a:extLst>
              <a:ext uri="{FF2B5EF4-FFF2-40B4-BE49-F238E27FC236}">
                <a16:creationId xmlns:a16="http://schemas.microsoft.com/office/drawing/2014/main" id="{817805F2-EA67-4079-86E1-17E3737BA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154" y="3167792"/>
            <a:ext cx="5062967" cy="261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600FCC5-FF5C-4A7E-8595-D18943FE9C8B}"/>
              </a:ext>
            </a:extLst>
          </p:cNvPr>
          <p:cNvSpPr txBox="1"/>
          <p:nvPr/>
        </p:nvSpPr>
        <p:spPr>
          <a:xfrm>
            <a:off x="6834164" y="630961"/>
            <a:ext cx="48033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Dominique" pitchFamily="50" charset="0"/>
              </a:rPr>
              <a:t>SU MADRE NUNCA LA DEJÓ PORQUE DECIA QUE EL EXTERIOR ERA UN LUGAR SUMAMENTE PELIGROSO Y QUE LA QUERIA MANTENER A SALVO. </a:t>
            </a:r>
          </a:p>
        </p:txBody>
      </p:sp>
    </p:spTree>
    <p:extLst>
      <p:ext uri="{BB962C8B-B14F-4D97-AF65-F5344CB8AC3E}">
        <p14:creationId xmlns:p14="http://schemas.microsoft.com/office/powerpoint/2010/main" val="4122452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582827F-187C-417A-8AC6-70C243DB8FDA}"/>
              </a:ext>
            </a:extLst>
          </p:cNvPr>
          <p:cNvSpPr txBox="1"/>
          <p:nvPr/>
        </p:nvSpPr>
        <p:spPr>
          <a:xfrm>
            <a:off x="-10069" y="0"/>
            <a:ext cx="12192000" cy="6858000"/>
          </a:xfrm>
          <a:prstGeom prst="rect">
            <a:avLst/>
          </a:prstGeom>
          <a:gradFill>
            <a:gsLst>
              <a:gs pos="0">
                <a:srgbClr val="226E80"/>
              </a:gs>
              <a:gs pos="100000">
                <a:srgbClr val="215065"/>
              </a:gs>
              <a:gs pos="100000">
                <a:srgbClr val="215065"/>
              </a:gs>
              <a:gs pos="100000">
                <a:srgbClr val="215065"/>
              </a:gs>
            </a:gsLst>
            <a:lin ang="5400000" scaled="1"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E6D96545-65A4-4434-BDC2-6EB58184024D}"/>
              </a:ext>
            </a:extLst>
          </p:cNvPr>
          <p:cNvGrpSpPr/>
          <p:nvPr/>
        </p:nvGrpSpPr>
        <p:grpSpPr>
          <a:xfrm>
            <a:off x="5591068" y="138948"/>
            <a:ext cx="6360352" cy="6495757"/>
            <a:chOff x="5695659" y="181121"/>
            <a:chExt cx="6360352" cy="649575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30E26921-8A38-4A3D-BF90-5B35D8F285ED}"/>
                </a:ext>
              </a:extLst>
            </p:cNvPr>
            <p:cNvSpPr/>
            <p:nvPr/>
          </p:nvSpPr>
          <p:spPr>
            <a:xfrm>
              <a:off x="6293792" y="181121"/>
              <a:ext cx="5762219" cy="64957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75734C8D-3476-4E68-BF03-1AEC3D320C2A}"/>
                </a:ext>
              </a:extLst>
            </p:cNvPr>
            <p:cNvSpPr/>
            <p:nvPr/>
          </p:nvSpPr>
          <p:spPr>
            <a:xfrm>
              <a:off x="5695659" y="586011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643BF90-787D-48A8-B98F-8B9BA989728B}"/>
                </a:ext>
              </a:extLst>
            </p:cNvPr>
            <p:cNvSpPr/>
            <p:nvPr/>
          </p:nvSpPr>
          <p:spPr>
            <a:xfrm>
              <a:off x="6211478" y="586011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Arco de bloque 7">
              <a:extLst>
                <a:ext uri="{FF2B5EF4-FFF2-40B4-BE49-F238E27FC236}">
                  <a16:creationId xmlns:a16="http://schemas.microsoft.com/office/drawing/2014/main" id="{96B0C4DE-1560-44B1-8EB9-2A94B0EF0FEC}"/>
                </a:ext>
              </a:extLst>
            </p:cNvPr>
            <p:cNvSpPr/>
            <p:nvPr/>
          </p:nvSpPr>
          <p:spPr>
            <a:xfrm>
              <a:off x="5839268" y="486299"/>
              <a:ext cx="511129" cy="386102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60D459DC-7A58-4298-B4D2-0D6ECC76531E}"/>
              </a:ext>
            </a:extLst>
          </p:cNvPr>
          <p:cNvGrpSpPr/>
          <p:nvPr/>
        </p:nvGrpSpPr>
        <p:grpSpPr>
          <a:xfrm>
            <a:off x="6133445" y="5391187"/>
            <a:ext cx="290059" cy="1172019"/>
            <a:chOff x="5477850" y="5212733"/>
            <a:chExt cx="290059" cy="1172019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D625B6FB-D5BE-44B5-9FBE-E152AD43963B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4D119847-337F-4875-AC73-0D793D6BB31B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3" name="Arco de bloque 62">
            <a:extLst>
              <a:ext uri="{FF2B5EF4-FFF2-40B4-BE49-F238E27FC236}">
                <a16:creationId xmlns:a16="http://schemas.microsoft.com/office/drawing/2014/main" id="{4AE432C5-4D64-44EE-8CE5-ADAF6FEA088C}"/>
              </a:ext>
            </a:extLst>
          </p:cNvPr>
          <p:cNvSpPr/>
          <p:nvPr/>
        </p:nvSpPr>
        <p:spPr>
          <a:xfrm>
            <a:off x="5788299" y="1862148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61EC36B-4C31-4A7D-8D84-C3E00982E083}"/>
              </a:ext>
            </a:extLst>
          </p:cNvPr>
          <p:cNvSpPr/>
          <p:nvPr/>
        </p:nvSpPr>
        <p:spPr>
          <a:xfrm>
            <a:off x="188608" y="165482"/>
            <a:ext cx="5749494" cy="6469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64" name="Grupo 63">
            <a:extLst>
              <a:ext uri="{FF2B5EF4-FFF2-40B4-BE49-F238E27FC236}">
                <a16:creationId xmlns:a16="http://schemas.microsoft.com/office/drawing/2014/main" id="{4DFD7A72-7498-466C-8198-BBDE917A4D56}"/>
              </a:ext>
            </a:extLst>
          </p:cNvPr>
          <p:cNvGrpSpPr/>
          <p:nvPr/>
        </p:nvGrpSpPr>
        <p:grpSpPr>
          <a:xfrm>
            <a:off x="5622040" y="827737"/>
            <a:ext cx="832436" cy="5282310"/>
            <a:chOff x="5622001" y="939651"/>
            <a:chExt cx="832436" cy="528231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6A8BB33E-1401-477F-BCCC-A233AE03D07B}"/>
                </a:ext>
              </a:extLst>
            </p:cNvPr>
            <p:cNvGrpSpPr/>
            <p:nvPr/>
          </p:nvGrpSpPr>
          <p:grpSpPr>
            <a:xfrm>
              <a:off x="5629583" y="1000516"/>
              <a:ext cx="290059" cy="1172019"/>
              <a:chOff x="5477850" y="5212733"/>
              <a:chExt cx="290059" cy="1172019"/>
            </a:xfrm>
          </p:grpSpPr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C11BE674-754E-4FA9-841E-F2ACD31599E9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DC9F1FCF-D32D-48AE-9959-C76982B3C13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7E9DC337-2A89-4CC7-B9FE-BEFCFEEA55E5}"/>
                </a:ext>
              </a:extLst>
            </p:cNvPr>
            <p:cNvGrpSpPr/>
            <p:nvPr/>
          </p:nvGrpSpPr>
          <p:grpSpPr>
            <a:xfrm>
              <a:off x="5628364" y="1474230"/>
              <a:ext cx="290059" cy="1172019"/>
              <a:chOff x="5477850" y="5212733"/>
              <a:chExt cx="290059" cy="1172019"/>
            </a:xfrm>
          </p:grpSpPr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2FB8CC66-0B39-4190-AA01-0C5A5E2B8F9A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778E0A72-3E8E-4F69-A553-9FA0AB375230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E964FEE-2FB7-415D-8871-C93C6DB3E443}"/>
                </a:ext>
              </a:extLst>
            </p:cNvPr>
            <p:cNvGrpSpPr/>
            <p:nvPr/>
          </p:nvGrpSpPr>
          <p:grpSpPr>
            <a:xfrm>
              <a:off x="6116864" y="1474230"/>
              <a:ext cx="316858" cy="1208085"/>
              <a:chOff x="5519201" y="5114300"/>
              <a:chExt cx="316858" cy="1208085"/>
            </a:xfrm>
          </p:grpSpPr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A28BAAFF-2BDC-4150-A355-63336EBBC932}"/>
                  </a:ext>
                </a:extLst>
              </p:cNvPr>
              <p:cNvSpPr/>
              <p:nvPr/>
            </p:nvSpPr>
            <p:spPr>
              <a:xfrm>
                <a:off x="5552363" y="511430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911163BB-42E5-420E-8D85-9B8E3862F665}"/>
                  </a:ext>
                </a:extLst>
              </p:cNvPr>
              <p:cNvSpPr/>
              <p:nvPr/>
            </p:nvSpPr>
            <p:spPr>
              <a:xfrm>
                <a:off x="5519201" y="609686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47FFAE5D-C5F0-482E-A019-DC82E5BD940B}"/>
                </a:ext>
              </a:extLst>
            </p:cNvPr>
            <p:cNvGrpSpPr/>
            <p:nvPr/>
          </p:nvGrpSpPr>
          <p:grpSpPr>
            <a:xfrm>
              <a:off x="6156494" y="2935014"/>
              <a:ext cx="290059" cy="1172019"/>
              <a:chOff x="5477850" y="5212733"/>
              <a:chExt cx="290059" cy="1172019"/>
            </a:xfrm>
          </p:grpSpPr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0D5D08E8-F184-4BE4-94B5-64E78A988C10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AAFDE1F2-68E9-463A-933C-B808FFB0FE72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E21BA04B-1FE7-4319-9EE8-AC9A2C5CC1B7}"/>
                </a:ext>
              </a:extLst>
            </p:cNvPr>
            <p:cNvGrpSpPr/>
            <p:nvPr/>
          </p:nvGrpSpPr>
          <p:grpSpPr>
            <a:xfrm>
              <a:off x="5634727" y="2957215"/>
              <a:ext cx="290059" cy="1172019"/>
              <a:chOff x="5477850" y="5212733"/>
              <a:chExt cx="290059" cy="1172019"/>
            </a:xfrm>
          </p:grpSpPr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66AD1060-24CC-45E6-A555-F4E77D5190FC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BA5F774E-7853-4630-844E-787D3447315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6D2803CD-58E2-41C0-8A19-9D9772CE7383}"/>
                </a:ext>
              </a:extLst>
            </p:cNvPr>
            <p:cNvGrpSpPr/>
            <p:nvPr/>
          </p:nvGrpSpPr>
          <p:grpSpPr>
            <a:xfrm>
              <a:off x="6133445" y="996969"/>
              <a:ext cx="290059" cy="1172019"/>
              <a:chOff x="5477850" y="5212733"/>
              <a:chExt cx="290059" cy="1172019"/>
            </a:xfrm>
          </p:grpSpPr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BD23EB34-B616-48AA-AE24-70561D2672F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95FBDE3A-BBA4-4768-9D4E-CA0659CC9314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46A0B8B6-E88E-4E59-AFB3-A92CF2C09A79}"/>
                </a:ext>
              </a:extLst>
            </p:cNvPr>
            <p:cNvGrpSpPr/>
            <p:nvPr/>
          </p:nvGrpSpPr>
          <p:grpSpPr>
            <a:xfrm>
              <a:off x="6150131" y="3489170"/>
              <a:ext cx="290059" cy="1172019"/>
              <a:chOff x="5477850" y="5212733"/>
              <a:chExt cx="290059" cy="1172019"/>
            </a:xfrm>
          </p:grpSpPr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6F7ED9DD-0C8A-4CEC-BC61-DFC23B4CA618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6B732B51-DC9F-4C91-86CD-8C58213023FB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AABFC191-5AB0-4B4D-BCD2-3CA010EA75E4}"/>
                </a:ext>
              </a:extLst>
            </p:cNvPr>
            <p:cNvGrpSpPr/>
            <p:nvPr/>
          </p:nvGrpSpPr>
          <p:grpSpPr>
            <a:xfrm>
              <a:off x="5628364" y="3489170"/>
              <a:ext cx="290059" cy="1172019"/>
              <a:chOff x="5477850" y="5212733"/>
              <a:chExt cx="290059" cy="1172019"/>
            </a:xfrm>
          </p:grpSpPr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29A1FA1D-DF88-4A02-A591-10A4A95A98B5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3C6606EE-A272-44D5-8229-941137F75318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84F195E4-20C9-4AAF-860B-D60AF092FB7E}"/>
                </a:ext>
              </a:extLst>
            </p:cNvPr>
            <p:cNvGrpSpPr/>
            <p:nvPr/>
          </p:nvGrpSpPr>
          <p:grpSpPr>
            <a:xfrm>
              <a:off x="6164378" y="4961815"/>
              <a:ext cx="290059" cy="1172019"/>
              <a:chOff x="5477850" y="5212733"/>
              <a:chExt cx="290059" cy="1172019"/>
            </a:xfrm>
          </p:grpSpPr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DC1124F6-6CB3-4C6C-8F4E-26363A09954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2" name="Rectángulo 41">
                <a:extLst>
                  <a:ext uri="{FF2B5EF4-FFF2-40B4-BE49-F238E27FC236}">
                    <a16:creationId xmlns:a16="http://schemas.microsoft.com/office/drawing/2014/main" id="{4D355270-F1D2-42B0-AD94-AA9BCD4127D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A9ACD939-3739-4173-8E4A-B0F756FE6563}"/>
                </a:ext>
              </a:extLst>
            </p:cNvPr>
            <p:cNvGrpSpPr/>
            <p:nvPr/>
          </p:nvGrpSpPr>
          <p:grpSpPr>
            <a:xfrm>
              <a:off x="5622001" y="4950984"/>
              <a:ext cx="290059" cy="1172019"/>
              <a:chOff x="5477850" y="5212733"/>
              <a:chExt cx="290059" cy="1172019"/>
            </a:xfrm>
          </p:grpSpPr>
          <p:sp>
            <p:nvSpPr>
              <p:cNvPr id="47" name="Rectángulo 46">
                <a:extLst>
                  <a:ext uri="{FF2B5EF4-FFF2-40B4-BE49-F238E27FC236}">
                    <a16:creationId xmlns:a16="http://schemas.microsoft.com/office/drawing/2014/main" id="{71F93320-0214-4C92-BF7F-BBC821FA8452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00C0F52E-F229-4736-98AF-6386D7D39857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sp>
          <p:nvSpPr>
            <p:cNvPr id="52" name="Arco de bloque 51">
              <a:extLst>
                <a:ext uri="{FF2B5EF4-FFF2-40B4-BE49-F238E27FC236}">
                  <a16:creationId xmlns:a16="http://schemas.microsoft.com/office/drawing/2014/main" id="{28605D17-47E7-4B93-A57F-DCF47E3EB785}"/>
                </a:ext>
              </a:extLst>
            </p:cNvPr>
            <p:cNvSpPr/>
            <p:nvPr/>
          </p:nvSpPr>
          <p:spPr>
            <a:xfrm>
              <a:off x="5763848" y="93965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3" name="Arco de bloque 52">
              <a:extLst>
                <a:ext uri="{FF2B5EF4-FFF2-40B4-BE49-F238E27FC236}">
                  <a16:creationId xmlns:a16="http://schemas.microsoft.com/office/drawing/2014/main" id="{C62545A0-FFF4-46E6-BC15-1A1032A84FFE}"/>
                </a:ext>
              </a:extLst>
            </p:cNvPr>
            <p:cNvSpPr/>
            <p:nvPr/>
          </p:nvSpPr>
          <p:spPr>
            <a:xfrm>
              <a:off x="5753651" y="345039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4" name="Arco de bloque 53">
              <a:extLst>
                <a:ext uri="{FF2B5EF4-FFF2-40B4-BE49-F238E27FC236}">
                  <a16:creationId xmlns:a16="http://schemas.microsoft.com/office/drawing/2014/main" id="{2617193F-701A-4923-87D2-2214C2784EAB}"/>
                </a:ext>
              </a:extLst>
            </p:cNvPr>
            <p:cNvSpPr/>
            <p:nvPr/>
          </p:nvSpPr>
          <p:spPr>
            <a:xfrm>
              <a:off x="5779650" y="2881466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5" name="Arco de bloque 54">
              <a:extLst>
                <a:ext uri="{FF2B5EF4-FFF2-40B4-BE49-F238E27FC236}">
                  <a16:creationId xmlns:a16="http://schemas.microsoft.com/office/drawing/2014/main" id="{743E781E-EC3C-47BE-8CDF-8162A0FC5F2E}"/>
                </a:ext>
              </a:extLst>
            </p:cNvPr>
            <p:cNvSpPr/>
            <p:nvPr/>
          </p:nvSpPr>
          <p:spPr>
            <a:xfrm>
              <a:off x="5770212" y="382108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6" name="Arco de bloque 55">
              <a:extLst>
                <a:ext uri="{FF2B5EF4-FFF2-40B4-BE49-F238E27FC236}">
                  <a16:creationId xmlns:a16="http://schemas.microsoft.com/office/drawing/2014/main" id="{1113F10B-EA1E-4A4B-93F3-6E026C4CEF45}"/>
                </a:ext>
              </a:extLst>
            </p:cNvPr>
            <p:cNvSpPr/>
            <p:nvPr/>
          </p:nvSpPr>
          <p:spPr>
            <a:xfrm>
              <a:off x="5797064" y="486892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7" name="Arco de bloque 56">
              <a:extLst>
                <a:ext uri="{FF2B5EF4-FFF2-40B4-BE49-F238E27FC236}">
                  <a16:creationId xmlns:a16="http://schemas.microsoft.com/office/drawing/2014/main" id="{7A159C0C-FFAF-4B3C-BD1B-6F94CF6E565C}"/>
                </a:ext>
              </a:extLst>
            </p:cNvPr>
            <p:cNvSpPr/>
            <p:nvPr/>
          </p:nvSpPr>
          <p:spPr>
            <a:xfrm>
              <a:off x="5770212" y="437920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8" name="Arco de bloque 57">
              <a:extLst>
                <a:ext uri="{FF2B5EF4-FFF2-40B4-BE49-F238E27FC236}">
                  <a16:creationId xmlns:a16="http://schemas.microsoft.com/office/drawing/2014/main" id="{A3E268C3-2867-4FEC-AC59-5AC0F6A48F8E}"/>
                </a:ext>
              </a:extLst>
            </p:cNvPr>
            <p:cNvSpPr/>
            <p:nvPr/>
          </p:nvSpPr>
          <p:spPr>
            <a:xfrm>
              <a:off x="5812670" y="531861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9" name="Arco de bloque 58">
              <a:extLst>
                <a:ext uri="{FF2B5EF4-FFF2-40B4-BE49-F238E27FC236}">
                  <a16:creationId xmlns:a16="http://schemas.microsoft.com/office/drawing/2014/main" id="{498B24F9-E326-4916-8A29-DF938BF597D6}"/>
                </a:ext>
              </a:extLst>
            </p:cNvPr>
            <p:cNvSpPr/>
            <p:nvPr/>
          </p:nvSpPr>
          <p:spPr>
            <a:xfrm>
              <a:off x="5789083" y="580833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1" name="Arco de bloque 60">
              <a:extLst>
                <a:ext uri="{FF2B5EF4-FFF2-40B4-BE49-F238E27FC236}">
                  <a16:creationId xmlns:a16="http://schemas.microsoft.com/office/drawing/2014/main" id="{078B947E-A449-495E-980D-CFF399D96308}"/>
                </a:ext>
              </a:extLst>
            </p:cNvPr>
            <p:cNvSpPr/>
            <p:nvPr/>
          </p:nvSpPr>
          <p:spPr>
            <a:xfrm>
              <a:off x="5770212" y="144525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2" name="Arco de bloque 61">
              <a:extLst>
                <a:ext uri="{FF2B5EF4-FFF2-40B4-BE49-F238E27FC236}">
                  <a16:creationId xmlns:a16="http://schemas.microsoft.com/office/drawing/2014/main" id="{2A5843C8-DA0C-4E43-AE09-073E0ACB547A}"/>
                </a:ext>
              </a:extLst>
            </p:cNvPr>
            <p:cNvSpPr/>
            <p:nvPr/>
          </p:nvSpPr>
          <p:spPr>
            <a:xfrm>
              <a:off x="5780087" y="235211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6F5D650D-EFC2-44C5-B131-7689AD269ADC}"/>
              </a:ext>
            </a:extLst>
          </p:cNvPr>
          <p:cNvGrpSpPr/>
          <p:nvPr/>
        </p:nvGrpSpPr>
        <p:grpSpPr>
          <a:xfrm>
            <a:off x="5628364" y="5382158"/>
            <a:ext cx="290059" cy="1172019"/>
            <a:chOff x="5477850" y="5212733"/>
            <a:chExt cx="290059" cy="1172019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F4CD6D6-DCD5-422A-9FB0-38594A67F959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35B2184E-08BB-451E-8332-08761279A10D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0" name="Arco de bloque 59">
            <a:extLst>
              <a:ext uri="{FF2B5EF4-FFF2-40B4-BE49-F238E27FC236}">
                <a16:creationId xmlns:a16="http://schemas.microsoft.com/office/drawing/2014/main" id="{899114CA-C59E-42AE-9627-C4CF92AB45CF}"/>
              </a:ext>
            </a:extLst>
          </p:cNvPr>
          <p:cNvSpPr/>
          <p:nvPr/>
        </p:nvSpPr>
        <p:spPr>
          <a:xfrm>
            <a:off x="5781062" y="6248536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3074" name="Picture 2" descr="Cuentos de Princesas - La historia de Rapunzel | Disney ¡Ajá!">
            <a:extLst>
              <a:ext uri="{FF2B5EF4-FFF2-40B4-BE49-F238E27FC236}">
                <a16:creationId xmlns:a16="http://schemas.microsoft.com/office/drawing/2014/main" id="{E8EBD51A-6529-414B-9B60-B8FBC55BF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08" y="396961"/>
            <a:ext cx="4960615" cy="309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B7766E4-0333-4CA0-87CE-2DEEB7F1D8A1}"/>
              </a:ext>
            </a:extLst>
          </p:cNvPr>
          <p:cNvSpPr txBox="1"/>
          <p:nvPr/>
        </p:nvSpPr>
        <p:spPr>
          <a:xfrm>
            <a:off x="594467" y="4093275"/>
            <a:ext cx="46816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Dominique" pitchFamily="50" charset="0"/>
              </a:rPr>
              <a:t>CUANDO CUMPLIÓ 18 AÑOS ELLA LE ROGÓ POR CONOCER AQUELLAS LUCES. SU MADRE SEGUIA NEGANDOSE. </a:t>
            </a:r>
          </a:p>
        </p:txBody>
      </p:sp>
      <p:pic>
        <p:nvPicPr>
          <p:cNvPr id="3076" name="Picture 4" descr="Disney Noticias Mexico: Enredados: el horrible titulo de Rapunzel en  Latinoamerica">
            <a:extLst>
              <a:ext uri="{FF2B5EF4-FFF2-40B4-BE49-F238E27FC236}">
                <a16:creationId xmlns:a16="http://schemas.microsoft.com/office/drawing/2014/main" id="{D0F36293-269A-4820-9989-A6020F5A3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791" y="3533085"/>
            <a:ext cx="5333894" cy="280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6D019F8-D982-4090-AFDF-8F126C96CBA8}"/>
              </a:ext>
            </a:extLst>
          </p:cNvPr>
          <p:cNvSpPr txBox="1"/>
          <p:nvPr/>
        </p:nvSpPr>
        <p:spPr>
          <a:xfrm>
            <a:off x="6747756" y="543838"/>
            <a:ext cx="48408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Dominique" pitchFamily="50" charset="0"/>
              </a:rPr>
              <a:t>ESE MISMO DIA CONOCIO A FLYNN, UN LADRON QUE PROMETIO LLEVARLA A CONOCERLAS. ESCAPO DE LA TORRE EN DONDE SU MADRE LA TENIA </a:t>
            </a:r>
          </a:p>
        </p:txBody>
      </p:sp>
    </p:spTree>
    <p:extLst>
      <p:ext uri="{BB962C8B-B14F-4D97-AF65-F5344CB8AC3E}">
        <p14:creationId xmlns:p14="http://schemas.microsoft.com/office/powerpoint/2010/main" val="1766039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582827F-187C-417A-8AC6-70C243DB8FDA}"/>
              </a:ext>
            </a:extLst>
          </p:cNvPr>
          <p:cNvSpPr txBox="1"/>
          <p:nvPr/>
        </p:nvSpPr>
        <p:spPr>
          <a:xfrm>
            <a:off x="-10069" y="0"/>
            <a:ext cx="12192000" cy="6858000"/>
          </a:xfrm>
          <a:prstGeom prst="rect">
            <a:avLst/>
          </a:prstGeom>
          <a:gradFill>
            <a:gsLst>
              <a:gs pos="0">
                <a:srgbClr val="226E80"/>
              </a:gs>
              <a:gs pos="100000">
                <a:srgbClr val="215065"/>
              </a:gs>
              <a:gs pos="100000">
                <a:srgbClr val="215065"/>
              </a:gs>
              <a:gs pos="100000">
                <a:srgbClr val="215065"/>
              </a:gs>
            </a:gsLst>
            <a:lin ang="5400000" scaled="1"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E6D96545-65A4-4434-BDC2-6EB58184024D}"/>
              </a:ext>
            </a:extLst>
          </p:cNvPr>
          <p:cNvGrpSpPr/>
          <p:nvPr/>
        </p:nvGrpSpPr>
        <p:grpSpPr>
          <a:xfrm>
            <a:off x="5591068" y="138948"/>
            <a:ext cx="6360352" cy="6495757"/>
            <a:chOff x="5695659" y="181121"/>
            <a:chExt cx="6360352" cy="649575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30E26921-8A38-4A3D-BF90-5B35D8F285ED}"/>
                </a:ext>
              </a:extLst>
            </p:cNvPr>
            <p:cNvSpPr/>
            <p:nvPr/>
          </p:nvSpPr>
          <p:spPr>
            <a:xfrm>
              <a:off x="6293792" y="181121"/>
              <a:ext cx="5762219" cy="64957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75734C8D-3476-4E68-BF03-1AEC3D320C2A}"/>
                </a:ext>
              </a:extLst>
            </p:cNvPr>
            <p:cNvSpPr/>
            <p:nvPr/>
          </p:nvSpPr>
          <p:spPr>
            <a:xfrm>
              <a:off x="5695659" y="586011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60D459DC-7A58-4298-B4D2-0D6ECC76531E}"/>
              </a:ext>
            </a:extLst>
          </p:cNvPr>
          <p:cNvGrpSpPr/>
          <p:nvPr/>
        </p:nvGrpSpPr>
        <p:grpSpPr>
          <a:xfrm>
            <a:off x="6133445" y="5391187"/>
            <a:ext cx="290059" cy="1172019"/>
            <a:chOff x="5477850" y="5212733"/>
            <a:chExt cx="290059" cy="1172019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D625B6FB-D5BE-44B5-9FBE-E152AD43963B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4D119847-337F-4875-AC73-0D793D6BB31B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3" name="Arco de bloque 62">
            <a:extLst>
              <a:ext uri="{FF2B5EF4-FFF2-40B4-BE49-F238E27FC236}">
                <a16:creationId xmlns:a16="http://schemas.microsoft.com/office/drawing/2014/main" id="{4AE432C5-4D64-44EE-8CE5-ADAF6FEA088C}"/>
              </a:ext>
            </a:extLst>
          </p:cNvPr>
          <p:cNvSpPr/>
          <p:nvPr/>
        </p:nvSpPr>
        <p:spPr>
          <a:xfrm>
            <a:off x="5788299" y="1862148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61EC36B-4C31-4A7D-8D84-C3E00982E083}"/>
              </a:ext>
            </a:extLst>
          </p:cNvPr>
          <p:cNvSpPr/>
          <p:nvPr/>
        </p:nvSpPr>
        <p:spPr>
          <a:xfrm>
            <a:off x="188608" y="165482"/>
            <a:ext cx="5749494" cy="6469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64" name="Grupo 63">
            <a:extLst>
              <a:ext uri="{FF2B5EF4-FFF2-40B4-BE49-F238E27FC236}">
                <a16:creationId xmlns:a16="http://schemas.microsoft.com/office/drawing/2014/main" id="{4DFD7A72-7498-466C-8198-BBDE917A4D56}"/>
              </a:ext>
            </a:extLst>
          </p:cNvPr>
          <p:cNvGrpSpPr/>
          <p:nvPr/>
        </p:nvGrpSpPr>
        <p:grpSpPr>
          <a:xfrm>
            <a:off x="5622040" y="827737"/>
            <a:ext cx="832436" cy="5282310"/>
            <a:chOff x="5622001" y="939651"/>
            <a:chExt cx="832436" cy="528231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6A8BB33E-1401-477F-BCCC-A233AE03D07B}"/>
                </a:ext>
              </a:extLst>
            </p:cNvPr>
            <p:cNvGrpSpPr/>
            <p:nvPr/>
          </p:nvGrpSpPr>
          <p:grpSpPr>
            <a:xfrm>
              <a:off x="5629583" y="1000516"/>
              <a:ext cx="290059" cy="1172019"/>
              <a:chOff x="5477850" y="5212733"/>
              <a:chExt cx="290059" cy="1172019"/>
            </a:xfrm>
          </p:grpSpPr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C11BE674-754E-4FA9-841E-F2ACD31599E9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DC9F1FCF-D32D-48AE-9959-C76982B3C13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7E9DC337-2A89-4CC7-B9FE-BEFCFEEA55E5}"/>
                </a:ext>
              </a:extLst>
            </p:cNvPr>
            <p:cNvGrpSpPr/>
            <p:nvPr/>
          </p:nvGrpSpPr>
          <p:grpSpPr>
            <a:xfrm>
              <a:off x="5628364" y="1474230"/>
              <a:ext cx="290059" cy="1172019"/>
              <a:chOff x="5477850" y="5212733"/>
              <a:chExt cx="290059" cy="1172019"/>
            </a:xfrm>
          </p:grpSpPr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2FB8CC66-0B39-4190-AA01-0C5A5E2B8F9A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778E0A72-3E8E-4F69-A553-9FA0AB375230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E964FEE-2FB7-415D-8871-C93C6DB3E443}"/>
                </a:ext>
              </a:extLst>
            </p:cNvPr>
            <p:cNvGrpSpPr/>
            <p:nvPr/>
          </p:nvGrpSpPr>
          <p:grpSpPr>
            <a:xfrm>
              <a:off x="6116864" y="1474230"/>
              <a:ext cx="316858" cy="1208085"/>
              <a:chOff x="5519201" y="5114300"/>
              <a:chExt cx="316858" cy="1208085"/>
            </a:xfrm>
          </p:grpSpPr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A28BAAFF-2BDC-4150-A355-63336EBBC932}"/>
                  </a:ext>
                </a:extLst>
              </p:cNvPr>
              <p:cNvSpPr/>
              <p:nvPr/>
            </p:nvSpPr>
            <p:spPr>
              <a:xfrm>
                <a:off x="5552363" y="511430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911163BB-42E5-420E-8D85-9B8E3862F665}"/>
                  </a:ext>
                </a:extLst>
              </p:cNvPr>
              <p:cNvSpPr/>
              <p:nvPr/>
            </p:nvSpPr>
            <p:spPr>
              <a:xfrm>
                <a:off x="5519201" y="609686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47FFAE5D-C5F0-482E-A019-DC82E5BD940B}"/>
                </a:ext>
              </a:extLst>
            </p:cNvPr>
            <p:cNvGrpSpPr/>
            <p:nvPr/>
          </p:nvGrpSpPr>
          <p:grpSpPr>
            <a:xfrm>
              <a:off x="6156494" y="2935014"/>
              <a:ext cx="290059" cy="1172019"/>
              <a:chOff x="5477850" y="5212733"/>
              <a:chExt cx="290059" cy="1172019"/>
            </a:xfrm>
          </p:grpSpPr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0D5D08E8-F184-4BE4-94B5-64E78A988C10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AAFDE1F2-68E9-463A-933C-B808FFB0FE72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E21BA04B-1FE7-4319-9EE8-AC9A2C5CC1B7}"/>
                </a:ext>
              </a:extLst>
            </p:cNvPr>
            <p:cNvGrpSpPr/>
            <p:nvPr/>
          </p:nvGrpSpPr>
          <p:grpSpPr>
            <a:xfrm>
              <a:off x="5634727" y="2957215"/>
              <a:ext cx="290059" cy="1172019"/>
              <a:chOff x="5477850" y="5212733"/>
              <a:chExt cx="290059" cy="1172019"/>
            </a:xfrm>
          </p:grpSpPr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66AD1060-24CC-45E6-A555-F4E77D5190FC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BA5F774E-7853-4630-844E-787D3447315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6D2803CD-58E2-41C0-8A19-9D9772CE7383}"/>
                </a:ext>
              </a:extLst>
            </p:cNvPr>
            <p:cNvGrpSpPr/>
            <p:nvPr/>
          </p:nvGrpSpPr>
          <p:grpSpPr>
            <a:xfrm>
              <a:off x="6133445" y="996969"/>
              <a:ext cx="290059" cy="1172019"/>
              <a:chOff x="5477850" y="5212733"/>
              <a:chExt cx="290059" cy="1172019"/>
            </a:xfrm>
          </p:grpSpPr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BD23EB34-B616-48AA-AE24-70561D2672F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95FBDE3A-BBA4-4768-9D4E-CA0659CC9314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46A0B8B6-E88E-4E59-AFB3-A92CF2C09A79}"/>
                </a:ext>
              </a:extLst>
            </p:cNvPr>
            <p:cNvGrpSpPr/>
            <p:nvPr/>
          </p:nvGrpSpPr>
          <p:grpSpPr>
            <a:xfrm>
              <a:off x="6150131" y="3489170"/>
              <a:ext cx="290059" cy="1172019"/>
              <a:chOff x="5477850" y="5212733"/>
              <a:chExt cx="290059" cy="1172019"/>
            </a:xfrm>
          </p:grpSpPr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6F7ED9DD-0C8A-4CEC-BC61-DFC23B4CA618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6B732B51-DC9F-4C91-86CD-8C58213023FB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AABFC191-5AB0-4B4D-BCD2-3CA010EA75E4}"/>
                </a:ext>
              </a:extLst>
            </p:cNvPr>
            <p:cNvGrpSpPr/>
            <p:nvPr/>
          </p:nvGrpSpPr>
          <p:grpSpPr>
            <a:xfrm>
              <a:off x="5628364" y="3489170"/>
              <a:ext cx="290059" cy="1172019"/>
              <a:chOff x="5477850" y="5212733"/>
              <a:chExt cx="290059" cy="1172019"/>
            </a:xfrm>
          </p:grpSpPr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29A1FA1D-DF88-4A02-A591-10A4A95A98B5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3C6606EE-A272-44D5-8229-941137F75318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84F195E4-20C9-4AAF-860B-D60AF092FB7E}"/>
                </a:ext>
              </a:extLst>
            </p:cNvPr>
            <p:cNvGrpSpPr/>
            <p:nvPr/>
          </p:nvGrpSpPr>
          <p:grpSpPr>
            <a:xfrm>
              <a:off x="6164378" y="4961815"/>
              <a:ext cx="290059" cy="1172019"/>
              <a:chOff x="5477850" y="5212733"/>
              <a:chExt cx="290059" cy="1172019"/>
            </a:xfrm>
          </p:grpSpPr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DC1124F6-6CB3-4C6C-8F4E-26363A09954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2" name="Rectángulo 41">
                <a:extLst>
                  <a:ext uri="{FF2B5EF4-FFF2-40B4-BE49-F238E27FC236}">
                    <a16:creationId xmlns:a16="http://schemas.microsoft.com/office/drawing/2014/main" id="{4D355270-F1D2-42B0-AD94-AA9BCD4127D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A9ACD939-3739-4173-8E4A-B0F756FE6563}"/>
                </a:ext>
              </a:extLst>
            </p:cNvPr>
            <p:cNvGrpSpPr/>
            <p:nvPr/>
          </p:nvGrpSpPr>
          <p:grpSpPr>
            <a:xfrm>
              <a:off x="5622001" y="4950984"/>
              <a:ext cx="290059" cy="1172019"/>
              <a:chOff x="5477850" y="5212733"/>
              <a:chExt cx="290059" cy="1172019"/>
            </a:xfrm>
          </p:grpSpPr>
          <p:sp>
            <p:nvSpPr>
              <p:cNvPr id="47" name="Rectángulo 46">
                <a:extLst>
                  <a:ext uri="{FF2B5EF4-FFF2-40B4-BE49-F238E27FC236}">
                    <a16:creationId xmlns:a16="http://schemas.microsoft.com/office/drawing/2014/main" id="{71F93320-0214-4C92-BF7F-BBC821FA8452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00C0F52E-F229-4736-98AF-6386D7D39857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sp>
          <p:nvSpPr>
            <p:cNvPr id="52" name="Arco de bloque 51">
              <a:extLst>
                <a:ext uri="{FF2B5EF4-FFF2-40B4-BE49-F238E27FC236}">
                  <a16:creationId xmlns:a16="http://schemas.microsoft.com/office/drawing/2014/main" id="{28605D17-47E7-4B93-A57F-DCF47E3EB785}"/>
                </a:ext>
              </a:extLst>
            </p:cNvPr>
            <p:cNvSpPr/>
            <p:nvPr/>
          </p:nvSpPr>
          <p:spPr>
            <a:xfrm>
              <a:off x="5763848" y="93965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3" name="Arco de bloque 52">
              <a:extLst>
                <a:ext uri="{FF2B5EF4-FFF2-40B4-BE49-F238E27FC236}">
                  <a16:creationId xmlns:a16="http://schemas.microsoft.com/office/drawing/2014/main" id="{C62545A0-FFF4-46E6-BC15-1A1032A84FFE}"/>
                </a:ext>
              </a:extLst>
            </p:cNvPr>
            <p:cNvSpPr/>
            <p:nvPr/>
          </p:nvSpPr>
          <p:spPr>
            <a:xfrm>
              <a:off x="5753651" y="345039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4" name="Arco de bloque 53">
              <a:extLst>
                <a:ext uri="{FF2B5EF4-FFF2-40B4-BE49-F238E27FC236}">
                  <a16:creationId xmlns:a16="http://schemas.microsoft.com/office/drawing/2014/main" id="{2617193F-701A-4923-87D2-2214C2784EAB}"/>
                </a:ext>
              </a:extLst>
            </p:cNvPr>
            <p:cNvSpPr/>
            <p:nvPr/>
          </p:nvSpPr>
          <p:spPr>
            <a:xfrm>
              <a:off x="5779650" y="2881466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5" name="Arco de bloque 54">
              <a:extLst>
                <a:ext uri="{FF2B5EF4-FFF2-40B4-BE49-F238E27FC236}">
                  <a16:creationId xmlns:a16="http://schemas.microsoft.com/office/drawing/2014/main" id="{743E781E-EC3C-47BE-8CDF-8162A0FC5F2E}"/>
                </a:ext>
              </a:extLst>
            </p:cNvPr>
            <p:cNvSpPr/>
            <p:nvPr/>
          </p:nvSpPr>
          <p:spPr>
            <a:xfrm>
              <a:off x="5770212" y="382108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6" name="Arco de bloque 55">
              <a:extLst>
                <a:ext uri="{FF2B5EF4-FFF2-40B4-BE49-F238E27FC236}">
                  <a16:creationId xmlns:a16="http://schemas.microsoft.com/office/drawing/2014/main" id="{1113F10B-EA1E-4A4B-93F3-6E026C4CEF45}"/>
                </a:ext>
              </a:extLst>
            </p:cNvPr>
            <p:cNvSpPr/>
            <p:nvPr/>
          </p:nvSpPr>
          <p:spPr>
            <a:xfrm>
              <a:off x="5797064" y="486892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7" name="Arco de bloque 56">
              <a:extLst>
                <a:ext uri="{FF2B5EF4-FFF2-40B4-BE49-F238E27FC236}">
                  <a16:creationId xmlns:a16="http://schemas.microsoft.com/office/drawing/2014/main" id="{7A159C0C-FFAF-4B3C-BD1B-6F94CF6E565C}"/>
                </a:ext>
              </a:extLst>
            </p:cNvPr>
            <p:cNvSpPr/>
            <p:nvPr/>
          </p:nvSpPr>
          <p:spPr>
            <a:xfrm>
              <a:off x="5770212" y="437920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8" name="Arco de bloque 57">
              <a:extLst>
                <a:ext uri="{FF2B5EF4-FFF2-40B4-BE49-F238E27FC236}">
                  <a16:creationId xmlns:a16="http://schemas.microsoft.com/office/drawing/2014/main" id="{A3E268C3-2867-4FEC-AC59-5AC0F6A48F8E}"/>
                </a:ext>
              </a:extLst>
            </p:cNvPr>
            <p:cNvSpPr/>
            <p:nvPr/>
          </p:nvSpPr>
          <p:spPr>
            <a:xfrm>
              <a:off x="5812670" y="531861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9" name="Arco de bloque 58">
              <a:extLst>
                <a:ext uri="{FF2B5EF4-FFF2-40B4-BE49-F238E27FC236}">
                  <a16:creationId xmlns:a16="http://schemas.microsoft.com/office/drawing/2014/main" id="{498B24F9-E326-4916-8A29-DF938BF597D6}"/>
                </a:ext>
              </a:extLst>
            </p:cNvPr>
            <p:cNvSpPr/>
            <p:nvPr/>
          </p:nvSpPr>
          <p:spPr>
            <a:xfrm>
              <a:off x="5789083" y="580833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1" name="Arco de bloque 60">
              <a:extLst>
                <a:ext uri="{FF2B5EF4-FFF2-40B4-BE49-F238E27FC236}">
                  <a16:creationId xmlns:a16="http://schemas.microsoft.com/office/drawing/2014/main" id="{078B947E-A449-495E-980D-CFF399D96308}"/>
                </a:ext>
              </a:extLst>
            </p:cNvPr>
            <p:cNvSpPr/>
            <p:nvPr/>
          </p:nvSpPr>
          <p:spPr>
            <a:xfrm>
              <a:off x="5770212" y="144525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2" name="Arco de bloque 61">
              <a:extLst>
                <a:ext uri="{FF2B5EF4-FFF2-40B4-BE49-F238E27FC236}">
                  <a16:creationId xmlns:a16="http://schemas.microsoft.com/office/drawing/2014/main" id="{2A5843C8-DA0C-4E43-AE09-073E0ACB547A}"/>
                </a:ext>
              </a:extLst>
            </p:cNvPr>
            <p:cNvSpPr/>
            <p:nvPr/>
          </p:nvSpPr>
          <p:spPr>
            <a:xfrm>
              <a:off x="5780087" y="235211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6F5D650D-EFC2-44C5-B131-7689AD269ADC}"/>
              </a:ext>
            </a:extLst>
          </p:cNvPr>
          <p:cNvGrpSpPr/>
          <p:nvPr/>
        </p:nvGrpSpPr>
        <p:grpSpPr>
          <a:xfrm>
            <a:off x="5628364" y="5382158"/>
            <a:ext cx="290059" cy="1172019"/>
            <a:chOff x="5477850" y="5212733"/>
            <a:chExt cx="290059" cy="1172019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F4CD6D6-DCD5-422A-9FB0-38594A67F959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35B2184E-08BB-451E-8332-08761279A10D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0" name="Arco de bloque 59">
            <a:extLst>
              <a:ext uri="{FF2B5EF4-FFF2-40B4-BE49-F238E27FC236}">
                <a16:creationId xmlns:a16="http://schemas.microsoft.com/office/drawing/2014/main" id="{899114CA-C59E-42AE-9627-C4CF92AB45CF}"/>
              </a:ext>
            </a:extLst>
          </p:cNvPr>
          <p:cNvSpPr/>
          <p:nvPr/>
        </p:nvSpPr>
        <p:spPr>
          <a:xfrm>
            <a:off x="5781062" y="6248536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4098" name="Picture 2" descr="Cuentos de Princesas - La historia de Rapunzel | Disney ¡Ajá!">
            <a:extLst>
              <a:ext uri="{FF2B5EF4-FFF2-40B4-BE49-F238E27FC236}">
                <a16:creationId xmlns:a16="http://schemas.microsoft.com/office/drawing/2014/main" id="{46D3A668-DC43-42D6-B6A6-0FDD49A3D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36" y="3429000"/>
            <a:ext cx="4327760" cy="2697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69A7BB2-7C13-42EB-9944-F110CAD8CB40}"/>
              </a:ext>
            </a:extLst>
          </p:cNvPr>
          <p:cNvSpPr txBox="1"/>
          <p:nvPr/>
        </p:nvSpPr>
        <p:spPr>
          <a:xfrm>
            <a:off x="729676" y="713746"/>
            <a:ext cx="42104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Dominique" pitchFamily="50" charset="0"/>
              </a:rPr>
              <a:t>SU MADRE LA DESCUBRIO, PERO RAPUNZEL YA SE ENCONTRABA EN EL CASTILLO, A PUNTO DE CONOCER LAS LUCES QUE TANTO DESEABA.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6857635-A7AD-4AC9-8EFE-61F1CD82B3D8}"/>
              </a:ext>
            </a:extLst>
          </p:cNvPr>
          <p:cNvSpPr txBox="1"/>
          <p:nvPr/>
        </p:nvSpPr>
        <p:spPr>
          <a:xfrm>
            <a:off x="6825933" y="3447305"/>
            <a:ext cx="49033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Dominique" pitchFamily="50" charset="0"/>
              </a:rPr>
              <a:t>REGRESÓ A CADA Y ELLA YA ESTABA AHÍ, ESPERANDOLA, ESTABA ENOJADA ASI QUE VOLVIÓ E ENCERRARLA, FLYB FUE A SU RESCATE SOLO QUE AL INTENTAR HUBO UN ACCIDENTE, FLYNN CASI MUERE, EL CABELLO DE RAPUNZEL LO SALVO </a:t>
            </a:r>
          </a:p>
        </p:txBody>
      </p:sp>
      <p:pic>
        <p:nvPicPr>
          <p:cNvPr id="4100" name="Picture 4" descr="Cuentos disney | pequelandia.org">
            <a:extLst>
              <a:ext uri="{FF2B5EF4-FFF2-40B4-BE49-F238E27FC236}">
                <a16:creationId xmlns:a16="http://schemas.microsoft.com/office/drawing/2014/main" id="{82AB79CF-67E8-4C83-8231-A88AD1139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005" y="432257"/>
            <a:ext cx="3817955" cy="285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619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582827F-187C-417A-8AC6-70C243DB8FDA}"/>
              </a:ext>
            </a:extLst>
          </p:cNvPr>
          <p:cNvSpPr txBox="1"/>
          <p:nvPr/>
        </p:nvSpPr>
        <p:spPr>
          <a:xfrm>
            <a:off x="-10069" y="0"/>
            <a:ext cx="12192000" cy="6858000"/>
          </a:xfrm>
          <a:prstGeom prst="rect">
            <a:avLst/>
          </a:prstGeom>
          <a:gradFill>
            <a:gsLst>
              <a:gs pos="0">
                <a:srgbClr val="226E80"/>
              </a:gs>
              <a:gs pos="100000">
                <a:srgbClr val="215065"/>
              </a:gs>
              <a:gs pos="100000">
                <a:srgbClr val="215065"/>
              </a:gs>
              <a:gs pos="100000">
                <a:srgbClr val="215065"/>
              </a:gs>
            </a:gsLst>
            <a:lin ang="5400000" scaled="1"/>
          </a:gradFill>
          <a:ln>
            <a:noFill/>
          </a:ln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pSp>
        <p:nvGrpSpPr>
          <p:cNvPr id="49" name="Grupo 48">
            <a:extLst>
              <a:ext uri="{FF2B5EF4-FFF2-40B4-BE49-F238E27FC236}">
                <a16:creationId xmlns:a16="http://schemas.microsoft.com/office/drawing/2014/main" id="{60D459DC-7A58-4298-B4D2-0D6ECC76531E}"/>
              </a:ext>
            </a:extLst>
          </p:cNvPr>
          <p:cNvGrpSpPr/>
          <p:nvPr/>
        </p:nvGrpSpPr>
        <p:grpSpPr>
          <a:xfrm>
            <a:off x="6133445" y="5391187"/>
            <a:ext cx="290059" cy="1172019"/>
            <a:chOff x="5477850" y="5212733"/>
            <a:chExt cx="290059" cy="1172019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D625B6FB-D5BE-44B5-9FBE-E152AD43963B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4D119847-337F-4875-AC73-0D793D6BB31B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3" name="Arco de bloque 62">
            <a:extLst>
              <a:ext uri="{FF2B5EF4-FFF2-40B4-BE49-F238E27FC236}">
                <a16:creationId xmlns:a16="http://schemas.microsoft.com/office/drawing/2014/main" id="{4AE432C5-4D64-44EE-8CE5-ADAF6FEA088C}"/>
              </a:ext>
            </a:extLst>
          </p:cNvPr>
          <p:cNvSpPr/>
          <p:nvPr/>
        </p:nvSpPr>
        <p:spPr>
          <a:xfrm>
            <a:off x="5788299" y="1862148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61EC36B-4C31-4A7D-8D84-C3E00982E083}"/>
              </a:ext>
            </a:extLst>
          </p:cNvPr>
          <p:cNvSpPr/>
          <p:nvPr/>
        </p:nvSpPr>
        <p:spPr>
          <a:xfrm>
            <a:off x="188608" y="198224"/>
            <a:ext cx="5749494" cy="6469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64" name="Grupo 63">
            <a:extLst>
              <a:ext uri="{FF2B5EF4-FFF2-40B4-BE49-F238E27FC236}">
                <a16:creationId xmlns:a16="http://schemas.microsoft.com/office/drawing/2014/main" id="{4DFD7A72-7498-466C-8198-BBDE917A4D56}"/>
              </a:ext>
            </a:extLst>
          </p:cNvPr>
          <p:cNvGrpSpPr/>
          <p:nvPr/>
        </p:nvGrpSpPr>
        <p:grpSpPr>
          <a:xfrm>
            <a:off x="5622040" y="827737"/>
            <a:ext cx="832436" cy="5282310"/>
            <a:chOff x="5622001" y="939651"/>
            <a:chExt cx="832436" cy="528231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15" name="Grupo 14">
              <a:extLst>
                <a:ext uri="{FF2B5EF4-FFF2-40B4-BE49-F238E27FC236}">
                  <a16:creationId xmlns:a16="http://schemas.microsoft.com/office/drawing/2014/main" id="{6A8BB33E-1401-477F-BCCC-A233AE03D07B}"/>
                </a:ext>
              </a:extLst>
            </p:cNvPr>
            <p:cNvGrpSpPr/>
            <p:nvPr/>
          </p:nvGrpSpPr>
          <p:grpSpPr>
            <a:xfrm>
              <a:off x="5629583" y="1000516"/>
              <a:ext cx="290059" cy="1172019"/>
              <a:chOff x="5477850" y="5212733"/>
              <a:chExt cx="290059" cy="1172019"/>
            </a:xfrm>
          </p:grpSpPr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C11BE674-754E-4FA9-841E-F2ACD31599E9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DC9F1FCF-D32D-48AE-9959-C76982B3C13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7E9DC337-2A89-4CC7-B9FE-BEFCFEEA55E5}"/>
                </a:ext>
              </a:extLst>
            </p:cNvPr>
            <p:cNvGrpSpPr/>
            <p:nvPr/>
          </p:nvGrpSpPr>
          <p:grpSpPr>
            <a:xfrm>
              <a:off x="5628364" y="1474230"/>
              <a:ext cx="290059" cy="1172019"/>
              <a:chOff x="5477850" y="5212733"/>
              <a:chExt cx="290059" cy="1172019"/>
            </a:xfrm>
          </p:grpSpPr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2FB8CC66-0B39-4190-AA01-0C5A5E2B8F9A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778E0A72-3E8E-4F69-A553-9FA0AB375230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</p:grpSp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E964FEE-2FB7-415D-8871-C93C6DB3E443}"/>
                </a:ext>
              </a:extLst>
            </p:cNvPr>
            <p:cNvGrpSpPr/>
            <p:nvPr/>
          </p:nvGrpSpPr>
          <p:grpSpPr>
            <a:xfrm>
              <a:off x="6116864" y="1474230"/>
              <a:ext cx="316858" cy="1208085"/>
              <a:chOff x="5519201" y="5114300"/>
              <a:chExt cx="316858" cy="1208085"/>
            </a:xfrm>
          </p:grpSpPr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A28BAAFF-2BDC-4150-A355-63336EBBC932}"/>
                  </a:ext>
                </a:extLst>
              </p:cNvPr>
              <p:cNvSpPr/>
              <p:nvPr/>
            </p:nvSpPr>
            <p:spPr>
              <a:xfrm>
                <a:off x="5552363" y="511430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911163BB-42E5-420E-8D85-9B8E3862F665}"/>
                  </a:ext>
                </a:extLst>
              </p:cNvPr>
              <p:cNvSpPr/>
              <p:nvPr/>
            </p:nvSpPr>
            <p:spPr>
              <a:xfrm>
                <a:off x="5519201" y="6096860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2" name="Grupo 21">
              <a:extLst>
                <a:ext uri="{FF2B5EF4-FFF2-40B4-BE49-F238E27FC236}">
                  <a16:creationId xmlns:a16="http://schemas.microsoft.com/office/drawing/2014/main" id="{47FFAE5D-C5F0-482E-A019-DC82E5BD940B}"/>
                </a:ext>
              </a:extLst>
            </p:cNvPr>
            <p:cNvGrpSpPr/>
            <p:nvPr/>
          </p:nvGrpSpPr>
          <p:grpSpPr>
            <a:xfrm>
              <a:off x="6156494" y="2935014"/>
              <a:ext cx="290059" cy="1172019"/>
              <a:chOff x="5477850" y="5212733"/>
              <a:chExt cx="290059" cy="1172019"/>
            </a:xfrm>
          </p:grpSpPr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0D5D08E8-F184-4BE4-94B5-64E78A988C10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AAFDE1F2-68E9-463A-933C-B808FFB0FE72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25" name="Grupo 24">
              <a:extLst>
                <a:ext uri="{FF2B5EF4-FFF2-40B4-BE49-F238E27FC236}">
                  <a16:creationId xmlns:a16="http://schemas.microsoft.com/office/drawing/2014/main" id="{E21BA04B-1FE7-4319-9EE8-AC9A2C5CC1B7}"/>
                </a:ext>
              </a:extLst>
            </p:cNvPr>
            <p:cNvGrpSpPr/>
            <p:nvPr/>
          </p:nvGrpSpPr>
          <p:grpSpPr>
            <a:xfrm>
              <a:off x="5634727" y="2957215"/>
              <a:ext cx="290059" cy="1172019"/>
              <a:chOff x="5477850" y="5212733"/>
              <a:chExt cx="290059" cy="1172019"/>
            </a:xfrm>
          </p:grpSpPr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66AD1060-24CC-45E6-A555-F4E77D5190FC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BA5F774E-7853-4630-844E-787D3447315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6D2803CD-58E2-41C0-8A19-9D9772CE7383}"/>
                </a:ext>
              </a:extLst>
            </p:cNvPr>
            <p:cNvGrpSpPr/>
            <p:nvPr/>
          </p:nvGrpSpPr>
          <p:grpSpPr>
            <a:xfrm>
              <a:off x="6133445" y="996969"/>
              <a:ext cx="290059" cy="1172019"/>
              <a:chOff x="5477850" y="5212733"/>
              <a:chExt cx="290059" cy="1172019"/>
            </a:xfrm>
          </p:grpSpPr>
          <p:sp>
            <p:nvSpPr>
              <p:cNvPr id="32" name="Rectángulo 31">
                <a:extLst>
                  <a:ext uri="{FF2B5EF4-FFF2-40B4-BE49-F238E27FC236}">
                    <a16:creationId xmlns:a16="http://schemas.microsoft.com/office/drawing/2014/main" id="{BD23EB34-B616-48AA-AE24-70561D2672F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95FBDE3A-BBA4-4768-9D4E-CA0659CC9314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46A0B8B6-E88E-4E59-AFB3-A92CF2C09A79}"/>
                </a:ext>
              </a:extLst>
            </p:cNvPr>
            <p:cNvGrpSpPr/>
            <p:nvPr/>
          </p:nvGrpSpPr>
          <p:grpSpPr>
            <a:xfrm>
              <a:off x="6150131" y="3489170"/>
              <a:ext cx="290059" cy="1172019"/>
              <a:chOff x="5477850" y="5212733"/>
              <a:chExt cx="290059" cy="1172019"/>
            </a:xfrm>
          </p:grpSpPr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6F7ED9DD-0C8A-4CEC-BC61-DFC23B4CA618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6B732B51-DC9F-4C91-86CD-8C58213023FB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AABFC191-5AB0-4B4D-BCD2-3CA010EA75E4}"/>
                </a:ext>
              </a:extLst>
            </p:cNvPr>
            <p:cNvGrpSpPr/>
            <p:nvPr/>
          </p:nvGrpSpPr>
          <p:grpSpPr>
            <a:xfrm>
              <a:off x="5628364" y="3489170"/>
              <a:ext cx="290059" cy="1172019"/>
              <a:chOff x="5477850" y="5212733"/>
              <a:chExt cx="290059" cy="1172019"/>
            </a:xfrm>
          </p:grpSpPr>
          <p:sp>
            <p:nvSpPr>
              <p:cNvPr id="38" name="Rectángulo 37">
                <a:extLst>
                  <a:ext uri="{FF2B5EF4-FFF2-40B4-BE49-F238E27FC236}">
                    <a16:creationId xmlns:a16="http://schemas.microsoft.com/office/drawing/2014/main" id="{29A1FA1D-DF88-4A02-A591-10A4A95A98B5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3C6606EE-A272-44D5-8229-941137F75318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84F195E4-20C9-4AAF-860B-D60AF092FB7E}"/>
                </a:ext>
              </a:extLst>
            </p:cNvPr>
            <p:cNvGrpSpPr/>
            <p:nvPr/>
          </p:nvGrpSpPr>
          <p:grpSpPr>
            <a:xfrm>
              <a:off x="6164378" y="4961815"/>
              <a:ext cx="290059" cy="1172019"/>
              <a:chOff x="5477850" y="5212733"/>
              <a:chExt cx="290059" cy="1172019"/>
            </a:xfrm>
          </p:grpSpPr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DC1124F6-6CB3-4C6C-8F4E-26363A099543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2" name="Rectángulo 41">
                <a:extLst>
                  <a:ext uri="{FF2B5EF4-FFF2-40B4-BE49-F238E27FC236}">
                    <a16:creationId xmlns:a16="http://schemas.microsoft.com/office/drawing/2014/main" id="{4D355270-F1D2-42B0-AD94-AA9BCD4127D9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A9ACD939-3739-4173-8E4A-B0F756FE6563}"/>
                </a:ext>
              </a:extLst>
            </p:cNvPr>
            <p:cNvGrpSpPr/>
            <p:nvPr/>
          </p:nvGrpSpPr>
          <p:grpSpPr>
            <a:xfrm>
              <a:off x="5622001" y="4950984"/>
              <a:ext cx="290059" cy="1172019"/>
              <a:chOff x="5477850" y="5212733"/>
              <a:chExt cx="290059" cy="1172019"/>
            </a:xfrm>
          </p:grpSpPr>
          <p:sp>
            <p:nvSpPr>
              <p:cNvPr id="47" name="Rectángulo 46">
                <a:extLst>
                  <a:ext uri="{FF2B5EF4-FFF2-40B4-BE49-F238E27FC236}">
                    <a16:creationId xmlns:a16="http://schemas.microsoft.com/office/drawing/2014/main" id="{71F93320-0214-4C92-BF7F-BBC821FA8452}"/>
                  </a:ext>
                </a:extLst>
              </p:cNvPr>
              <p:cNvSpPr/>
              <p:nvPr/>
            </p:nvSpPr>
            <p:spPr>
              <a:xfrm>
                <a:off x="5484213" y="5212733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00C0F52E-F229-4736-98AF-6386D7D39857}"/>
                  </a:ext>
                </a:extLst>
              </p:cNvPr>
              <p:cNvSpPr/>
              <p:nvPr/>
            </p:nvSpPr>
            <p:spPr>
              <a:xfrm>
                <a:off x="5477850" y="6159227"/>
                <a:ext cx="283696" cy="22552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sp>
          <p:nvSpPr>
            <p:cNvPr id="52" name="Arco de bloque 51">
              <a:extLst>
                <a:ext uri="{FF2B5EF4-FFF2-40B4-BE49-F238E27FC236}">
                  <a16:creationId xmlns:a16="http://schemas.microsoft.com/office/drawing/2014/main" id="{28605D17-47E7-4B93-A57F-DCF47E3EB785}"/>
                </a:ext>
              </a:extLst>
            </p:cNvPr>
            <p:cNvSpPr/>
            <p:nvPr/>
          </p:nvSpPr>
          <p:spPr>
            <a:xfrm>
              <a:off x="5763848" y="93965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3" name="Arco de bloque 52">
              <a:extLst>
                <a:ext uri="{FF2B5EF4-FFF2-40B4-BE49-F238E27FC236}">
                  <a16:creationId xmlns:a16="http://schemas.microsoft.com/office/drawing/2014/main" id="{C62545A0-FFF4-46E6-BC15-1A1032A84FFE}"/>
                </a:ext>
              </a:extLst>
            </p:cNvPr>
            <p:cNvSpPr/>
            <p:nvPr/>
          </p:nvSpPr>
          <p:spPr>
            <a:xfrm>
              <a:off x="5753651" y="345039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4" name="Arco de bloque 53">
              <a:extLst>
                <a:ext uri="{FF2B5EF4-FFF2-40B4-BE49-F238E27FC236}">
                  <a16:creationId xmlns:a16="http://schemas.microsoft.com/office/drawing/2014/main" id="{2617193F-701A-4923-87D2-2214C2784EAB}"/>
                </a:ext>
              </a:extLst>
            </p:cNvPr>
            <p:cNvSpPr/>
            <p:nvPr/>
          </p:nvSpPr>
          <p:spPr>
            <a:xfrm>
              <a:off x="5779650" y="2881466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5" name="Arco de bloque 54">
              <a:extLst>
                <a:ext uri="{FF2B5EF4-FFF2-40B4-BE49-F238E27FC236}">
                  <a16:creationId xmlns:a16="http://schemas.microsoft.com/office/drawing/2014/main" id="{743E781E-EC3C-47BE-8CDF-8162A0FC5F2E}"/>
                </a:ext>
              </a:extLst>
            </p:cNvPr>
            <p:cNvSpPr/>
            <p:nvPr/>
          </p:nvSpPr>
          <p:spPr>
            <a:xfrm>
              <a:off x="5770212" y="382108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6" name="Arco de bloque 55">
              <a:extLst>
                <a:ext uri="{FF2B5EF4-FFF2-40B4-BE49-F238E27FC236}">
                  <a16:creationId xmlns:a16="http://schemas.microsoft.com/office/drawing/2014/main" id="{1113F10B-EA1E-4A4B-93F3-6E026C4CEF45}"/>
                </a:ext>
              </a:extLst>
            </p:cNvPr>
            <p:cNvSpPr/>
            <p:nvPr/>
          </p:nvSpPr>
          <p:spPr>
            <a:xfrm>
              <a:off x="5797064" y="4868921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7" name="Arco de bloque 56">
              <a:extLst>
                <a:ext uri="{FF2B5EF4-FFF2-40B4-BE49-F238E27FC236}">
                  <a16:creationId xmlns:a16="http://schemas.microsoft.com/office/drawing/2014/main" id="{7A159C0C-FFAF-4B3C-BD1B-6F94CF6E565C}"/>
                </a:ext>
              </a:extLst>
            </p:cNvPr>
            <p:cNvSpPr/>
            <p:nvPr/>
          </p:nvSpPr>
          <p:spPr>
            <a:xfrm>
              <a:off x="5770212" y="437920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8" name="Arco de bloque 57">
              <a:extLst>
                <a:ext uri="{FF2B5EF4-FFF2-40B4-BE49-F238E27FC236}">
                  <a16:creationId xmlns:a16="http://schemas.microsoft.com/office/drawing/2014/main" id="{A3E268C3-2867-4FEC-AC59-5AC0F6A48F8E}"/>
                </a:ext>
              </a:extLst>
            </p:cNvPr>
            <p:cNvSpPr/>
            <p:nvPr/>
          </p:nvSpPr>
          <p:spPr>
            <a:xfrm>
              <a:off x="5812670" y="531861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59" name="Arco de bloque 58">
              <a:extLst>
                <a:ext uri="{FF2B5EF4-FFF2-40B4-BE49-F238E27FC236}">
                  <a16:creationId xmlns:a16="http://schemas.microsoft.com/office/drawing/2014/main" id="{498B24F9-E326-4916-8A29-DF938BF597D6}"/>
                </a:ext>
              </a:extLst>
            </p:cNvPr>
            <p:cNvSpPr/>
            <p:nvPr/>
          </p:nvSpPr>
          <p:spPr>
            <a:xfrm>
              <a:off x="5789083" y="5808333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1" name="Arco de bloque 60">
              <a:extLst>
                <a:ext uri="{FF2B5EF4-FFF2-40B4-BE49-F238E27FC236}">
                  <a16:creationId xmlns:a16="http://schemas.microsoft.com/office/drawing/2014/main" id="{078B947E-A449-495E-980D-CFF399D96308}"/>
                </a:ext>
              </a:extLst>
            </p:cNvPr>
            <p:cNvSpPr/>
            <p:nvPr/>
          </p:nvSpPr>
          <p:spPr>
            <a:xfrm>
              <a:off x="5770212" y="1445255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2" name="Arco de bloque 61">
              <a:extLst>
                <a:ext uri="{FF2B5EF4-FFF2-40B4-BE49-F238E27FC236}">
                  <a16:creationId xmlns:a16="http://schemas.microsoft.com/office/drawing/2014/main" id="{2A5843C8-DA0C-4E43-AE09-073E0ACB547A}"/>
                </a:ext>
              </a:extLst>
            </p:cNvPr>
            <p:cNvSpPr/>
            <p:nvPr/>
          </p:nvSpPr>
          <p:spPr>
            <a:xfrm>
              <a:off x="5780087" y="2352118"/>
              <a:ext cx="499919" cy="413628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6F5D650D-EFC2-44C5-B131-7689AD269ADC}"/>
              </a:ext>
            </a:extLst>
          </p:cNvPr>
          <p:cNvGrpSpPr/>
          <p:nvPr/>
        </p:nvGrpSpPr>
        <p:grpSpPr>
          <a:xfrm>
            <a:off x="5628364" y="5382158"/>
            <a:ext cx="290059" cy="1172019"/>
            <a:chOff x="5477850" y="5212733"/>
            <a:chExt cx="290059" cy="1172019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3F4CD6D6-DCD5-422A-9FB0-38594A67F959}"/>
                </a:ext>
              </a:extLst>
            </p:cNvPr>
            <p:cNvSpPr/>
            <p:nvPr/>
          </p:nvSpPr>
          <p:spPr>
            <a:xfrm>
              <a:off x="5477850" y="6159227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35B2184E-08BB-451E-8332-08761279A10D}"/>
                </a:ext>
              </a:extLst>
            </p:cNvPr>
            <p:cNvSpPr/>
            <p:nvPr/>
          </p:nvSpPr>
          <p:spPr>
            <a:xfrm>
              <a:off x="5484213" y="5212733"/>
              <a:ext cx="283696" cy="2255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60" name="Arco de bloque 59">
            <a:extLst>
              <a:ext uri="{FF2B5EF4-FFF2-40B4-BE49-F238E27FC236}">
                <a16:creationId xmlns:a16="http://schemas.microsoft.com/office/drawing/2014/main" id="{899114CA-C59E-42AE-9627-C4CF92AB45CF}"/>
              </a:ext>
            </a:extLst>
          </p:cNvPr>
          <p:cNvSpPr/>
          <p:nvPr/>
        </p:nvSpPr>
        <p:spPr>
          <a:xfrm>
            <a:off x="5781062" y="6248536"/>
            <a:ext cx="499919" cy="413628"/>
          </a:xfrm>
          <a:prstGeom prst="blockArc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5122" name="Picture 2" descr="Walt disney rapunzel, rapunzel, flynn rider, románticas, walt disney, cuento  de hadas, Fondo de pantalla HD | Peakpx">
            <a:extLst>
              <a:ext uri="{FF2B5EF4-FFF2-40B4-BE49-F238E27FC236}">
                <a16:creationId xmlns:a16="http://schemas.microsoft.com/office/drawing/2014/main" id="{653BC7E8-5941-4297-8592-A9FFB75EE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26" y="361247"/>
            <a:ext cx="4995235" cy="2771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55EAF05-6875-4F07-8C39-3F116A9E07C1}"/>
              </a:ext>
            </a:extLst>
          </p:cNvPr>
          <p:cNvSpPr txBox="1"/>
          <p:nvPr/>
        </p:nvSpPr>
        <p:spPr>
          <a:xfrm>
            <a:off x="427557" y="3545298"/>
            <a:ext cx="46930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Dominique" pitchFamily="50" charset="0"/>
              </a:rPr>
              <a:t>FLYNN Y RAPUNZEL VIVIERON FELICES DESPUES DE ESO </a:t>
            </a:r>
          </a:p>
        </p:txBody>
      </p:sp>
    </p:spTree>
    <p:extLst>
      <p:ext uri="{BB962C8B-B14F-4D97-AF65-F5344CB8AC3E}">
        <p14:creationId xmlns:p14="http://schemas.microsoft.com/office/powerpoint/2010/main" val="16888311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200</Words>
  <Application>Microsoft Office PowerPoint</Application>
  <PresentationFormat>Panorámica</PresentationFormat>
  <Paragraphs>19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Caramel Sweets</vt:lpstr>
      <vt:lpstr>Caviar Dreams</vt:lpstr>
      <vt:lpstr>CHICKEN Pie</vt:lpstr>
      <vt:lpstr>Dominique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VANESSA MERITXELL GIL RODRIGUEZ</dc:creator>
  <cp:lastModifiedBy>VANESSA MERITXELL GIL RODRIGUEZ</cp:lastModifiedBy>
  <cp:revision>2</cp:revision>
  <dcterms:created xsi:type="dcterms:W3CDTF">2021-09-12T19:08:05Z</dcterms:created>
  <dcterms:modified xsi:type="dcterms:W3CDTF">2021-09-21T01:25:44Z</dcterms:modified>
</cp:coreProperties>
</file>