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1" r:id="rId4"/>
    <p:sldId id="257" r:id="rId5"/>
    <p:sldId id="258" r:id="rId6"/>
    <p:sldId id="259" r:id="rId7"/>
    <p:sldId id="260" r:id="rId8"/>
    <p:sldId id="262" r:id="rId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B7C7"/>
    <a:srgbClr val="FFCCFF"/>
    <a:srgbClr val="5D351D"/>
    <a:srgbClr val="7C4726"/>
    <a:srgbClr val="704022"/>
    <a:srgbClr val="AD63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1" autoAdjust="0"/>
    <p:restoredTop sz="94660"/>
  </p:normalViewPr>
  <p:slideViewPr>
    <p:cSldViewPr snapToGrid="0">
      <p:cViewPr varScale="1">
        <p:scale>
          <a:sx n="80" d="100"/>
          <a:sy n="80" d="100"/>
        </p:scale>
        <p:origin x="42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65BA4E-2B63-434C-9FD2-511E151FAA0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61DCCD5C-F0FF-45C5-8087-14446A8A93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4B52804E-BD0C-4FE0-8C38-A993FF91EF71}"/>
              </a:ext>
            </a:extLst>
          </p:cNvPr>
          <p:cNvSpPr>
            <a:spLocks noGrp="1"/>
          </p:cNvSpPr>
          <p:nvPr>
            <p:ph type="dt" sz="half" idx="10"/>
          </p:nvPr>
        </p:nvSpPr>
        <p:spPr/>
        <p:txBody>
          <a:bodyPr/>
          <a:lstStyle/>
          <a:p>
            <a:fld id="{201D3A8B-79FA-4537-9BC7-EC0A8C8F414A}" type="datetimeFigureOut">
              <a:rPr lang="es-MX" smtClean="0"/>
              <a:t>20/09/2021</a:t>
            </a:fld>
            <a:endParaRPr lang="es-MX"/>
          </a:p>
        </p:txBody>
      </p:sp>
      <p:sp>
        <p:nvSpPr>
          <p:cNvPr id="5" name="Marcador de pie de página 4">
            <a:extLst>
              <a:ext uri="{FF2B5EF4-FFF2-40B4-BE49-F238E27FC236}">
                <a16:creationId xmlns:a16="http://schemas.microsoft.com/office/drawing/2014/main" id="{C2A133B3-09CE-40AD-8A72-F5E991986F7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B02EBD7-2462-4ED0-97A7-C218F2ED7BEC}"/>
              </a:ext>
            </a:extLst>
          </p:cNvPr>
          <p:cNvSpPr>
            <a:spLocks noGrp="1"/>
          </p:cNvSpPr>
          <p:nvPr>
            <p:ph type="sldNum" sz="quarter" idx="12"/>
          </p:nvPr>
        </p:nvSpPr>
        <p:spPr/>
        <p:txBody>
          <a:bodyPr/>
          <a:lstStyle/>
          <a:p>
            <a:fld id="{A4B74D2C-12F9-44B6-91A3-69732B63CCFA}" type="slidenum">
              <a:rPr lang="es-MX" smtClean="0"/>
              <a:t>‹Nº›</a:t>
            </a:fld>
            <a:endParaRPr lang="es-MX"/>
          </a:p>
        </p:txBody>
      </p:sp>
    </p:spTree>
    <p:extLst>
      <p:ext uri="{BB962C8B-B14F-4D97-AF65-F5344CB8AC3E}">
        <p14:creationId xmlns:p14="http://schemas.microsoft.com/office/powerpoint/2010/main" val="3919696731"/>
      </p:ext>
    </p:extLst>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A9A888-CE3A-4F14-AE7E-AECB98DAD0F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73FC4F9F-CC1C-4033-926C-E13D3870C0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2A0D9EF5-03D0-4750-8816-97FEEF69B9C0}"/>
              </a:ext>
            </a:extLst>
          </p:cNvPr>
          <p:cNvSpPr>
            <a:spLocks noGrp="1"/>
          </p:cNvSpPr>
          <p:nvPr>
            <p:ph type="dt" sz="half" idx="10"/>
          </p:nvPr>
        </p:nvSpPr>
        <p:spPr/>
        <p:txBody>
          <a:bodyPr/>
          <a:lstStyle/>
          <a:p>
            <a:fld id="{201D3A8B-79FA-4537-9BC7-EC0A8C8F414A}" type="datetimeFigureOut">
              <a:rPr lang="es-MX" smtClean="0"/>
              <a:t>20/09/2021</a:t>
            </a:fld>
            <a:endParaRPr lang="es-MX"/>
          </a:p>
        </p:txBody>
      </p:sp>
      <p:sp>
        <p:nvSpPr>
          <p:cNvPr id="5" name="Marcador de pie de página 4">
            <a:extLst>
              <a:ext uri="{FF2B5EF4-FFF2-40B4-BE49-F238E27FC236}">
                <a16:creationId xmlns:a16="http://schemas.microsoft.com/office/drawing/2014/main" id="{A13518D6-B8B9-4071-9B31-21C55999A3B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83FC254-8E06-4FB4-98B3-EF19020331C5}"/>
              </a:ext>
            </a:extLst>
          </p:cNvPr>
          <p:cNvSpPr>
            <a:spLocks noGrp="1"/>
          </p:cNvSpPr>
          <p:nvPr>
            <p:ph type="sldNum" sz="quarter" idx="12"/>
          </p:nvPr>
        </p:nvSpPr>
        <p:spPr/>
        <p:txBody>
          <a:bodyPr/>
          <a:lstStyle/>
          <a:p>
            <a:fld id="{A4B74D2C-12F9-44B6-91A3-69732B63CCFA}" type="slidenum">
              <a:rPr lang="es-MX" smtClean="0"/>
              <a:t>‹Nº›</a:t>
            </a:fld>
            <a:endParaRPr lang="es-MX"/>
          </a:p>
        </p:txBody>
      </p:sp>
    </p:spTree>
    <p:extLst>
      <p:ext uri="{BB962C8B-B14F-4D97-AF65-F5344CB8AC3E}">
        <p14:creationId xmlns:p14="http://schemas.microsoft.com/office/powerpoint/2010/main" val="3258308339"/>
      </p:ext>
    </p:extLst>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D8232BB-9382-4EBC-8D55-5305DAE1887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F96E10DC-0239-4418-A58C-207149C4D39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632395B3-C37E-4239-A9B9-722392771327}"/>
              </a:ext>
            </a:extLst>
          </p:cNvPr>
          <p:cNvSpPr>
            <a:spLocks noGrp="1"/>
          </p:cNvSpPr>
          <p:nvPr>
            <p:ph type="dt" sz="half" idx="10"/>
          </p:nvPr>
        </p:nvSpPr>
        <p:spPr/>
        <p:txBody>
          <a:bodyPr/>
          <a:lstStyle/>
          <a:p>
            <a:fld id="{201D3A8B-79FA-4537-9BC7-EC0A8C8F414A}" type="datetimeFigureOut">
              <a:rPr lang="es-MX" smtClean="0"/>
              <a:t>20/09/2021</a:t>
            </a:fld>
            <a:endParaRPr lang="es-MX"/>
          </a:p>
        </p:txBody>
      </p:sp>
      <p:sp>
        <p:nvSpPr>
          <p:cNvPr id="5" name="Marcador de pie de página 4">
            <a:extLst>
              <a:ext uri="{FF2B5EF4-FFF2-40B4-BE49-F238E27FC236}">
                <a16:creationId xmlns:a16="http://schemas.microsoft.com/office/drawing/2014/main" id="{6647BEDE-80C7-4CE3-93D5-83782DA4658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7326051-7BA7-4503-9B22-A8A4217513C6}"/>
              </a:ext>
            </a:extLst>
          </p:cNvPr>
          <p:cNvSpPr>
            <a:spLocks noGrp="1"/>
          </p:cNvSpPr>
          <p:nvPr>
            <p:ph type="sldNum" sz="quarter" idx="12"/>
          </p:nvPr>
        </p:nvSpPr>
        <p:spPr/>
        <p:txBody>
          <a:bodyPr/>
          <a:lstStyle/>
          <a:p>
            <a:fld id="{A4B74D2C-12F9-44B6-91A3-69732B63CCFA}" type="slidenum">
              <a:rPr lang="es-MX" smtClean="0"/>
              <a:t>‹Nº›</a:t>
            </a:fld>
            <a:endParaRPr lang="es-MX"/>
          </a:p>
        </p:txBody>
      </p:sp>
    </p:spTree>
    <p:extLst>
      <p:ext uri="{BB962C8B-B14F-4D97-AF65-F5344CB8AC3E}">
        <p14:creationId xmlns:p14="http://schemas.microsoft.com/office/powerpoint/2010/main" val="2114378552"/>
      </p:ext>
    </p:extLst>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A7B590-0E5E-4465-8665-65874FB27CB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FC1A0DF7-DDD4-4C24-9674-1D6B8EDBC59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8950FB27-0FD3-446C-8381-036AF77ED6AF}"/>
              </a:ext>
            </a:extLst>
          </p:cNvPr>
          <p:cNvSpPr>
            <a:spLocks noGrp="1"/>
          </p:cNvSpPr>
          <p:nvPr>
            <p:ph type="dt" sz="half" idx="10"/>
          </p:nvPr>
        </p:nvSpPr>
        <p:spPr/>
        <p:txBody>
          <a:bodyPr/>
          <a:lstStyle/>
          <a:p>
            <a:fld id="{201D3A8B-79FA-4537-9BC7-EC0A8C8F414A}" type="datetimeFigureOut">
              <a:rPr lang="es-MX" smtClean="0"/>
              <a:t>20/09/2021</a:t>
            </a:fld>
            <a:endParaRPr lang="es-MX"/>
          </a:p>
        </p:txBody>
      </p:sp>
      <p:sp>
        <p:nvSpPr>
          <p:cNvPr id="5" name="Marcador de pie de página 4">
            <a:extLst>
              <a:ext uri="{FF2B5EF4-FFF2-40B4-BE49-F238E27FC236}">
                <a16:creationId xmlns:a16="http://schemas.microsoft.com/office/drawing/2014/main" id="{65D57350-4F05-42D9-827A-7E389346DE3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ED1A9CF-7A5A-4938-BD60-4E9163EEB9F9}"/>
              </a:ext>
            </a:extLst>
          </p:cNvPr>
          <p:cNvSpPr>
            <a:spLocks noGrp="1"/>
          </p:cNvSpPr>
          <p:nvPr>
            <p:ph type="sldNum" sz="quarter" idx="12"/>
          </p:nvPr>
        </p:nvSpPr>
        <p:spPr/>
        <p:txBody>
          <a:bodyPr/>
          <a:lstStyle/>
          <a:p>
            <a:fld id="{A4B74D2C-12F9-44B6-91A3-69732B63CCFA}" type="slidenum">
              <a:rPr lang="es-MX" smtClean="0"/>
              <a:t>‹Nº›</a:t>
            </a:fld>
            <a:endParaRPr lang="es-MX"/>
          </a:p>
        </p:txBody>
      </p:sp>
    </p:spTree>
    <p:extLst>
      <p:ext uri="{BB962C8B-B14F-4D97-AF65-F5344CB8AC3E}">
        <p14:creationId xmlns:p14="http://schemas.microsoft.com/office/powerpoint/2010/main" val="3803151839"/>
      </p:ext>
    </p:extLst>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942865-429E-47B8-BB62-C4147878CDA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99D33A9D-B01F-483D-86A3-71B03FE8CF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BF87DBE-67F8-49C2-8214-388654723454}"/>
              </a:ext>
            </a:extLst>
          </p:cNvPr>
          <p:cNvSpPr>
            <a:spLocks noGrp="1"/>
          </p:cNvSpPr>
          <p:nvPr>
            <p:ph type="dt" sz="half" idx="10"/>
          </p:nvPr>
        </p:nvSpPr>
        <p:spPr/>
        <p:txBody>
          <a:bodyPr/>
          <a:lstStyle/>
          <a:p>
            <a:fld id="{201D3A8B-79FA-4537-9BC7-EC0A8C8F414A}" type="datetimeFigureOut">
              <a:rPr lang="es-MX" smtClean="0"/>
              <a:t>20/09/2021</a:t>
            </a:fld>
            <a:endParaRPr lang="es-MX"/>
          </a:p>
        </p:txBody>
      </p:sp>
      <p:sp>
        <p:nvSpPr>
          <p:cNvPr id="5" name="Marcador de pie de página 4">
            <a:extLst>
              <a:ext uri="{FF2B5EF4-FFF2-40B4-BE49-F238E27FC236}">
                <a16:creationId xmlns:a16="http://schemas.microsoft.com/office/drawing/2014/main" id="{46B6901E-9B3C-4E4B-9084-89F92E4C25A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046E53C-32A9-4AC1-A3E3-D019488AA7AF}"/>
              </a:ext>
            </a:extLst>
          </p:cNvPr>
          <p:cNvSpPr>
            <a:spLocks noGrp="1"/>
          </p:cNvSpPr>
          <p:nvPr>
            <p:ph type="sldNum" sz="quarter" idx="12"/>
          </p:nvPr>
        </p:nvSpPr>
        <p:spPr/>
        <p:txBody>
          <a:bodyPr/>
          <a:lstStyle/>
          <a:p>
            <a:fld id="{A4B74D2C-12F9-44B6-91A3-69732B63CCFA}" type="slidenum">
              <a:rPr lang="es-MX" smtClean="0"/>
              <a:t>‹Nº›</a:t>
            </a:fld>
            <a:endParaRPr lang="es-MX"/>
          </a:p>
        </p:txBody>
      </p:sp>
    </p:spTree>
    <p:extLst>
      <p:ext uri="{BB962C8B-B14F-4D97-AF65-F5344CB8AC3E}">
        <p14:creationId xmlns:p14="http://schemas.microsoft.com/office/powerpoint/2010/main" val="2993442968"/>
      </p:ext>
    </p:extLst>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C4C0B-3B42-48DA-AB2D-4D2D1423AFE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F0D5B104-CBAA-46D3-A6D1-28406E867AC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772C75E5-358C-41C8-89E0-1736624CE34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9A379BD8-D5FE-4FBF-B16E-6A08572DE998}"/>
              </a:ext>
            </a:extLst>
          </p:cNvPr>
          <p:cNvSpPr>
            <a:spLocks noGrp="1"/>
          </p:cNvSpPr>
          <p:nvPr>
            <p:ph type="dt" sz="half" idx="10"/>
          </p:nvPr>
        </p:nvSpPr>
        <p:spPr/>
        <p:txBody>
          <a:bodyPr/>
          <a:lstStyle/>
          <a:p>
            <a:fld id="{201D3A8B-79FA-4537-9BC7-EC0A8C8F414A}" type="datetimeFigureOut">
              <a:rPr lang="es-MX" smtClean="0"/>
              <a:t>20/09/2021</a:t>
            </a:fld>
            <a:endParaRPr lang="es-MX"/>
          </a:p>
        </p:txBody>
      </p:sp>
      <p:sp>
        <p:nvSpPr>
          <p:cNvPr id="6" name="Marcador de pie de página 5">
            <a:extLst>
              <a:ext uri="{FF2B5EF4-FFF2-40B4-BE49-F238E27FC236}">
                <a16:creationId xmlns:a16="http://schemas.microsoft.com/office/drawing/2014/main" id="{C59DFF88-C8B5-41C6-BD0D-699DD589AC03}"/>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B90A5450-2A63-41AB-9B4C-BD3D9906D165}"/>
              </a:ext>
            </a:extLst>
          </p:cNvPr>
          <p:cNvSpPr>
            <a:spLocks noGrp="1"/>
          </p:cNvSpPr>
          <p:nvPr>
            <p:ph type="sldNum" sz="quarter" idx="12"/>
          </p:nvPr>
        </p:nvSpPr>
        <p:spPr/>
        <p:txBody>
          <a:bodyPr/>
          <a:lstStyle/>
          <a:p>
            <a:fld id="{A4B74D2C-12F9-44B6-91A3-69732B63CCFA}" type="slidenum">
              <a:rPr lang="es-MX" smtClean="0"/>
              <a:t>‹Nº›</a:t>
            </a:fld>
            <a:endParaRPr lang="es-MX"/>
          </a:p>
        </p:txBody>
      </p:sp>
    </p:spTree>
    <p:extLst>
      <p:ext uri="{BB962C8B-B14F-4D97-AF65-F5344CB8AC3E}">
        <p14:creationId xmlns:p14="http://schemas.microsoft.com/office/powerpoint/2010/main" val="4060927043"/>
      </p:ext>
    </p:extLst>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B2369B-9D58-406A-9A74-2EB63CBD57E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1BA49FDD-E439-42F4-B99D-084271BC90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E6C8F53-FDF4-4703-BBF3-B1649F7A365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59E9D7EA-C787-4196-BE3C-8E1AB899B4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5DC386E-1879-48B2-B4C1-43D2CAF3648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29EF6E6F-FEAE-4F3B-9010-DED827DF0987}"/>
              </a:ext>
            </a:extLst>
          </p:cNvPr>
          <p:cNvSpPr>
            <a:spLocks noGrp="1"/>
          </p:cNvSpPr>
          <p:nvPr>
            <p:ph type="dt" sz="half" idx="10"/>
          </p:nvPr>
        </p:nvSpPr>
        <p:spPr/>
        <p:txBody>
          <a:bodyPr/>
          <a:lstStyle/>
          <a:p>
            <a:fld id="{201D3A8B-79FA-4537-9BC7-EC0A8C8F414A}" type="datetimeFigureOut">
              <a:rPr lang="es-MX" smtClean="0"/>
              <a:t>20/09/2021</a:t>
            </a:fld>
            <a:endParaRPr lang="es-MX"/>
          </a:p>
        </p:txBody>
      </p:sp>
      <p:sp>
        <p:nvSpPr>
          <p:cNvPr id="8" name="Marcador de pie de página 7">
            <a:extLst>
              <a:ext uri="{FF2B5EF4-FFF2-40B4-BE49-F238E27FC236}">
                <a16:creationId xmlns:a16="http://schemas.microsoft.com/office/drawing/2014/main" id="{CE4C8810-07E8-4A4B-B70C-FADA0ADA7C3B}"/>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98131CD8-8718-429B-89AB-9133BED99E29}"/>
              </a:ext>
            </a:extLst>
          </p:cNvPr>
          <p:cNvSpPr>
            <a:spLocks noGrp="1"/>
          </p:cNvSpPr>
          <p:nvPr>
            <p:ph type="sldNum" sz="quarter" idx="12"/>
          </p:nvPr>
        </p:nvSpPr>
        <p:spPr/>
        <p:txBody>
          <a:bodyPr/>
          <a:lstStyle/>
          <a:p>
            <a:fld id="{A4B74D2C-12F9-44B6-91A3-69732B63CCFA}" type="slidenum">
              <a:rPr lang="es-MX" smtClean="0"/>
              <a:t>‹Nº›</a:t>
            </a:fld>
            <a:endParaRPr lang="es-MX"/>
          </a:p>
        </p:txBody>
      </p:sp>
    </p:spTree>
    <p:extLst>
      <p:ext uri="{BB962C8B-B14F-4D97-AF65-F5344CB8AC3E}">
        <p14:creationId xmlns:p14="http://schemas.microsoft.com/office/powerpoint/2010/main" val="1378779213"/>
      </p:ext>
    </p:extLst>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71929E-6084-4768-9DDC-41F5A10F71E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8388B31C-75CF-4B99-A2D6-8A9C780DBC8E}"/>
              </a:ext>
            </a:extLst>
          </p:cNvPr>
          <p:cNvSpPr>
            <a:spLocks noGrp="1"/>
          </p:cNvSpPr>
          <p:nvPr>
            <p:ph type="dt" sz="half" idx="10"/>
          </p:nvPr>
        </p:nvSpPr>
        <p:spPr/>
        <p:txBody>
          <a:bodyPr/>
          <a:lstStyle/>
          <a:p>
            <a:fld id="{201D3A8B-79FA-4537-9BC7-EC0A8C8F414A}" type="datetimeFigureOut">
              <a:rPr lang="es-MX" smtClean="0"/>
              <a:t>20/09/2021</a:t>
            </a:fld>
            <a:endParaRPr lang="es-MX"/>
          </a:p>
        </p:txBody>
      </p:sp>
      <p:sp>
        <p:nvSpPr>
          <p:cNvPr id="4" name="Marcador de pie de página 3">
            <a:extLst>
              <a:ext uri="{FF2B5EF4-FFF2-40B4-BE49-F238E27FC236}">
                <a16:creationId xmlns:a16="http://schemas.microsoft.com/office/drawing/2014/main" id="{A54DD2EB-E0FE-4D5C-A5EF-4084505C9073}"/>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0977968E-6CAD-457E-8748-EF22BD0A6913}"/>
              </a:ext>
            </a:extLst>
          </p:cNvPr>
          <p:cNvSpPr>
            <a:spLocks noGrp="1"/>
          </p:cNvSpPr>
          <p:nvPr>
            <p:ph type="sldNum" sz="quarter" idx="12"/>
          </p:nvPr>
        </p:nvSpPr>
        <p:spPr/>
        <p:txBody>
          <a:bodyPr/>
          <a:lstStyle/>
          <a:p>
            <a:fld id="{A4B74D2C-12F9-44B6-91A3-69732B63CCFA}" type="slidenum">
              <a:rPr lang="es-MX" smtClean="0"/>
              <a:t>‹Nº›</a:t>
            </a:fld>
            <a:endParaRPr lang="es-MX"/>
          </a:p>
        </p:txBody>
      </p:sp>
    </p:spTree>
    <p:extLst>
      <p:ext uri="{BB962C8B-B14F-4D97-AF65-F5344CB8AC3E}">
        <p14:creationId xmlns:p14="http://schemas.microsoft.com/office/powerpoint/2010/main" val="2799046274"/>
      </p:ext>
    </p:extLst>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D94C35D-5033-494C-AF59-AA00CED0AE16}"/>
              </a:ext>
            </a:extLst>
          </p:cNvPr>
          <p:cNvSpPr>
            <a:spLocks noGrp="1"/>
          </p:cNvSpPr>
          <p:nvPr>
            <p:ph type="dt" sz="half" idx="10"/>
          </p:nvPr>
        </p:nvSpPr>
        <p:spPr/>
        <p:txBody>
          <a:bodyPr/>
          <a:lstStyle/>
          <a:p>
            <a:fld id="{201D3A8B-79FA-4537-9BC7-EC0A8C8F414A}" type="datetimeFigureOut">
              <a:rPr lang="es-MX" smtClean="0"/>
              <a:t>20/09/2021</a:t>
            </a:fld>
            <a:endParaRPr lang="es-MX"/>
          </a:p>
        </p:txBody>
      </p:sp>
      <p:sp>
        <p:nvSpPr>
          <p:cNvPr id="3" name="Marcador de pie de página 2">
            <a:extLst>
              <a:ext uri="{FF2B5EF4-FFF2-40B4-BE49-F238E27FC236}">
                <a16:creationId xmlns:a16="http://schemas.microsoft.com/office/drawing/2014/main" id="{C34FCF44-5A21-4C2F-B8E7-170CAC1DAD54}"/>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A2DA0741-9262-4798-BCF7-CE26003815A9}"/>
              </a:ext>
            </a:extLst>
          </p:cNvPr>
          <p:cNvSpPr>
            <a:spLocks noGrp="1"/>
          </p:cNvSpPr>
          <p:nvPr>
            <p:ph type="sldNum" sz="quarter" idx="12"/>
          </p:nvPr>
        </p:nvSpPr>
        <p:spPr/>
        <p:txBody>
          <a:bodyPr/>
          <a:lstStyle/>
          <a:p>
            <a:fld id="{A4B74D2C-12F9-44B6-91A3-69732B63CCFA}" type="slidenum">
              <a:rPr lang="es-MX" smtClean="0"/>
              <a:t>‹Nº›</a:t>
            </a:fld>
            <a:endParaRPr lang="es-MX"/>
          </a:p>
        </p:txBody>
      </p:sp>
    </p:spTree>
    <p:extLst>
      <p:ext uri="{BB962C8B-B14F-4D97-AF65-F5344CB8AC3E}">
        <p14:creationId xmlns:p14="http://schemas.microsoft.com/office/powerpoint/2010/main" val="181186119"/>
      </p:ext>
    </p:extLst>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F704D5-D38B-4730-A008-A89A2B16375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6CE239A7-57B2-47C7-881E-89DAE1DBC4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1B8670F0-88A9-40C6-8248-277657D0A7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A16D35F-2A0F-44E6-A7C4-3D3022AD0860}"/>
              </a:ext>
            </a:extLst>
          </p:cNvPr>
          <p:cNvSpPr>
            <a:spLocks noGrp="1"/>
          </p:cNvSpPr>
          <p:nvPr>
            <p:ph type="dt" sz="half" idx="10"/>
          </p:nvPr>
        </p:nvSpPr>
        <p:spPr/>
        <p:txBody>
          <a:bodyPr/>
          <a:lstStyle/>
          <a:p>
            <a:fld id="{201D3A8B-79FA-4537-9BC7-EC0A8C8F414A}" type="datetimeFigureOut">
              <a:rPr lang="es-MX" smtClean="0"/>
              <a:t>20/09/2021</a:t>
            </a:fld>
            <a:endParaRPr lang="es-MX"/>
          </a:p>
        </p:txBody>
      </p:sp>
      <p:sp>
        <p:nvSpPr>
          <p:cNvPr id="6" name="Marcador de pie de página 5">
            <a:extLst>
              <a:ext uri="{FF2B5EF4-FFF2-40B4-BE49-F238E27FC236}">
                <a16:creationId xmlns:a16="http://schemas.microsoft.com/office/drawing/2014/main" id="{06F6E644-556D-4A09-A6E0-577DAA68212F}"/>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CFA20BFA-A347-4777-B6D6-A9D61B74D64F}"/>
              </a:ext>
            </a:extLst>
          </p:cNvPr>
          <p:cNvSpPr>
            <a:spLocks noGrp="1"/>
          </p:cNvSpPr>
          <p:nvPr>
            <p:ph type="sldNum" sz="quarter" idx="12"/>
          </p:nvPr>
        </p:nvSpPr>
        <p:spPr/>
        <p:txBody>
          <a:bodyPr/>
          <a:lstStyle/>
          <a:p>
            <a:fld id="{A4B74D2C-12F9-44B6-91A3-69732B63CCFA}" type="slidenum">
              <a:rPr lang="es-MX" smtClean="0"/>
              <a:t>‹Nº›</a:t>
            </a:fld>
            <a:endParaRPr lang="es-MX"/>
          </a:p>
        </p:txBody>
      </p:sp>
    </p:spTree>
    <p:extLst>
      <p:ext uri="{BB962C8B-B14F-4D97-AF65-F5344CB8AC3E}">
        <p14:creationId xmlns:p14="http://schemas.microsoft.com/office/powerpoint/2010/main" val="2835938564"/>
      </p:ext>
    </p:extLst>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3A3B70-AF23-4D9F-8C85-79F4430507D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AF4DCC66-84C8-4C93-A9A9-040800B481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7ED1003A-8DD1-49CF-A31D-3E7C931A63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A9AEB64-8D4D-4440-9EF9-D60580CA5B33}"/>
              </a:ext>
            </a:extLst>
          </p:cNvPr>
          <p:cNvSpPr>
            <a:spLocks noGrp="1"/>
          </p:cNvSpPr>
          <p:nvPr>
            <p:ph type="dt" sz="half" idx="10"/>
          </p:nvPr>
        </p:nvSpPr>
        <p:spPr/>
        <p:txBody>
          <a:bodyPr/>
          <a:lstStyle/>
          <a:p>
            <a:fld id="{201D3A8B-79FA-4537-9BC7-EC0A8C8F414A}" type="datetimeFigureOut">
              <a:rPr lang="es-MX" smtClean="0"/>
              <a:t>20/09/2021</a:t>
            </a:fld>
            <a:endParaRPr lang="es-MX"/>
          </a:p>
        </p:txBody>
      </p:sp>
      <p:sp>
        <p:nvSpPr>
          <p:cNvPr id="6" name="Marcador de pie de página 5">
            <a:extLst>
              <a:ext uri="{FF2B5EF4-FFF2-40B4-BE49-F238E27FC236}">
                <a16:creationId xmlns:a16="http://schemas.microsoft.com/office/drawing/2014/main" id="{AD7FE291-CB42-4BB5-BFE9-3EB879FDDDDD}"/>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6D2A41F0-5B79-437E-93B9-15362FAA9496}"/>
              </a:ext>
            </a:extLst>
          </p:cNvPr>
          <p:cNvSpPr>
            <a:spLocks noGrp="1"/>
          </p:cNvSpPr>
          <p:nvPr>
            <p:ph type="sldNum" sz="quarter" idx="12"/>
          </p:nvPr>
        </p:nvSpPr>
        <p:spPr/>
        <p:txBody>
          <a:bodyPr/>
          <a:lstStyle/>
          <a:p>
            <a:fld id="{A4B74D2C-12F9-44B6-91A3-69732B63CCFA}" type="slidenum">
              <a:rPr lang="es-MX" smtClean="0"/>
              <a:t>‹Nº›</a:t>
            </a:fld>
            <a:endParaRPr lang="es-MX"/>
          </a:p>
        </p:txBody>
      </p:sp>
    </p:spTree>
    <p:extLst>
      <p:ext uri="{BB962C8B-B14F-4D97-AF65-F5344CB8AC3E}">
        <p14:creationId xmlns:p14="http://schemas.microsoft.com/office/powerpoint/2010/main" val="1170879483"/>
      </p:ext>
    </p:extLst>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DEFE358-301A-4E3D-8BB8-B0A63D29F7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C2F126E0-6319-43E0-B63A-280FF7A0AC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A99AB185-5082-43A8-A31C-C0283059F9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1D3A8B-79FA-4537-9BC7-EC0A8C8F414A}" type="datetimeFigureOut">
              <a:rPr lang="es-MX" smtClean="0"/>
              <a:t>20/09/2021</a:t>
            </a:fld>
            <a:endParaRPr lang="es-MX"/>
          </a:p>
        </p:txBody>
      </p:sp>
      <p:sp>
        <p:nvSpPr>
          <p:cNvPr id="5" name="Marcador de pie de página 4">
            <a:extLst>
              <a:ext uri="{FF2B5EF4-FFF2-40B4-BE49-F238E27FC236}">
                <a16:creationId xmlns:a16="http://schemas.microsoft.com/office/drawing/2014/main" id="{E3D36E86-B308-4486-904B-DC06620DF9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8204B07A-CC69-4442-B7FB-3122E988F9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B74D2C-12F9-44B6-91A3-69732B63CCFA}" type="slidenum">
              <a:rPr lang="es-MX" smtClean="0"/>
              <a:t>‹Nº›</a:t>
            </a:fld>
            <a:endParaRPr lang="es-MX"/>
          </a:p>
        </p:txBody>
      </p:sp>
    </p:spTree>
    <p:extLst>
      <p:ext uri="{BB962C8B-B14F-4D97-AF65-F5344CB8AC3E}">
        <p14:creationId xmlns:p14="http://schemas.microsoft.com/office/powerpoint/2010/main" val="3619539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hyperlink" Target="http://www.disney.es/princesas/princesas/Mulan.jsp" TargetMode="Externa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 name="Grupo 275">
            <a:extLst>
              <a:ext uri="{FF2B5EF4-FFF2-40B4-BE49-F238E27FC236}">
                <a16:creationId xmlns:a16="http://schemas.microsoft.com/office/drawing/2014/main" id="{F1D78E03-F724-4F65-B081-3DFB39B0D5F7}"/>
              </a:ext>
            </a:extLst>
          </p:cNvPr>
          <p:cNvGrpSpPr/>
          <p:nvPr/>
        </p:nvGrpSpPr>
        <p:grpSpPr>
          <a:xfrm rot="19534450">
            <a:off x="3868865" y="1693243"/>
            <a:ext cx="3808652" cy="3471511"/>
            <a:chOff x="6013326" y="-409"/>
            <a:chExt cx="6178674" cy="6858000"/>
          </a:xfrm>
        </p:grpSpPr>
        <p:sp>
          <p:nvSpPr>
            <p:cNvPr id="4" name="Rectángulo 3">
              <a:extLst>
                <a:ext uri="{FF2B5EF4-FFF2-40B4-BE49-F238E27FC236}">
                  <a16:creationId xmlns:a16="http://schemas.microsoft.com/office/drawing/2014/main" id="{3858D826-997F-44F8-BE08-FA4DE00DEF47}"/>
                </a:ext>
              </a:extLst>
            </p:cNvPr>
            <p:cNvSpPr/>
            <p:nvPr/>
          </p:nvSpPr>
          <p:spPr>
            <a:xfrm>
              <a:off x="6173535" y="-409"/>
              <a:ext cx="6018465" cy="6858000"/>
            </a:xfrm>
            <a:prstGeom prst="rect">
              <a:avLst/>
            </a:prstGeom>
            <a:solidFill>
              <a:srgbClr val="FBB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172" name="Grupo 171">
              <a:extLst>
                <a:ext uri="{FF2B5EF4-FFF2-40B4-BE49-F238E27FC236}">
                  <a16:creationId xmlns:a16="http://schemas.microsoft.com/office/drawing/2014/main" id="{D7E9B5EF-24FB-415D-95C4-424428603088}"/>
                </a:ext>
              </a:extLst>
            </p:cNvPr>
            <p:cNvGrpSpPr/>
            <p:nvPr/>
          </p:nvGrpSpPr>
          <p:grpSpPr>
            <a:xfrm>
              <a:off x="6044063" y="288608"/>
              <a:ext cx="462465" cy="247780"/>
              <a:chOff x="6044063" y="288608"/>
              <a:chExt cx="462465" cy="247780"/>
            </a:xfrm>
          </p:grpSpPr>
          <p:sp>
            <p:nvSpPr>
              <p:cNvPr id="62" name="Rectángulo 61">
                <a:extLst>
                  <a:ext uri="{FF2B5EF4-FFF2-40B4-BE49-F238E27FC236}">
                    <a16:creationId xmlns:a16="http://schemas.microsoft.com/office/drawing/2014/main" id="{626D3F3B-8091-4751-9825-E3E543C92EE0}"/>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4" name="Arco de bloque 63">
                <a:extLst>
                  <a:ext uri="{FF2B5EF4-FFF2-40B4-BE49-F238E27FC236}">
                    <a16:creationId xmlns:a16="http://schemas.microsoft.com/office/drawing/2014/main" id="{2E4E5204-414A-4F96-B1DA-174BC3AFC72F}"/>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sp>
          <p:nvSpPr>
            <p:cNvPr id="68" name="Rectángulo 67">
              <a:extLst>
                <a:ext uri="{FF2B5EF4-FFF2-40B4-BE49-F238E27FC236}">
                  <a16:creationId xmlns:a16="http://schemas.microsoft.com/office/drawing/2014/main" id="{3809F5D7-8252-49D0-8C0F-AE42F643DC18}"/>
                </a:ext>
              </a:extLst>
            </p:cNvPr>
            <p:cNvSpPr/>
            <p:nvPr/>
          </p:nvSpPr>
          <p:spPr>
            <a:xfrm>
              <a:off x="6372225" y="63925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0" name="Arco de bloque 69">
              <a:extLst>
                <a:ext uri="{FF2B5EF4-FFF2-40B4-BE49-F238E27FC236}">
                  <a16:creationId xmlns:a16="http://schemas.microsoft.com/office/drawing/2014/main" id="{6442CCF0-F244-4E55-9865-9E2C570214A1}"/>
                </a:ext>
              </a:extLst>
            </p:cNvPr>
            <p:cNvSpPr/>
            <p:nvPr/>
          </p:nvSpPr>
          <p:spPr>
            <a:xfrm>
              <a:off x="6044063" y="536388"/>
              <a:ext cx="416787" cy="260032"/>
            </a:xfrm>
            <a:prstGeom prst="blockArc">
              <a:avLst>
                <a:gd name="adj1" fmla="val 7444227"/>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nvGrpSpPr>
            <p:cNvPr id="173" name="Grupo 172">
              <a:extLst>
                <a:ext uri="{FF2B5EF4-FFF2-40B4-BE49-F238E27FC236}">
                  <a16:creationId xmlns:a16="http://schemas.microsoft.com/office/drawing/2014/main" id="{5FCB0ECC-C99C-4DC5-8CDB-BB17209B9930}"/>
                </a:ext>
              </a:extLst>
            </p:cNvPr>
            <p:cNvGrpSpPr/>
            <p:nvPr/>
          </p:nvGrpSpPr>
          <p:grpSpPr>
            <a:xfrm>
              <a:off x="6044063" y="728858"/>
              <a:ext cx="462465" cy="247780"/>
              <a:chOff x="6044063" y="288608"/>
              <a:chExt cx="462465" cy="247780"/>
            </a:xfrm>
          </p:grpSpPr>
          <p:sp>
            <p:nvSpPr>
              <p:cNvPr id="174" name="Rectángulo 173">
                <a:extLst>
                  <a:ext uri="{FF2B5EF4-FFF2-40B4-BE49-F238E27FC236}">
                    <a16:creationId xmlns:a16="http://schemas.microsoft.com/office/drawing/2014/main" id="{C4D7D087-9115-4F22-BB7D-552703DC0E18}"/>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175" name="Arco de bloque 174">
                <a:extLst>
                  <a:ext uri="{FF2B5EF4-FFF2-40B4-BE49-F238E27FC236}">
                    <a16:creationId xmlns:a16="http://schemas.microsoft.com/office/drawing/2014/main" id="{79B32CB7-4CE4-4D00-ACF6-B0D5C55A7CAE}"/>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176" name="Grupo 175">
              <a:extLst>
                <a:ext uri="{FF2B5EF4-FFF2-40B4-BE49-F238E27FC236}">
                  <a16:creationId xmlns:a16="http://schemas.microsoft.com/office/drawing/2014/main" id="{3DF9A5B1-6BD1-4562-9D1C-76C19D47B6E8}"/>
                </a:ext>
              </a:extLst>
            </p:cNvPr>
            <p:cNvGrpSpPr/>
            <p:nvPr/>
          </p:nvGrpSpPr>
          <p:grpSpPr>
            <a:xfrm>
              <a:off x="6026980" y="910979"/>
              <a:ext cx="462465" cy="247780"/>
              <a:chOff x="6044063" y="288608"/>
              <a:chExt cx="462465" cy="247780"/>
            </a:xfrm>
          </p:grpSpPr>
          <p:sp>
            <p:nvSpPr>
              <p:cNvPr id="177" name="Rectángulo 176">
                <a:extLst>
                  <a:ext uri="{FF2B5EF4-FFF2-40B4-BE49-F238E27FC236}">
                    <a16:creationId xmlns:a16="http://schemas.microsoft.com/office/drawing/2014/main" id="{E99FA9F1-F7A9-4B69-9628-9210AA24648B}"/>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178" name="Arco de bloque 177">
                <a:extLst>
                  <a:ext uri="{FF2B5EF4-FFF2-40B4-BE49-F238E27FC236}">
                    <a16:creationId xmlns:a16="http://schemas.microsoft.com/office/drawing/2014/main" id="{32AED8C8-61F6-46E4-BFF3-4715947D592D}"/>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188" name="Grupo 187">
              <a:extLst>
                <a:ext uri="{FF2B5EF4-FFF2-40B4-BE49-F238E27FC236}">
                  <a16:creationId xmlns:a16="http://schemas.microsoft.com/office/drawing/2014/main" id="{2E3F29D9-77BC-41E5-A04B-2FB49123D1F7}"/>
                </a:ext>
              </a:extLst>
            </p:cNvPr>
            <p:cNvGrpSpPr/>
            <p:nvPr/>
          </p:nvGrpSpPr>
          <p:grpSpPr>
            <a:xfrm>
              <a:off x="6021223" y="1084146"/>
              <a:ext cx="462465" cy="247780"/>
              <a:chOff x="6044063" y="288608"/>
              <a:chExt cx="462465" cy="247780"/>
            </a:xfrm>
          </p:grpSpPr>
          <p:sp>
            <p:nvSpPr>
              <p:cNvPr id="189" name="Rectángulo 188">
                <a:extLst>
                  <a:ext uri="{FF2B5EF4-FFF2-40B4-BE49-F238E27FC236}">
                    <a16:creationId xmlns:a16="http://schemas.microsoft.com/office/drawing/2014/main" id="{BB5A9059-67DC-4F45-96E0-4FB59F434872}"/>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190" name="Arco de bloque 189">
                <a:extLst>
                  <a:ext uri="{FF2B5EF4-FFF2-40B4-BE49-F238E27FC236}">
                    <a16:creationId xmlns:a16="http://schemas.microsoft.com/office/drawing/2014/main" id="{3CD605C5-54C2-4477-A3B5-ABFCD8BD8CAA}"/>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191" name="Grupo 190">
              <a:extLst>
                <a:ext uri="{FF2B5EF4-FFF2-40B4-BE49-F238E27FC236}">
                  <a16:creationId xmlns:a16="http://schemas.microsoft.com/office/drawing/2014/main" id="{68B25287-0365-4112-8DAE-0A4568854666}"/>
                </a:ext>
              </a:extLst>
            </p:cNvPr>
            <p:cNvGrpSpPr/>
            <p:nvPr/>
          </p:nvGrpSpPr>
          <p:grpSpPr>
            <a:xfrm>
              <a:off x="6026980" y="1278333"/>
              <a:ext cx="462465" cy="247780"/>
              <a:chOff x="6044063" y="288608"/>
              <a:chExt cx="462465" cy="247780"/>
            </a:xfrm>
          </p:grpSpPr>
          <p:sp>
            <p:nvSpPr>
              <p:cNvPr id="192" name="Rectángulo 191">
                <a:extLst>
                  <a:ext uri="{FF2B5EF4-FFF2-40B4-BE49-F238E27FC236}">
                    <a16:creationId xmlns:a16="http://schemas.microsoft.com/office/drawing/2014/main" id="{746EB4F9-DFC2-4D34-9B9F-0188DA9CAF47}"/>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193" name="Arco de bloque 192">
                <a:extLst>
                  <a:ext uri="{FF2B5EF4-FFF2-40B4-BE49-F238E27FC236}">
                    <a16:creationId xmlns:a16="http://schemas.microsoft.com/office/drawing/2014/main" id="{FCAA8AE8-CE25-4A9B-B0CF-16932FB0CE89}"/>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194" name="Grupo 193">
              <a:extLst>
                <a:ext uri="{FF2B5EF4-FFF2-40B4-BE49-F238E27FC236}">
                  <a16:creationId xmlns:a16="http://schemas.microsoft.com/office/drawing/2014/main" id="{869CBCC1-020A-4070-934B-1FCA010FCFBE}"/>
                </a:ext>
              </a:extLst>
            </p:cNvPr>
            <p:cNvGrpSpPr/>
            <p:nvPr/>
          </p:nvGrpSpPr>
          <p:grpSpPr>
            <a:xfrm>
              <a:off x="6024436" y="3190219"/>
              <a:ext cx="462465" cy="247780"/>
              <a:chOff x="6044063" y="288608"/>
              <a:chExt cx="462465" cy="247780"/>
            </a:xfrm>
          </p:grpSpPr>
          <p:sp>
            <p:nvSpPr>
              <p:cNvPr id="195" name="Rectángulo 194">
                <a:extLst>
                  <a:ext uri="{FF2B5EF4-FFF2-40B4-BE49-F238E27FC236}">
                    <a16:creationId xmlns:a16="http://schemas.microsoft.com/office/drawing/2014/main" id="{81871ABF-9EDC-4C81-A6AB-64E7365B9BAA}"/>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196" name="Arco de bloque 195">
                <a:extLst>
                  <a:ext uri="{FF2B5EF4-FFF2-40B4-BE49-F238E27FC236}">
                    <a16:creationId xmlns:a16="http://schemas.microsoft.com/office/drawing/2014/main" id="{BD234FFE-0F61-4359-9FFD-E37A04EA9F01}"/>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dirty="0">
                  <a:solidFill>
                    <a:schemeClr val="tx1"/>
                  </a:solidFill>
                </a:endParaRPr>
              </a:p>
            </p:txBody>
          </p:sp>
        </p:grpSp>
        <p:grpSp>
          <p:nvGrpSpPr>
            <p:cNvPr id="197" name="Grupo 196">
              <a:extLst>
                <a:ext uri="{FF2B5EF4-FFF2-40B4-BE49-F238E27FC236}">
                  <a16:creationId xmlns:a16="http://schemas.microsoft.com/office/drawing/2014/main" id="{C46F8C52-961B-4433-A247-E68DDD4047DA}"/>
                </a:ext>
              </a:extLst>
            </p:cNvPr>
            <p:cNvGrpSpPr/>
            <p:nvPr/>
          </p:nvGrpSpPr>
          <p:grpSpPr>
            <a:xfrm>
              <a:off x="6020878" y="2999692"/>
              <a:ext cx="462465" cy="247780"/>
              <a:chOff x="6044063" y="288608"/>
              <a:chExt cx="462465" cy="247780"/>
            </a:xfrm>
          </p:grpSpPr>
          <p:sp>
            <p:nvSpPr>
              <p:cNvPr id="198" name="Rectángulo 197">
                <a:extLst>
                  <a:ext uri="{FF2B5EF4-FFF2-40B4-BE49-F238E27FC236}">
                    <a16:creationId xmlns:a16="http://schemas.microsoft.com/office/drawing/2014/main" id="{843CA761-BDE8-4757-A7BB-C9D23BE6FE1E}"/>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199" name="Arco de bloque 198">
                <a:extLst>
                  <a:ext uri="{FF2B5EF4-FFF2-40B4-BE49-F238E27FC236}">
                    <a16:creationId xmlns:a16="http://schemas.microsoft.com/office/drawing/2014/main" id="{F6F977A2-0504-486E-9714-9AD3540A7759}"/>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dirty="0">
                  <a:solidFill>
                    <a:schemeClr val="tx1"/>
                  </a:solidFill>
                </a:endParaRPr>
              </a:p>
            </p:txBody>
          </p:sp>
        </p:grpSp>
        <p:grpSp>
          <p:nvGrpSpPr>
            <p:cNvPr id="200" name="Grupo 199">
              <a:extLst>
                <a:ext uri="{FF2B5EF4-FFF2-40B4-BE49-F238E27FC236}">
                  <a16:creationId xmlns:a16="http://schemas.microsoft.com/office/drawing/2014/main" id="{3835E11D-4645-45DE-B69B-DAD943120F25}"/>
                </a:ext>
              </a:extLst>
            </p:cNvPr>
            <p:cNvGrpSpPr/>
            <p:nvPr/>
          </p:nvGrpSpPr>
          <p:grpSpPr>
            <a:xfrm>
              <a:off x="6033585" y="2809165"/>
              <a:ext cx="462465" cy="247780"/>
              <a:chOff x="6044063" y="288608"/>
              <a:chExt cx="462465" cy="247780"/>
            </a:xfrm>
          </p:grpSpPr>
          <p:sp>
            <p:nvSpPr>
              <p:cNvPr id="201" name="Rectángulo 200">
                <a:extLst>
                  <a:ext uri="{FF2B5EF4-FFF2-40B4-BE49-F238E27FC236}">
                    <a16:creationId xmlns:a16="http://schemas.microsoft.com/office/drawing/2014/main" id="{08D2CBFE-D112-4870-A580-E74D7E8DF514}"/>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02" name="Arco de bloque 201">
                <a:extLst>
                  <a:ext uri="{FF2B5EF4-FFF2-40B4-BE49-F238E27FC236}">
                    <a16:creationId xmlns:a16="http://schemas.microsoft.com/office/drawing/2014/main" id="{E057A0F8-248D-4113-ACD3-56272AC196E3}"/>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03" name="Grupo 202">
              <a:extLst>
                <a:ext uri="{FF2B5EF4-FFF2-40B4-BE49-F238E27FC236}">
                  <a16:creationId xmlns:a16="http://schemas.microsoft.com/office/drawing/2014/main" id="{E5C6015C-C30F-42EF-84AB-91D3818A993F}"/>
                </a:ext>
              </a:extLst>
            </p:cNvPr>
            <p:cNvGrpSpPr/>
            <p:nvPr/>
          </p:nvGrpSpPr>
          <p:grpSpPr>
            <a:xfrm>
              <a:off x="6044063" y="2617796"/>
              <a:ext cx="462465" cy="247780"/>
              <a:chOff x="6044063" y="288608"/>
              <a:chExt cx="462465" cy="247780"/>
            </a:xfrm>
          </p:grpSpPr>
          <p:sp>
            <p:nvSpPr>
              <p:cNvPr id="204" name="Rectángulo 203">
                <a:extLst>
                  <a:ext uri="{FF2B5EF4-FFF2-40B4-BE49-F238E27FC236}">
                    <a16:creationId xmlns:a16="http://schemas.microsoft.com/office/drawing/2014/main" id="{D97B9E3F-BDD2-4689-B3AF-5C2DFFCDADC4}"/>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05" name="Arco de bloque 204">
                <a:extLst>
                  <a:ext uri="{FF2B5EF4-FFF2-40B4-BE49-F238E27FC236}">
                    <a16:creationId xmlns:a16="http://schemas.microsoft.com/office/drawing/2014/main" id="{17351D3B-30E3-4AAA-B27C-43E8798C8B92}"/>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dirty="0">
                  <a:solidFill>
                    <a:schemeClr val="tx1"/>
                  </a:solidFill>
                </a:endParaRPr>
              </a:p>
            </p:txBody>
          </p:sp>
        </p:grpSp>
        <p:grpSp>
          <p:nvGrpSpPr>
            <p:cNvPr id="206" name="Grupo 205">
              <a:extLst>
                <a:ext uri="{FF2B5EF4-FFF2-40B4-BE49-F238E27FC236}">
                  <a16:creationId xmlns:a16="http://schemas.microsoft.com/office/drawing/2014/main" id="{F15C5604-98CD-4EB9-A0DE-3633337F5F70}"/>
                </a:ext>
              </a:extLst>
            </p:cNvPr>
            <p:cNvGrpSpPr/>
            <p:nvPr/>
          </p:nvGrpSpPr>
          <p:grpSpPr>
            <a:xfrm>
              <a:off x="6044063" y="3389108"/>
              <a:ext cx="462465" cy="247780"/>
              <a:chOff x="6044063" y="288608"/>
              <a:chExt cx="462465" cy="247780"/>
            </a:xfrm>
          </p:grpSpPr>
          <p:sp>
            <p:nvSpPr>
              <p:cNvPr id="207" name="Rectángulo 206">
                <a:extLst>
                  <a:ext uri="{FF2B5EF4-FFF2-40B4-BE49-F238E27FC236}">
                    <a16:creationId xmlns:a16="http://schemas.microsoft.com/office/drawing/2014/main" id="{683DD678-5D0B-4116-8FA4-42CF99ED2F0B}"/>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08" name="Arco de bloque 207">
                <a:extLst>
                  <a:ext uri="{FF2B5EF4-FFF2-40B4-BE49-F238E27FC236}">
                    <a16:creationId xmlns:a16="http://schemas.microsoft.com/office/drawing/2014/main" id="{2B2AE922-35B5-4831-A534-F23823A73E14}"/>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09" name="Grupo 208">
              <a:extLst>
                <a:ext uri="{FF2B5EF4-FFF2-40B4-BE49-F238E27FC236}">
                  <a16:creationId xmlns:a16="http://schemas.microsoft.com/office/drawing/2014/main" id="{8FAF0634-44EC-43D3-A5CB-70B45F610BB5}"/>
                </a:ext>
              </a:extLst>
            </p:cNvPr>
            <p:cNvGrpSpPr/>
            <p:nvPr/>
          </p:nvGrpSpPr>
          <p:grpSpPr>
            <a:xfrm>
              <a:off x="6018468" y="2419749"/>
              <a:ext cx="462465" cy="247780"/>
              <a:chOff x="6044063" y="288608"/>
              <a:chExt cx="462465" cy="247780"/>
            </a:xfrm>
          </p:grpSpPr>
          <p:sp>
            <p:nvSpPr>
              <p:cNvPr id="210" name="Rectángulo 209">
                <a:extLst>
                  <a:ext uri="{FF2B5EF4-FFF2-40B4-BE49-F238E27FC236}">
                    <a16:creationId xmlns:a16="http://schemas.microsoft.com/office/drawing/2014/main" id="{A1AEAE3A-7EE9-4980-B13C-ECC51B2534A9}"/>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11" name="Arco de bloque 210">
                <a:extLst>
                  <a:ext uri="{FF2B5EF4-FFF2-40B4-BE49-F238E27FC236}">
                    <a16:creationId xmlns:a16="http://schemas.microsoft.com/office/drawing/2014/main" id="{D63CF8A0-3BA9-47B4-8476-16BA9C769AAC}"/>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dirty="0">
                  <a:solidFill>
                    <a:schemeClr val="tx1"/>
                  </a:solidFill>
                </a:endParaRPr>
              </a:p>
            </p:txBody>
          </p:sp>
        </p:grpSp>
        <p:grpSp>
          <p:nvGrpSpPr>
            <p:cNvPr id="212" name="Grupo 211">
              <a:extLst>
                <a:ext uri="{FF2B5EF4-FFF2-40B4-BE49-F238E27FC236}">
                  <a16:creationId xmlns:a16="http://schemas.microsoft.com/office/drawing/2014/main" id="{963644A0-2BA4-435E-A977-8B63440F4B4C}"/>
                </a:ext>
              </a:extLst>
            </p:cNvPr>
            <p:cNvGrpSpPr/>
            <p:nvPr/>
          </p:nvGrpSpPr>
          <p:grpSpPr>
            <a:xfrm>
              <a:off x="6026980" y="2247113"/>
              <a:ext cx="462465" cy="247780"/>
              <a:chOff x="6044063" y="288608"/>
              <a:chExt cx="462465" cy="247780"/>
            </a:xfrm>
          </p:grpSpPr>
          <p:sp>
            <p:nvSpPr>
              <p:cNvPr id="213" name="Rectángulo 212">
                <a:extLst>
                  <a:ext uri="{FF2B5EF4-FFF2-40B4-BE49-F238E27FC236}">
                    <a16:creationId xmlns:a16="http://schemas.microsoft.com/office/drawing/2014/main" id="{589C266C-8CAC-4520-B3F2-26CF32D97831}"/>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14" name="Arco de bloque 213">
                <a:extLst>
                  <a:ext uri="{FF2B5EF4-FFF2-40B4-BE49-F238E27FC236}">
                    <a16:creationId xmlns:a16="http://schemas.microsoft.com/office/drawing/2014/main" id="{C5B42534-538B-4BD2-BC82-39D1EA08AD0C}"/>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15" name="Grupo 214">
              <a:extLst>
                <a:ext uri="{FF2B5EF4-FFF2-40B4-BE49-F238E27FC236}">
                  <a16:creationId xmlns:a16="http://schemas.microsoft.com/office/drawing/2014/main" id="{2D1E6134-427A-415C-9D99-4D22A3DE9E38}"/>
                </a:ext>
              </a:extLst>
            </p:cNvPr>
            <p:cNvGrpSpPr/>
            <p:nvPr/>
          </p:nvGrpSpPr>
          <p:grpSpPr>
            <a:xfrm>
              <a:off x="6013326" y="1879697"/>
              <a:ext cx="462465" cy="247780"/>
              <a:chOff x="6044063" y="288608"/>
              <a:chExt cx="462465" cy="247780"/>
            </a:xfrm>
          </p:grpSpPr>
          <p:sp>
            <p:nvSpPr>
              <p:cNvPr id="216" name="Rectángulo 215">
                <a:extLst>
                  <a:ext uri="{FF2B5EF4-FFF2-40B4-BE49-F238E27FC236}">
                    <a16:creationId xmlns:a16="http://schemas.microsoft.com/office/drawing/2014/main" id="{853C003F-E494-4ADA-93B2-085973636B15}"/>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17" name="Arco de bloque 216">
                <a:extLst>
                  <a:ext uri="{FF2B5EF4-FFF2-40B4-BE49-F238E27FC236}">
                    <a16:creationId xmlns:a16="http://schemas.microsoft.com/office/drawing/2014/main" id="{83D36B65-06A1-4714-BAC6-54353EB3DCEB}"/>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dirty="0">
                  <a:solidFill>
                    <a:schemeClr val="tx1"/>
                  </a:solidFill>
                </a:endParaRPr>
              </a:p>
            </p:txBody>
          </p:sp>
        </p:grpSp>
        <p:grpSp>
          <p:nvGrpSpPr>
            <p:cNvPr id="218" name="Grupo 217">
              <a:extLst>
                <a:ext uri="{FF2B5EF4-FFF2-40B4-BE49-F238E27FC236}">
                  <a16:creationId xmlns:a16="http://schemas.microsoft.com/office/drawing/2014/main" id="{50D7F692-A0CF-4976-9BC8-E0BBA3E49FFB}"/>
                </a:ext>
              </a:extLst>
            </p:cNvPr>
            <p:cNvGrpSpPr/>
            <p:nvPr/>
          </p:nvGrpSpPr>
          <p:grpSpPr>
            <a:xfrm>
              <a:off x="6029341" y="2055469"/>
              <a:ext cx="462465" cy="247780"/>
              <a:chOff x="6044063" y="288608"/>
              <a:chExt cx="462465" cy="247780"/>
            </a:xfrm>
          </p:grpSpPr>
          <p:sp>
            <p:nvSpPr>
              <p:cNvPr id="219" name="Rectángulo 218">
                <a:extLst>
                  <a:ext uri="{FF2B5EF4-FFF2-40B4-BE49-F238E27FC236}">
                    <a16:creationId xmlns:a16="http://schemas.microsoft.com/office/drawing/2014/main" id="{3815AA63-074C-4B65-8FAC-4805C35C298F}"/>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20" name="Arco de bloque 219">
                <a:extLst>
                  <a:ext uri="{FF2B5EF4-FFF2-40B4-BE49-F238E27FC236}">
                    <a16:creationId xmlns:a16="http://schemas.microsoft.com/office/drawing/2014/main" id="{53D7695E-77BD-4D85-932D-E5F64DCF9B9B}"/>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21" name="Grupo 220">
              <a:extLst>
                <a:ext uri="{FF2B5EF4-FFF2-40B4-BE49-F238E27FC236}">
                  <a16:creationId xmlns:a16="http://schemas.microsoft.com/office/drawing/2014/main" id="{469AA5CA-D724-4429-9C95-0270D76D50A0}"/>
                </a:ext>
              </a:extLst>
            </p:cNvPr>
            <p:cNvGrpSpPr/>
            <p:nvPr/>
          </p:nvGrpSpPr>
          <p:grpSpPr>
            <a:xfrm>
              <a:off x="6036166" y="1657177"/>
              <a:ext cx="462465" cy="247780"/>
              <a:chOff x="6044063" y="288608"/>
              <a:chExt cx="462465" cy="247780"/>
            </a:xfrm>
          </p:grpSpPr>
          <p:sp>
            <p:nvSpPr>
              <p:cNvPr id="222" name="Rectángulo 221">
                <a:extLst>
                  <a:ext uri="{FF2B5EF4-FFF2-40B4-BE49-F238E27FC236}">
                    <a16:creationId xmlns:a16="http://schemas.microsoft.com/office/drawing/2014/main" id="{19C7DA28-2DDB-4DD2-99F3-B53E5AFBD4C3}"/>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23" name="Arco de bloque 222">
                <a:extLst>
                  <a:ext uri="{FF2B5EF4-FFF2-40B4-BE49-F238E27FC236}">
                    <a16:creationId xmlns:a16="http://schemas.microsoft.com/office/drawing/2014/main" id="{23C718FD-3F48-42B9-B40C-E1BD40680992}"/>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24" name="Grupo 223">
              <a:extLst>
                <a:ext uri="{FF2B5EF4-FFF2-40B4-BE49-F238E27FC236}">
                  <a16:creationId xmlns:a16="http://schemas.microsoft.com/office/drawing/2014/main" id="{F1287166-9643-4F85-81D4-72672345D0D0}"/>
                </a:ext>
              </a:extLst>
            </p:cNvPr>
            <p:cNvGrpSpPr/>
            <p:nvPr/>
          </p:nvGrpSpPr>
          <p:grpSpPr>
            <a:xfrm>
              <a:off x="6046963" y="1481405"/>
              <a:ext cx="462465" cy="247780"/>
              <a:chOff x="6044063" y="288608"/>
              <a:chExt cx="462465" cy="247780"/>
            </a:xfrm>
          </p:grpSpPr>
          <p:sp>
            <p:nvSpPr>
              <p:cNvPr id="225" name="Rectángulo 224">
                <a:extLst>
                  <a:ext uri="{FF2B5EF4-FFF2-40B4-BE49-F238E27FC236}">
                    <a16:creationId xmlns:a16="http://schemas.microsoft.com/office/drawing/2014/main" id="{619F69CA-7031-4824-960C-A1EA1053E0D7}"/>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26" name="Arco de bloque 225">
                <a:extLst>
                  <a:ext uri="{FF2B5EF4-FFF2-40B4-BE49-F238E27FC236}">
                    <a16:creationId xmlns:a16="http://schemas.microsoft.com/office/drawing/2014/main" id="{E1195EDE-A25E-4DD6-8CF9-3E19B1AB122B}"/>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27" name="Grupo 226">
              <a:extLst>
                <a:ext uri="{FF2B5EF4-FFF2-40B4-BE49-F238E27FC236}">
                  <a16:creationId xmlns:a16="http://schemas.microsoft.com/office/drawing/2014/main" id="{508C81C7-C136-431B-B9B3-1C33DDD8737F}"/>
                </a:ext>
              </a:extLst>
            </p:cNvPr>
            <p:cNvGrpSpPr/>
            <p:nvPr/>
          </p:nvGrpSpPr>
          <p:grpSpPr>
            <a:xfrm>
              <a:off x="6036166" y="4734025"/>
              <a:ext cx="462465" cy="247780"/>
              <a:chOff x="6044063" y="288608"/>
              <a:chExt cx="462465" cy="247780"/>
            </a:xfrm>
          </p:grpSpPr>
          <p:sp>
            <p:nvSpPr>
              <p:cNvPr id="228" name="Rectángulo 227">
                <a:extLst>
                  <a:ext uri="{FF2B5EF4-FFF2-40B4-BE49-F238E27FC236}">
                    <a16:creationId xmlns:a16="http://schemas.microsoft.com/office/drawing/2014/main" id="{961CEB79-2289-4FAC-80A2-61CA27CA9909}"/>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29" name="Arco de bloque 228">
                <a:extLst>
                  <a:ext uri="{FF2B5EF4-FFF2-40B4-BE49-F238E27FC236}">
                    <a16:creationId xmlns:a16="http://schemas.microsoft.com/office/drawing/2014/main" id="{3D54F88E-EB99-4345-8FC2-AC378DE257B8}"/>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30" name="Grupo 229">
              <a:extLst>
                <a:ext uri="{FF2B5EF4-FFF2-40B4-BE49-F238E27FC236}">
                  <a16:creationId xmlns:a16="http://schemas.microsoft.com/office/drawing/2014/main" id="{6EAE066D-49D5-4F3E-BE6A-EF075B3336E8}"/>
                </a:ext>
              </a:extLst>
            </p:cNvPr>
            <p:cNvGrpSpPr/>
            <p:nvPr/>
          </p:nvGrpSpPr>
          <p:grpSpPr>
            <a:xfrm>
              <a:off x="6044063" y="4552559"/>
              <a:ext cx="462465" cy="247780"/>
              <a:chOff x="6044063" y="288608"/>
              <a:chExt cx="462465" cy="247780"/>
            </a:xfrm>
          </p:grpSpPr>
          <p:sp>
            <p:nvSpPr>
              <p:cNvPr id="231" name="Rectángulo 230">
                <a:extLst>
                  <a:ext uri="{FF2B5EF4-FFF2-40B4-BE49-F238E27FC236}">
                    <a16:creationId xmlns:a16="http://schemas.microsoft.com/office/drawing/2014/main" id="{1A91F344-15C8-4CAB-9A76-7E2FD4C42AC1}"/>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32" name="Arco de bloque 231">
                <a:extLst>
                  <a:ext uri="{FF2B5EF4-FFF2-40B4-BE49-F238E27FC236}">
                    <a16:creationId xmlns:a16="http://schemas.microsoft.com/office/drawing/2014/main" id="{FC571323-AA21-438B-AF3A-24DA9FBAA44A}"/>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dirty="0">
                  <a:solidFill>
                    <a:schemeClr val="tx1"/>
                  </a:solidFill>
                </a:endParaRPr>
              </a:p>
            </p:txBody>
          </p:sp>
        </p:grpSp>
        <p:grpSp>
          <p:nvGrpSpPr>
            <p:cNvPr id="233" name="Grupo 232">
              <a:extLst>
                <a:ext uri="{FF2B5EF4-FFF2-40B4-BE49-F238E27FC236}">
                  <a16:creationId xmlns:a16="http://schemas.microsoft.com/office/drawing/2014/main" id="{7CEC7B1A-DCDC-43BD-AB60-BB4AEB60B8AF}"/>
                </a:ext>
              </a:extLst>
            </p:cNvPr>
            <p:cNvGrpSpPr/>
            <p:nvPr/>
          </p:nvGrpSpPr>
          <p:grpSpPr>
            <a:xfrm>
              <a:off x="6044063" y="4373198"/>
              <a:ext cx="462465" cy="247780"/>
              <a:chOff x="6044063" y="288608"/>
              <a:chExt cx="462465" cy="247780"/>
            </a:xfrm>
          </p:grpSpPr>
          <p:sp>
            <p:nvSpPr>
              <p:cNvPr id="234" name="Rectángulo 233">
                <a:extLst>
                  <a:ext uri="{FF2B5EF4-FFF2-40B4-BE49-F238E27FC236}">
                    <a16:creationId xmlns:a16="http://schemas.microsoft.com/office/drawing/2014/main" id="{33CECA3D-3819-4C31-89C7-625B4C9F144E}"/>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35" name="Arco de bloque 234">
                <a:extLst>
                  <a:ext uri="{FF2B5EF4-FFF2-40B4-BE49-F238E27FC236}">
                    <a16:creationId xmlns:a16="http://schemas.microsoft.com/office/drawing/2014/main" id="{FD903B02-BBB0-4609-92C6-A9966BDD9ED6}"/>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36" name="Grupo 235">
              <a:extLst>
                <a:ext uri="{FF2B5EF4-FFF2-40B4-BE49-F238E27FC236}">
                  <a16:creationId xmlns:a16="http://schemas.microsoft.com/office/drawing/2014/main" id="{EAC9CD19-70BD-4ECB-A466-E2428ECFD000}"/>
                </a:ext>
              </a:extLst>
            </p:cNvPr>
            <p:cNvGrpSpPr/>
            <p:nvPr/>
          </p:nvGrpSpPr>
          <p:grpSpPr>
            <a:xfrm>
              <a:off x="6036166" y="3976790"/>
              <a:ext cx="462465" cy="247780"/>
              <a:chOff x="6044063" y="288608"/>
              <a:chExt cx="462465" cy="247780"/>
            </a:xfrm>
          </p:grpSpPr>
          <p:sp>
            <p:nvSpPr>
              <p:cNvPr id="237" name="Rectángulo 236">
                <a:extLst>
                  <a:ext uri="{FF2B5EF4-FFF2-40B4-BE49-F238E27FC236}">
                    <a16:creationId xmlns:a16="http://schemas.microsoft.com/office/drawing/2014/main" id="{2426338D-DCCC-4D92-8DCC-F0C180D712F5}"/>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38" name="Arco de bloque 237">
                <a:extLst>
                  <a:ext uri="{FF2B5EF4-FFF2-40B4-BE49-F238E27FC236}">
                    <a16:creationId xmlns:a16="http://schemas.microsoft.com/office/drawing/2014/main" id="{D4209CA0-2842-48B7-BCAC-0773A4ACBD35}"/>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39" name="Grupo 238">
              <a:extLst>
                <a:ext uri="{FF2B5EF4-FFF2-40B4-BE49-F238E27FC236}">
                  <a16:creationId xmlns:a16="http://schemas.microsoft.com/office/drawing/2014/main" id="{73D64EAC-47DA-49DA-9110-40AC3B1DC964}"/>
                </a:ext>
              </a:extLst>
            </p:cNvPr>
            <p:cNvGrpSpPr/>
            <p:nvPr/>
          </p:nvGrpSpPr>
          <p:grpSpPr>
            <a:xfrm>
              <a:off x="6029341" y="4174244"/>
              <a:ext cx="462465" cy="247780"/>
              <a:chOff x="6044063" y="288608"/>
              <a:chExt cx="462465" cy="247780"/>
            </a:xfrm>
          </p:grpSpPr>
          <p:sp>
            <p:nvSpPr>
              <p:cNvPr id="240" name="Rectángulo 239">
                <a:extLst>
                  <a:ext uri="{FF2B5EF4-FFF2-40B4-BE49-F238E27FC236}">
                    <a16:creationId xmlns:a16="http://schemas.microsoft.com/office/drawing/2014/main" id="{C2EF5FD4-50DB-453C-9569-EDAAFDF2D0DA}"/>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41" name="Arco de bloque 240">
                <a:extLst>
                  <a:ext uri="{FF2B5EF4-FFF2-40B4-BE49-F238E27FC236}">
                    <a16:creationId xmlns:a16="http://schemas.microsoft.com/office/drawing/2014/main" id="{1652DF7B-55C6-4362-B86A-A91F30B6A841}"/>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42" name="Grupo 241">
              <a:extLst>
                <a:ext uri="{FF2B5EF4-FFF2-40B4-BE49-F238E27FC236}">
                  <a16:creationId xmlns:a16="http://schemas.microsoft.com/office/drawing/2014/main" id="{44D87554-950B-4C8C-A5E7-1DDD0365766C}"/>
                </a:ext>
              </a:extLst>
            </p:cNvPr>
            <p:cNvGrpSpPr/>
            <p:nvPr/>
          </p:nvGrpSpPr>
          <p:grpSpPr>
            <a:xfrm>
              <a:off x="6044063" y="3781676"/>
              <a:ext cx="462465" cy="247780"/>
              <a:chOff x="6044063" y="288608"/>
              <a:chExt cx="462465" cy="247780"/>
            </a:xfrm>
          </p:grpSpPr>
          <p:sp>
            <p:nvSpPr>
              <p:cNvPr id="243" name="Rectángulo 242">
                <a:extLst>
                  <a:ext uri="{FF2B5EF4-FFF2-40B4-BE49-F238E27FC236}">
                    <a16:creationId xmlns:a16="http://schemas.microsoft.com/office/drawing/2014/main" id="{74CE9DC1-E7A3-4EC7-ADDF-9E2F5565FAEF}"/>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44" name="Arco de bloque 243">
                <a:extLst>
                  <a:ext uri="{FF2B5EF4-FFF2-40B4-BE49-F238E27FC236}">
                    <a16:creationId xmlns:a16="http://schemas.microsoft.com/office/drawing/2014/main" id="{06ED790C-B97A-4486-9A9B-0E812EC4F190}"/>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45" name="Grupo 244">
              <a:extLst>
                <a:ext uri="{FF2B5EF4-FFF2-40B4-BE49-F238E27FC236}">
                  <a16:creationId xmlns:a16="http://schemas.microsoft.com/office/drawing/2014/main" id="{768E36DD-99F0-4C3A-9A66-681A146D3A01}"/>
                </a:ext>
              </a:extLst>
            </p:cNvPr>
            <p:cNvGrpSpPr/>
            <p:nvPr/>
          </p:nvGrpSpPr>
          <p:grpSpPr>
            <a:xfrm>
              <a:off x="6036166" y="3556888"/>
              <a:ext cx="462465" cy="247780"/>
              <a:chOff x="6044063" y="288608"/>
              <a:chExt cx="462465" cy="247780"/>
            </a:xfrm>
          </p:grpSpPr>
          <p:sp>
            <p:nvSpPr>
              <p:cNvPr id="246" name="Rectángulo 245">
                <a:extLst>
                  <a:ext uri="{FF2B5EF4-FFF2-40B4-BE49-F238E27FC236}">
                    <a16:creationId xmlns:a16="http://schemas.microsoft.com/office/drawing/2014/main" id="{D84611BC-D4A4-4A7F-BB2C-F3A553C66DE5}"/>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47" name="Arco de bloque 246">
                <a:extLst>
                  <a:ext uri="{FF2B5EF4-FFF2-40B4-BE49-F238E27FC236}">
                    <a16:creationId xmlns:a16="http://schemas.microsoft.com/office/drawing/2014/main" id="{B4743E6B-D29B-490F-A1F4-60387E94BF99}"/>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48" name="Grupo 247">
              <a:extLst>
                <a:ext uri="{FF2B5EF4-FFF2-40B4-BE49-F238E27FC236}">
                  <a16:creationId xmlns:a16="http://schemas.microsoft.com/office/drawing/2014/main" id="{B383EE61-C607-427E-ADFE-33D4DA8DC2CE}"/>
                </a:ext>
              </a:extLst>
            </p:cNvPr>
            <p:cNvGrpSpPr/>
            <p:nvPr/>
          </p:nvGrpSpPr>
          <p:grpSpPr>
            <a:xfrm>
              <a:off x="6036166" y="4926494"/>
              <a:ext cx="462465" cy="247780"/>
              <a:chOff x="6044063" y="288608"/>
              <a:chExt cx="462465" cy="247780"/>
            </a:xfrm>
          </p:grpSpPr>
          <p:sp>
            <p:nvSpPr>
              <p:cNvPr id="249" name="Rectángulo 248">
                <a:extLst>
                  <a:ext uri="{FF2B5EF4-FFF2-40B4-BE49-F238E27FC236}">
                    <a16:creationId xmlns:a16="http://schemas.microsoft.com/office/drawing/2014/main" id="{558F2C6C-650A-465B-BC7B-0AB6D1229670}"/>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50" name="Arco de bloque 249">
                <a:extLst>
                  <a:ext uri="{FF2B5EF4-FFF2-40B4-BE49-F238E27FC236}">
                    <a16:creationId xmlns:a16="http://schemas.microsoft.com/office/drawing/2014/main" id="{D617C1C9-4FE0-4791-8643-580724BD5F55}"/>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dirty="0">
                  <a:solidFill>
                    <a:schemeClr val="tx1"/>
                  </a:solidFill>
                </a:endParaRPr>
              </a:p>
            </p:txBody>
          </p:sp>
        </p:grpSp>
        <p:grpSp>
          <p:nvGrpSpPr>
            <p:cNvPr id="251" name="Grupo 250">
              <a:extLst>
                <a:ext uri="{FF2B5EF4-FFF2-40B4-BE49-F238E27FC236}">
                  <a16:creationId xmlns:a16="http://schemas.microsoft.com/office/drawing/2014/main" id="{A22F3179-EDC0-4C85-9EB7-1A236BF06C73}"/>
                </a:ext>
              </a:extLst>
            </p:cNvPr>
            <p:cNvGrpSpPr/>
            <p:nvPr/>
          </p:nvGrpSpPr>
          <p:grpSpPr>
            <a:xfrm>
              <a:off x="6026777" y="5096926"/>
              <a:ext cx="462465" cy="247780"/>
              <a:chOff x="6044063" y="288608"/>
              <a:chExt cx="462465" cy="247780"/>
            </a:xfrm>
          </p:grpSpPr>
          <p:sp>
            <p:nvSpPr>
              <p:cNvPr id="252" name="Rectángulo 251">
                <a:extLst>
                  <a:ext uri="{FF2B5EF4-FFF2-40B4-BE49-F238E27FC236}">
                    <a16:creationId xmlns:a16="http://schemas.microsoft.com/office/drawing/2014/main" id="{42D292EC-969C-453D-AF76-7FE7BD6D3E47}"/>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53" name="Arco de bloque 252">
                <a:extLst>
                  <a:ext uri="{FF2B5EF4-FFF2-40B4-BE49-F238E27FC236}">
                    <a16:creationId xmlns:a16="http://schemas.microsoft.com/office/drawing/2014/main" id="{0857DCCA-3D97-4D25-9F90-39B2BF830B54}"/>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54" name="Grupo 253">
              <a:extLst>
                <a:ext uri="{FF2B5EF4-FFF2-40B4-BE49-F238E27FC236}">
                  <a16:creationId xmlns:a16="http://schemas.microsoft.com/office/drawing/2014/main" id="{4C9C91C2-9B41-4FB4-B9FF-9FE6BBFC5F43}"/>
                </a:ext>
              </a:extLst>
            </p:cNvPr>
            <p:cNvGrpSpPr/>
            <p:nvPr/>
          </p:nvGrpSpPr>
          <p:grpSpPr>
            <a:xfrm>
              <a:off x="6013326" y="5302666"/>
              <a:ext cx="462465" cy="247780"/>
              <a:chOff x="6044063" y="288608"/>
              <a:chExt cx="462465" cy="247780"/>
            </a:xfrm>
          </p:grpSpPr>
          <p:sp>
            <p:nvSpPr>
              <p:cNvPr id="255" name="Rectángulo 254">
                <a:extLst>
                  <a:ext uri="{FF2B5EF4-FFF2-40B4-BE49-F238E27FC236}">
                    <a16:creationId xmlns:a16="http://schemas.microsoft.com/office/drawing/2014/main" id="{3EE7FAEC-97C3-4AD1-8001-3A2508AEDF26}"/>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56" name="Arco de bloque 255">
                <a:extLst>
                  <a:ext uri="{FF2B5EF4-FFF2-40B4-BE49-F238E27FC236}">
                    <a16:creationId xmlns:a16="http://schemas.microsoft.com/office/drawing/2014/main" id="{BC86CB19-EB17-491E-B919-45FC74277F78}"/>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57" name="Grupo 256">
              <a:extLst>
                <a:ext uri="{FF2B5EF4-FFF2-40B4-BE49-F238E27FC236}">
                  <a16:creationId xmlns:a16="http://schemas.microsoft.com/office/drawing/2014/main" id="{3CF87B31-D282-45E3-A781-8851FB54FE89}"/>
                </a:ext>
              </a:extLst>
            </p:cNvPr>
            <p:cNvGrpSpPr/>
            <p:nvPr/>
          </p:nvGrpSpPr>
          <p:grpSpPr>
            <a:xfrm>
              <a:off x="6013326" y="5487583"/>
              <a:ext cx="462465" cy="247780"/>
              <a:chOff x="6044063" y="288608"/>
              <a:chExt cx="462465" cy="247780"/>
            </a:xfrm>
          </p:grpSpPr>
          <p:sp>
            <p:nvSpPr>
              <p:cNvPr id="258" name="Rectángulo 257">
                <a:extLst>
                  <a:ext uri="{FF2B5EF4-FFF2-40B4-BE49-F238E27FC236}">
                    <a16:creationId xmlns:a16="http://schemas.microsoft.com/office/drawing/2014/main" id="{191AC8D8-8A09-4F2C-BA85-92A44F6A38CF}"/>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59" name="Arco de bloque 258">
                <a:extLst>
                  <a:ext uri="{FF2B5EF4-FFF2-40B4-BE49-F238E27FC236}">
                    <a16:creationId xmlns:a16="http://schemas.microsoft.com/office/drawing/2014/main" id="{58B45CE7-13CF-428B-9368-08EDAA189626}"/>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60" name="Grupo 259">
              <a:extLst>
                <a:ext uri="{FF2B5EF4-FFF2-40B4-BE49-F238E27FC236}">
                  <a16:creationId xmlns:a16="http://schemas.microsoft.com/office/drawing/2014/main" id="{7D4BC0B8-F632-442F-A818-9E4884C41BE3}"/>
                </a:ext>
              </a:extLst>
            </p:cNvPr>
            <p:cNvGrpSpPr/>
            <p:nvPr/>
          </p:nvGrpSpPr>
          <p:grpSpPr>
            <a:xfrm>
              <a:off x="6036166" y="5659294"/>
              <a:ext cx="462465" cy="247780"/>
              <a:chOff x="6044063" y="288608"/>
              <a:chExt cx="462465" cy="247780"/>
            </a:xfrm>
          </p:grpSpPr>
          <p:sp>
            <p:nvSpPr>
              <p:cNvPr id="261" name="Rectángulo 260">
                <a:extLst>
                  <a:ext uri="{FF2B5EF4-FFF2-40B4-BE49-F238E27FC236}">
                    <a16:creationId xmlns:a16="http://schemas.microsoft.com/office/drawing/2014/main" id="{ACFC653D-9996-45DD-A0E9-D3F3150EAF41}"/>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62" name="Arco de bloque 261">
                <a:extLst>
                  <a:ext uri="{FF2B5EF4-FFF2-40B4-BE49-F238E27FC236}">
                    <a16:creationId xmlns:a16="http://schemas.microsoft.com/office/drawing/2014/main" id="{56DD8CDB-0970-4E0F-B08C-177BE55E0F30}"/>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63" name="Grupo 262">
              <a:extLst>
                <a:ext uri="{FF2B5EF4-FFF2-40B4-BE49-F238E27FC236}">
                  <a16:creationId xmlns:a16="http://schemas.microsoft.com/office/drawing/2014/main" id="{F3EC68B9-43C2-4BF0-89E7-6884D01A013B}"/>
                </a:ext>
              </a:extLst>
            </p:cNvPr>
            <p:cNvGrpSpPr/>
            <p:nvPr/>
          </p:nvGrpSpPr>
          <p:grpSpPr>
            <a:xfrm>
              <a:off x="6021847" y="5843056"/>
              <a:ext cx="462465" cy="247780"/>
              <a:chOff x="6044063" y="288608"/>
              <a:chExt cx="462465" cy="247780"/>
            </a:xfrm>
          </p:grpSpPr>
          <p:sp>
            <p:nvSpPr>
              <p:cNvPr id="264" name="Rectángulo 263">
                <a:extLst>
                  <a:ext uri="{FF2B5EF4-FFF2-40B4-BE49-F238E27FC236}">
                    <a16:creationId xmlns:a16="http://schemas.microsoft.com/office/drawing/2014/main" id="{61FE9FD8-CE3D-4119-B7BA-21B3B15A09D6}"/>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65" name="Arco de bloque 264">
                <a:extLst>
                  <a:ext uri="{FF2B5EF4-FFF2-40B4-BE49-F238E27FC236}">
                    <a16:creationId xmlns:a16="http://schemas.microsoft.com/office/drawing/2014/main" id="{2D0FE6AF-B29D-4FDA-BB54-05F07D369D4A}"/>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66" name="Grupo 265">
              <a:extLst>
                <a:ext uri="{FF2B5EF4-FFF2-40B4-BE49-F238E27FC236}">
                  <a16:creationId xmlns:a16="http://schemas.microsoft.com/office/drawing/2014/main" id="{CB77E7B5-B38D-4A91-91A6-4379964AC133}"/>
                </a:ext>
              </a:extLst>
            </p:cNvPr>
            <p:cNvGrpSpPr/>
            <p:nvPr/>
          </p:nvGrpSpPr>
          <p:grpSpPr>
            <a:xfrm>
              <a:off x="6013326" y="6032909"/>
              <a:ext cx="462465" cy="247780"/>
              <a:chOff x="6044063" y="288608"/>
              <a:chExt cx="462465" cy="247780"/>
            </a:xfrm>
          </p:grpSpPr>
          <p:sp>
            <p:nvSpPr>
              <p:cNvPr id="267" name="Rectángulo 266">
                <a:extLst>
                  <a:ext uri="{FF2B5EF4-FFF2-40B4-BE49-F238E27FC236}">
                    <a16:creationId xmlns:a16="http://schemas.microsoft.com/office/drawing/2014/main" id="{8EECDFA9-85FD-46E5-A0F4-BFB667249029}"/>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68" name="Arco de bloque 267">
                <a:extLst>
                  <a:ext uri="{FF2B5EF4-FFF2-40B4-BE49-F238E27FC236}">
                    <a16:creationId xmlns:a16="http://schemas.microsoft.com/office/drawing/2014/main" id="{42C23D0F-2D4E-4F9C-A2A1-5204EA0E5AD2}"/>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dirty="0">
                  <a:solidFill>
                    <a:schemeClr val="tx1"/>
                  </a:solidFill>
                </a:endParaRPr>
              </a:p>
            </p:txBody>
          </p:sp>
        </p:grpSp>
        <p:grpSp>
          <p:nvGrpSpPr>
            <p:cNvPr id="269" name="Grupo 268">
              <a:extLst>
                <a:ext uri="{FF2B5EF4-FFF2-40B4-BE49-F238E27FC236}">
                  <a16:creationId xmlns:a16="http://schemas.microsoft.com/office/drawing/2014/main" id="{1289A336-990E-4D28-8C5E-28FCF01632E4}"/>
                </a:ext>
              </a:extLst>
            </p:cNvPr>
            <p:cNvGrpSpPr/>
            <p:nvPr/>
          </p:nvGrpSpPr>
          <p:grpSpPr>
            <a:xfrm>
              <a:off x="6021223" y="6216611"/>
              <a:ext cx="462465" cy="247780"/>
              <a:chOff x="6044063" y="288608"/>
              <a:chExt cx="462465" cy="247780"/>
            </a:xfrm>
          </p:grpSpPr>
          <p:sp>
            <p:nvSpPr>
              <p:cNvPr id="270" name="Rectángulo 269">
                <a:extLst>
                  <a:ext uri="{FF2B5EF4-FFF2-40B4-BE49-F238E27FC236}">
                    <a16:creationId xmlns:a16="http://schemas.microsoft.com/office/drawing/2014/main" id="{5A1447CA-6E6B-4150-B749-AC7730B542EA}"/>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71" name="Arco de bloque 270">
                <a:extLst>
                  <a:ext uri="{FF2B5EF4-FFF2-40B4-BE49-F238E27FC236}">
                    <a16:creationId xmlns:a16="http://schemas.microsoft.com/office/drawing/2014/main" id="{4D75D9D7-0CB9-406F-AD71-5CC0D8540EDB}"/>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72" name="Grupo 271">
              <a:extLst>
                <a:ext uri="{FF2B5EF4-FFF2-40B4-BE49-F238E27FC236}">
                  <a16:creationId xmlns:a16="http://schemas.microsoft.com/office/drawing/2014/main" id="{F880AC85-36AE-433C-9BC7-F413048544DF}"/>
                </a:ext>
              </a:extLst>
            </p:cNvPr>
            <p:cNvGrpSpPr/>
            <p:nvPr/>
          </p:nvGrpSpPr>
          <p:grpSpPr>
            <a:xfrm>
              <a:off x="6027179" y="6439583"/>
              <a:ext cx="462465" cy="247780"/>
              <a:chOff x="6044063" y="288608"/>
              <a:chExt cx="462465" cy="247780"/>
            </a:xfrm>
          </p:grpSpPr>
          <p:sp>
            <p:nvSpPr>
              <p:cNvPr id="273" name="Rectángulo 272">
                <a:extLst>
                  <a:ext uri="{FF2B5EF4-FFF2-40B4-BE49-F238E27FC236}">
                    <a16:creationId xmlns:a16="http://schemas.microsoft.com/office/drawing/2014/main" id="{1FD94922-5D04-4E7A-ADB7-38AFB9564094}"/>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74" name="Arco de bloque 273">
                <a:extLst>
                  <a:ext uri="{FF2B5EF4-FFF2-40B4-BE49-F238E27FC236}">
                    <a16:creationId xmlns:a16="http://schemas.microsoft.com/office/drawing/2014/main" id="{28FF5B9C-EC7D-46E5-904C-EF11198BD909}"/>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sp>
          <p:nvSpPr>
            <p:cNvPr id="275" name="CuadroTexto 274">
              <a:extLst>
                <a:ext uri="{FF2B5EF4-FFF2-40B4-BE49-F238E27FC236}">
                  <a16:creationId xmlns:a16="http://schemas.microsoft.com/office/drawing/2014/main" id="{EE23354A-5FFD-49F1-886F-924CE4ABF622}"/>
                </a:ext>
              </a:extLst>
            </p:cNvPr>
            <p:cNvSpPr txBox="1"/>
            <p:nvPr/>
          </p:nvSpPr>
          <p:spPr>
            <a:xfrm>
              <a:off x="7196521" y="3846256"/>
              <a:ext cx="4399733" cy="1884847"/>
            </a:xfrm>
            <a:prstGeom prst="rect">
              <a:avLst/>
            </a:prstGeom>
            <a:noFill/>
          </p:spPr>
          <p:txBody>
            <a:bodyPr wrap="square" rtlCol="0">
              <a:spAutoFit/>
            </a:bodyPr>
            <a:lstStyle/>
            <a:p>
              <a:r>
                <a:rPr lang="es-MX" sz="1400" b="1" dirty="0">
                  <a:latin typeface="Lucida Handwriting" panose="03010101010101010101" pitchFamily="66" charset="0"/>
                </a:rPr>
                <a:t>VANESSA GARZA DE ALBA </a:t>
              </a:r>
            </a:p>
            <a:p>
              <a:r>
                <a:rPr lang="es-MX" sz="1400" dirty="0">
                  <a:latin typeface="Lucida Handwriting" panose="03010101010101010101" pitchFamily="66" charset="0"/>
                </a:rPr>
                <a:t> III SEMESTRE</a:t>
              </a:r>
            </a:p>
            <a:p>
              <a:r>
                <a:rPr lang="es-MX" sz="1400" dirty="0">
                  <a:latin typeface="Lucida Handwriting" panose="03010101010101010101" pitchFamily="66" charset="0"/>
                </a:rPr>
                <a:t>ESCUELA NORMAL DE EDUCACIÓN PREESCOLAR</a:t>
              </a:r>
            </a:p>
          </p:txBody>
        </p:sp>
        <p:pic>
          <p:nvPicPr>
            <p:cNvPr id="1026" name="Picture 2" descr="Estudiante de laboratorio de computación, estudiante, niño, mano png |  PNGEgg">
              <a:extLst>
                <a:ext uri="{FF2B5EF4-FFF2-40B4-BE49-F238E27FC236}">
                  <a16:creationId xmlns:a16="http://schemas.microsoft.com/office/drawing/2014/main" id="{790C5941-8599-4740-8765-71830B05B2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8329" y="1260903"/>
              <a:ext cx="2428875" cy="1885950"/>
            </a:xfrm>
            <a:prstGeom prst="rect">
              <a:avLst/>
            </a:prstGeom>
            <a:noFill/>
            <a:extLst>
              <a:ext uri="{909E8E84-426E-40DD-AFC4-6F175D3DCCD1}">
                <a14:hiddenFill xmlns:a14="http://schemas.microsoft.com/office/drawing/2010/main">
                  <a:solidFill>
                    <a:srgbClr val="FFFFFF"/>
                  </a:solidFill>
                </a14:hiddenFill>
              </a:ext>
            </a:extLst>
          </p:spPr>
        </p:pic>
      </p:grpSp>
      <p:pic>
        <p:nvPicPr>
          <p:cNvPr id="1028" name="Picture 4" descr="Cosas de la escuela Flashcards | Quizlet">
            <a:extLst>
              <a:ext uri="{FF2B5EF4-FFF2-40B4-BE49-F238E27FC236}">
                <a16:creationId xmlns:a16="http://schemas.microsoft.com/office/drawing/2014/main" id="{8FD25B36-618F-417D-8A94-C02CF5BAB6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276055">
            <a:off x="7529723" y="2128804"/>
            <a:ext cx="3686175" cy="12382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ágenes de Utiles Escolares | Vectores, fotos de stock y PSD gratuitos">
            <a:extLst>
              <a:ext uri="{FF2B5EF4-FFF2-40B4-BE49-F238E27FC236}">
                <a16:creationId xmlns:a16="http://schemas.microsoft.com/office/drawing/2014/main" id="{69C56471-F1BA-45BF-8461-CDA14A1DD8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131570">
            <a:off x="1361547" y="503226"/>
            <a:ext cx="2657180" cy="26571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ibujo de mis cosas pintado por Litzy1 en Dibujos.net el día 27-09-12 a las  22:44:02. Imprime, pinta o colorea tus propios dibujos!">
            <a:extLst>
              <a:ext uri="{FF2B5EF4-FFF2-40B4-BE49-F238E27FC236}">
                <a16:creationId xmlns:a16="http://schemas.microsoft.com/office/drawing/2014/main" id="{AB675B99-3818-4B97-98E0-66757AE395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3817" y="4311212"/>
            <a:ext cx="2419350" cy="18954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lustración de Icono De Cosas De La Escuela En El Fondo Blanco Aislado y  más Vectores Libres de Derechos de Aprender - iStock">
            <a:extLst>
              <a:ext uri="{FF2B5EF4-FFF2-40B4-BE49-F238E27FC236}">
                <a16:creationId xmlns:a16="http://schemas.microsoft.com/office/drawing/2014/main" id="{F34D0780-96B6-4AE0-B679-6F8B98294B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66380" y="4151980"/>
            <a:ext cx="2328645" cy="2328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8931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6"/>
                                        </p:tgtEl>
                                        <p:attrNameLst>
                                          <p:attrName>style.visibility</p:attrName>
                                        </p:attrNameLst>
                                      </p:cBhvr>
                                      <p:to>
                                        <p:strVal val="visible"/>
                                      </p:to>
                                    </p:set>
                                    <p:animEffect transition="in" filter="wipe(down)">
                                      <p:cBhvr>
                                        <p:cTn id="7" dur="5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 name="Grupo 275">
            <a:extLst>
              <a:ext uri="{FF2B5EF4-FFF2-40B4-BE49-F238E27FC236}">
                <a16:creationId xmlns:a16="http://schemas.microsoft.com/office/drawing/2014/main" id="{F1D78E03-F724-4F65-B081-3DFB39B0D5F7}"/>
              </a:ext>
            </a:extLst>
          </p:cNvPr>
          <p:cNvGrpSpPr/>
          <p:nvPr/>
        </p:nvGrpSpPr>
        <p:grpSpPr>
          <a:xfrm>
            <a:off x="6013326" y="-409"/>
            <a:ext cx="6178674" cy="6858000"/>
            <a:chOff x="6013326" y="-409"/>
            <a:chExt cx="6178674" cy="6858000"/>
          </a:xfrm>
        </p:grpSpPr>
        <p:sp>
          <p:nvSpPr>
            <p:cNvPr id="4" name="Rectángulo 3">
              <a:extLst>
                <a:ext uri="{FF2B5EF4-FFF2-40B4-BE49-F238E27FC236}">
                  <a16:creationId xmlns:a16="http://schemas.microsoft.com/office/drawing/2014/main" id="{3858D826-997F-44F8-BE08-FA4DE00DEF47}"/>
                </a:ext>
              </a:extLst>
            </p:cNvPr>
            <p:cNvSpPr/>
            <p:nvPr/>
          </p:nvSpPr>
          <p:spPr>
            <a:xfrm>
              <a:off x="6173535" y="-409"/>
              <a:ext cx="6018465" cy="6858000"/>
            </a:xfrm>
            <a:prstGeom prst="rect">
              <a:avLst/>
            </a:prstGeom>
            <a:solidFill>
              <a:srgbClr val="FBB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172" name="Grupo 171">
              <a:extLst>
                <a:ext uri="{FF2B5EF4-FFF2-40B4-BE49-F238E27FC236}">
                  <a16:creationId xmlns:a16="http://schemas.microsoft.com/office/drawing/2014/main" id="{D7E9B5EF-24FB-415D-95C4-424428603088}"/>
                </a:ext>
              </a:extLst>
            </p:cNvPr>
            <p:cNvGrpSpPr/>
            <p:nvPr/>
          </p:nvGrpSpPr>
          <p:grpSpPr>
            <a:xfrm>
              <a:off x="6044063" y="288608"/>
              <a:ext cx="462465" cy="247780"/>
              <a:chOff x="6044063" y="288608"/>
              <a:chExt cx="462465" cy="247780"/>
            </a:xfrm>
          </p:grpSpPr>
          <p:sp>
            <p:nvSpPr>
              <p:cNvPr id="62" name="Rectángulo 61">
                <a:extLst>
                  <a:ext uri="{FF2B5EF4-FFF2-40B4-BE49-F238E27FC236}">
                    <a16:creationId xmlns:a16="http://schemas.microsoft.com/office/drawing/2014/main" id="{626D3F3B-8091-4751-9825-E3E543C92EE0}"/>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4" name="Arco de bloque 63">
                <a:extLst>
                  <a:ext uri="{FF2B5EF4-FFF2-40B4-BE49-F238E27FC236}">
                    <a16:creationId xmlns:a16="http://schemas.microsoft.com/office/drawing/2014/main" id="{2E4E5204-414A-4F96-B1DA-174BC3AFC72F}"/>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sp>
          <p:nvSpPr>
            <p:cNvPr id="68" name="Rectángulo 67">
              <a:extLst>
                <a:ext uri="{FF2B5EF4-FFF2-40B4-BE49-F238E27FC236}">
                  <a16:creationId xmlns:a16="http://schemas.microsoft.com/office/drawing/2014/main" id="{3809F5D7-8252-49D0-8C0F-AE42F643DC18}"/>
                </a:ext>
              </a:extLst>
            </p:cNvPr>
            <p:cNvSpPr/>
            <p:nvPr/>
          </p:nvSpPr>
          <p:spPr>
            <a:xfrm>
              <a:off x="6372225" y="63925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0" name="Arco de bloque 69">
              <a:extLst>
                <a:ext uri="{FF2B5EF4-FFF2-40B4-BE49-F238E27FC236}">
                  <a16:creationId xmlns:a16="http://schemas.microsoft.com/office/drawing/2014/main" id="{6442CCF0-F244-4E55-9865-9E2C570214A1}"/>
                </a:ext>
              </a:extLst>
            </p:cNvPr>
            <p:cNvSpPr/>
            <p:nvPr/>
          </p:nvSpPr>
          <p:spPr>
            <a:xfrm>
              <a:off x="6044063" y="536388"/>
              <a:ext cx="416787" cy="260032"/>
            </a:xfrm>
            <a:prstGeom prst="blockArc">
              <a:avLst>
                <a:gd name="adj1" fmla="val 7444227"/>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nvGrpSpPr>
            <p:cNvPr id="173" name="Grupo 172">
              <a:extLst>
                <a:ext uri="{FF2B5EF4-FFF2-40B4-BE49-F238E27FC236}">
                  <a16:creationId xmlns:a16="http://schemas.microsoft.com/office/drawing/2014/main" id="{5FCB0ECC-C99C-4DC5-8CDB-BB17209B9930}"/>
                </a:ext>
              </a:extLst>
            </p:cNvPr>
            <p:cNvGrpSpPr/>
            <p:nvPr/>
          </p:nvGrpSpPr>
          <p:grpSpPr>
            <a:xfrm>
              <a:off x="6044063" y="728858"/>
              <a:ext cx="462465" cy="247780"/>
              <a:chOff x="6044063" y="288608"/>
              <a:chExt cx="462465" cy="247780"/>
            </a:xfrm>
          </p:grpSpPr>
          <p:sp>
            <p:nvSpPr>
              <p:cNvPr id="174" name="Rectángulo 173">
                <a:extLst>
                  <a:ext uri="{FF2B5EF4-FFF2-40B4-BE49-F238E27FC236}">
                    <a16:creationId xmlns:a16="http://schemas.microsoft.com/office/drawing/2014/main" id="{C4D7D087-9115-4F22-BB7D-552703DC0E18}"/>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175" name="Arco de bloque 174">
                <a:extLst>
                  <a:ext uri="{FF2B5EF4-FFF2-40B4-BE49-F238E27FC236}">
                    <a16:creationId xmlns:a16="http://schemas.microsoft.com/office/drawing/2014/main" id="{79B32CB7-4CE4-4D00-ACF6-B0D5C55A7CAE}"/>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176" name="Grupo 175">
              <a:extLst>
                <a:ext uri="{FF2B5EF4-FFF2-40B4-BE49-F238E27FC236}">
                  <a16:creationId xmlns:a16="http://schemas.microsoft.com/office/drawing/2014/main" id="{3DF9A5B1-6BD1-4562-9D1C-76C19D47B6E8}"/>
                </a:ext>
              </a:extLst>
            </p:cNvPr>
            <p:cNvGrpSpPr/>
            <p:nvPr/>
          </p:nvGrpSpPr>
          <p:grpSpPr>
            <a:xfrm>
              <a:off x="6026980" y="910979"/>
              <a:ext cx="462465" cy="247780"/>
              <a:chOff x="6044063" y="288608"/>
              <a:chExt cx="462465" cy="247780"/>
            </a:xfrm>
          </p:grpSpPr>
          <p:sp>
            <p:nvSpPr>
              <p:cNvPr id="177" name="Rectángulo 176">
                <a:extLst>
                  <a:ext uri="{FF2B5EF4-FFF2-40B4-BE49-F238E27FC236}">
                    <a16:creationId xmlns:a16="http://schemas.microsoft.com/office/drawing/2014/main" id="{E99FA9F1-F7A9-4B69-9628-9210AA24648B}"/>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178" name="Arco de bloque 177">
                <a:extLst>
                  <a:ext uri="{FF2B5EF4-FFF2-40B4-BE49-F238E27FC236}">
                    <a16:creationId xmlns:a16="http://schemas.microsoft.com/office/drawing/2014/main" id="{32AED8C8-61F6-46E4-BFF3-4715947D592D}"/>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188" name="Grupo 187">
              <a:extLst>
                <a:ext uri="{FF2B5EF4-FFF2-40B4-BE49-F238E27FC236}">
                  <a16:creationId xmlns:a16="http://schemas.microsoft.com/office/drawing/2014/main" id="{2E3F29D9-77BC-41E5-A04B-2FB49123D1F7}"/>
                </a:ext>
              </a:extLst>
            </p:cNvPr>
            <p:cNvGrpSpPr/>
            <p:nvPr/>
          </p:nvGrpSpPr>
          <p:grpSpPr>
            <a:xfrm>
              <a:off x="6021223" y="1084146"/>
              <a:ext cx="462465" cy="247780"/>
              <a:chOff x="6044063" y="288608"/>
              <a:chExt cx="462465" cy="247780"/>
            </a:xfrm>
          </p:grpSpPr>
          <p:sp>
            <p:nvSpPr>
              <p:cNvPr id="189" name="Rectángulo 188">
                <a:extLst>
                  <a:ext uri="{FF2B5EF4-FFF2-40B4-BE49-F238E27FC236}">
                    <a16:creationId xmlns:a16="http://schemas.microsoft.com/office/drawing/2014/main" id="{BB5A9059-67DC-4F45-96E0-4FB59F434872}"/>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190" name="Arco de bloque 189">
                <a:extLst>
                  <a:ext uri="{FF2B5EF4-FFF2-40B4-BE49-F238E27FC236}">
                    <a16:creationId xmlns:a16="http://schemas.microsoft.com/office/drawing/2014/main" id="{3CD605C5-54C2-4477-A3B5-ABFCD8BD8CAA}"/>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191" name="Grupo 190">
              <a:extLst>
                <a:ext uri="{FF2B5EF4-FFF2-40B4-BE49-F238E27FC236}">
                  <a16:creationId xmlns:a16="http://schemas.microsoft.com/office/drawing/2014/main" id="{68B25287-0365-4112-8DAE-0A4568854666}"/>
                </a:ext>
              </a:extLst>
            </p:cNvPr>
            <p:cNvGrpSpPr/>
            <p:nvPr/>
          </p:nvGrpSpPr>
          <p:grpSpPr>
            <a:xfrm>
              <a:off x="6026980" y="1278333"/>
              <a:ext cx="462465" cy="247780"/>
              <a:chOff x="6044063" y="288608"/>
              <a:chExt cx="462465" cy="247780"/>
            </a:xfrm>
          </p:grpSpPr>
          <p:sp>
            <p:nvSpPr>
              <p:cNvPr id="192" name="Rectángulo 191">
                <a:extLst>
                  <a:ext uri="{FF2B5EF4-FFF2-40B4-BE49-F238E27FC236}">
                    <a16:creationId xmlns:a16="http://schemas.microsoft.com/office/drawing/2014/main" id="{746EB4F9-DFC2-4D34-9B9F-0188DA9CAF47}"/>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193" name="Arco de bloque 192">
                <a:extLst>
                  <a:ext uri="{FF2B5EF4-FFF2-40B4-BE49-F238E27FC236}">
                    <a16:creationId xmlns:a16="http://schemas.microsoft.com/office/drawing/2014/main" id="{FCAA8AE8-CE25-4A9B-B0CF-16932FB0CE89}"/>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194" name="Grupo 193">
              <a:extLst>
                <a:ext uri="{FF2B5EF4-FFF2-40B4-BE49-F238E27FC236}">
                  <a16:creationId xmlns:a16="http://schemas.microsoft.com/office/drawing/2014/main" id="{869CBCC1-020A-4070-934B-1FCA010FCFBE}"/>
                </a:ext>
              </a:extLst>
            </p:cNvPr>
            <p:cNvGrpSpPr/>
            <p:nvPr/>
          </p:nvGrpSpPr>
          <p:grpSpPr>
            <a:xfrm>
              <a:off x="6024436" y="3190219"/>
              <a:ext cx="462465" cy="247780"/>
              <a:chOff x="6044063" y="288608"/>
              <a:chExt cx="462465" cy="247780"/>
            </a:xfrm>
          </p:grpSpPr>
          <p:sp>
            <p:nvSpPr>
              <p:cNvPr id="195" name="Rectángulo 194">
                <a:extLst>
                  <a:ext uri="{FF2B5EF4-FFF2-40B4-BE49-F238E27FC236}">
                    <a16:creationId xmlns:a16="http://schemas.microsoft.com/office/drawing/2014/main" id="{81871ABF-9EDC-4C81-A6AB-64E7365B9BAA}"/>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196" name="Arco de bloque 195">
                <a:extLst>
                  <a:ext uri="{FF2B5EF4-FFF2-40B4-BE49-F238E27FC236}">
                    <a16:creationId xmlns:a16="http://schemas.microsoft.com/office/drawing/2014/main" id="{BD234FFE-0F61-4359-9FFD-E37A04EA9F01}"/>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dirty="0">
                  <a:solidFill>
                    <a:schemeClr val="tx1"/>
                  </a:solidFill>
                </a:endParaRPr>
              </a:p>
            </p:txBody>
          </p:sp>
        </p:grpSp>
        <p:grpSp>
          <p:nvGrpSpPr>
            <p:cNvPr id="197" name="Grupo 196">
              <a:extLst>
                <a:ext uri="{FF2B5EF4-FFF2-40B4-BE49-F238E27FC236}">
                  <a16:creationId xmlns:a16="http://schemas.microsoft.com/office/drawing/2014/main" id="{C46F8C52-961B-4433-A247-E68DDD4047DA}"/>
                </a:ext>
              </a:extLst>
            </p:cNvPr>
            <p:cNvGrpSpPr/>
            <p:nvPr/>
          </p:nvGrpSpPr>
          <p:grpSpPr>
            <a:xfrm>
              <a:off x="6020878" y="2999692"/>
              <a:ext cx="462465" cy="247780"/>
              <a:chOff x="6044063" y="288608"/>
              <a:chExt cx="462465" cy="247780"/>
            </a:xfrm>
          </p:grpSpPr>
          <p:sp>
            <p:nvSpPr>
              <p:cNvPr id="198" name="Rectángulo 197">
                <a:extLst>
                  <a:ext uri="{FF2B5EF4-FFF2-40B4-BE49-F238E27FC236}">
                    <a16:creationId xmlns:a16="http://schemas.microsoft.com/office/drawing/2014/main" id="{843CA761-BDE8-4757-A7BB-C9D23BE6FE1E}"/>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199" name="Arco de bloque 198">
                <a:extLst>
                  <a:ext uri="{FF2B5EF4-FFF2-40B4-BE49-F238E27FC236}">
                    <a16:creationId xmlns:a16="http://schemas.microsoft.com/office/drawing/2014/main" id="{F6F977A2-0504-486E-9714-9AD3540A7759}"/>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dirty="0">
                  <a:solidFill>
                    <a:schemeClr val="tx1"/>
                  </a:solidFill>
                </a:endParaRPr>
              </a:p>
            </p:txBody>
          </p:sp>
        </p:grpSp>
        <p:grpSp>
          <p:nvGrpSpPr>
            <p:cNvPr id="200" name="Grupo 199">
              <a:extLst>
                <a:ext uri="{FF2B5EF4-FFF2-40B4-BE49-F238E27FC236}">
                  <a16:creationId xmlns:a16="http://schemas.microsoft.com/office/drawing/2014/main" id="{3835E11D-4645-45DE-B69B-DAD943120F25}"/>
                </a:ext>
              </a:extLst>
            </p:cNvPr>
            <p:cNvGrpSpPr/>
            <p:nvPr/>
          </p:nvGrpSpPr>
          <p:grpSpPr>
            <a:xfrm>
              <a:off x="6033585" y="2809165"/>
              <a:ext cx="462465" cy="247780"/>
              <a:chOff x="6044063" y="288608"/>
              <a:chExt cx="462465" cy="247780"/>
            </a:xfrm>
          </p:grpSpPr>
          <p:sp>
            <p:nvSpPr>
              <p:cNvPr id="201" name="Rectángulo 200">
                <a:extLst>
                  <a:ext uri="{FF2B5EF4-FFF2-40B4-BE49-F238E27FC236}">
                    <a16:creationId xmlns:a16="http://schemas.microsoft.com/office/drawing/2014/main" id="{08D2CBFE-D112-4870-A580-E74D7E8DF514}"/>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02" name="Arco de bloque 201">
                <a:extLst>
                  <a:ext uri="{FF2B5EF4-FFF2-40B4-BE49-F238E27FC236}">
                    <a16:creationId xmlns:a16="http://schemas.microsoft.com/office/drawing/2014/main" id="{E057A0F8-248D-4113-ACD3-56272AC196E3}"/>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03" name="Grupo 202">
              <a:extLst>
                <a:ext uri="{FF2B5EF4-FFF2-40B4-BE49-F238E27FC236}">
                  <a16:creationId xmlns:a16="http://schemas.microsoft.com/office/drawing/2014/main" id="{E5C6015C-C30F-42EF-84AB-91D3818A993F}"/>
                </a:ext>
              </a:extLst>
            </p:cNvPr>
            <p:cNvGrpSpPr/>
            <p:nvPr/>
          </p:nvGrpSpPr>
          <p:grpSpPr>
            <a:xfrm>
              <a:off x="6044063" y="2617796"/>
              <a:ext cx="462465" cy="247780"/>
              <a:chOff x="6044063" y="288608"/>
              <a:chExt cx="462465" cy="247780"/>
            </a:xfrm>
          </p:grpSpPr>
          <p:sp>
            <p:nvSpPr>
              <p:cNvPr id="204" name="Rectángulo 203">
                <a:extLst>
                  <a:ext uri="{FF2B5EF4-FFF2-40B4-BE49-F238E27FC236}">
                    <a16:creationId xmlns:a16="http://schemas.microsoft.com/office/drawing/2014/main" id="{D97B9E3F-BDD2-4689-B3AF-5C2DFFCDADC4}"/>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05" name="Arco de bloque 204">
                <a:extLst>
                  <a:ext uri="{FF2B5EF4-FFF2-40B4-BE49-F238E27FC236}">
                    <a16:creationId xmlns:a16="http://schemas.microsoft.com/office/drawing/2014/main" id="{17351D3B-30E3-4AAA-B27C-43E8798C8B92}"/>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dirty="0">
                  <a:solidFill>
                    <a:schemeClr val="tx1"/>
                  </a:solidFill>
                </a:endParaRPr>
              </a:p>
            </p:txBody>
          </p:sp>
        </p:grpSp>
        <p:grpSp>
          <p:nvGrpSpPr>
            <p:cNvPr id="206" name="Grupo 205">
              <a:extLst>
                <a:ext uri="{FF2B5EF4-FFF2-40B4-BE49-F238E27FC236}">
                  <a16:creationId xmlns:a16="http://schemas.microsoft.com/office/drawing/2014/main" id="{F15C5604-98CD-4EB9-A0DE-3633337F5F70}"/>
                </a:ext>
              </a:extLst>
            </p:cNvPr>
            <p:cNvGrpSpPr/>
            <p:nvPr/>
          </p:nvGrpSpPr>
          <p:grpSpPr>
            <a:xfrm>
              <a:off x="6044063" y="3389108"/>
              <a:ext cx="462465" cy="247780"/>
              <a:chOff x="6044063" y="288608"/>
              <a:chExt cx="462465" cy="247780"/>
            </a:xfrm>
          </p:grpSpPr>
          <p:sp>
            <p:nvSpPr>
              <p:cNvPr id="207" name="Rectángulo 206">
                <a:extLst>
                  <a:ext uri="{FF2B5EF4-FFF2-40B4-BE49-F238E27FC236}">
                    <a16:creationId xmlns:a16="http://schemas.microsoft.com/office/drawing/2014/main" id="{683DD678-5D0B-4116-8FA4-42CF99ED2F0B}"/>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08" name="Arco de bloque 207">
                <a:extLst>
                  <a:ext uri="{FF2B5EF4-FFF2-40B4-BE49-F238E27FC236}">
                    <a16:creationId xmlns:a16="http://schemas.microsoft.com/office/drawing/2014/main" id="{2B2AE922-35B5-4831-A534-F23823A73E14}"/>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09" name="Grupo 208">
              <a:extLst>
                <a:ext uri="{FF2B5EF4-FFF2-40B4-BE49-F238E27FC236}">
                  <a16:creationId xmlns:a16="http://schemas.microsoft.com/office/drawing/2014/main" id="{8FAF0634-44EC-43D3-A5CB-70B45F610BB5}"/>
                </a:ext>
              </a:extLst>
            </p:cNvPr>
            <p:cNvGrpSpPr/>
            <p:nvPr/>
          </p:nvGrpSpPr>
          <p:grpSpPr>
            <a:xfrm>
              <a:off x="6018468" y="2419749"/>
              <a:ext cx="462465" cy="247780"/>
              <a:chOff x="6044063" y="288608"/>
              <a:chExt cx="462465" cy="247780"/>
            </a:xfrm>
          </p:grpSpPr>
          <p:sp>
            <p:nvSpPr>
              <p:cNvPr id="210" name="Rectángulo 209">
                <a:extLst>
                  <a:ext uri="{FF2B5EF4-FFF2-40B4-BE49-F238E27FC236}">
                    <a16:creationId xmlns:a16="http://schemas.microsoft.com/office/drawing/2014/main" id="{A1AEAE3A-7EE9-4980-B13C-ECC51B2534A9}"/>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11" name="Arco de bloque 210">
                <a:extLst>
                  <a:ext uri="{FF2B5EF4-FFF2-40B4-BE49-F238E27FC236}">
                    <a16:creationId xmlns:a16="http://schemas.microsoft.com/office/drawing/2014/main" id="{D63CF8A0-3BA9-47B4-8476-16BA9C769AAC}"/>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dirty="0">
                  <a:solidFill>
                    <a:schemeClr val="tx1"/>
                  </a:solidFill>
                </a:endParaRPr>
              </a:p>
            </p:txBody>
          </p:sp>
        </p:grpSp>
        <p:grpSp>
          <p:nvGrpSpPr>
            <p:cNvPr id="212" name="Grupo 211">
              <a:extLst>
                <a:ext uri="{FF2B5EF4-FFF2-40B4-BE49-F238E27FC236}">
                  <a16:creationId xmlns:a16="http://schemas.microsoft.com/office/drawing/2014/main" id="{963644A0-2BA4-435E-A977-8B63440F4B4C}"/>
                </a:ext>
              </a:extLst>
            </p:cNvPr>
            <p:cNvGrpSpPr/>
            <p:nvPr/>
          </p:nvGrpSpPr>
          <p:grpSpPr>
            <a:xfrm>
              <a:off x="6026980" y="2247113"/>
              <a:ext cx="462465" cy="247780"/>
              <a:chOff x="6044063" y="288608"/>
              <a:chExt cx="462465" cy="247780"/>
            </a:xfrm>
          </p:grpSpPr>
          <p:sp>
            <p:nvSpPr>
              <p:cNvPr id="213" name="Rectángulo 212">
                <a:extLst>
                  <a:ext uri="{FF2B5EF4-FFF2-40B4-BE49-F238E27FC236}">
                    <a16:creationId xmlns:a16="http://schemas.microsoft.com/office/drawing/2014/main" id="{589C266C-8CAC-4520-B3F2-26CF32D97831}"/>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14" name="Arco de bloque 213">
                <a:extLst>
                  <a:ext uri="{FF2B5EF4-FFF2-40B4-BE49-F238E27FC236}">
                    <a16:creationId xmlns:a16="http://schemas.microsoft.com/office/drawing/2014/main" id="{C5B42534-538B-4BD2-BC82-39D1EA08AD0C}"/>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15" name="Grupo 214">
              <a:extLst>
                <a:ext uri="{FF2B5EF4-FFF2-40B4-BE49-F238E27FC236}">
                  <a16:creationId xmlns:a16="http://schemas.microsoft.com/office/drawing/2014/main" id="{2D1E6134-427A-415C-9D99-4D22A3DE9E38}"/>
                </a:ext>
              </a:extLst>
            </p:cNvPr>
            <p:cNvGrpSpPr/>
            <p:nvPr/>
          </p:nvGrpSpPr>
          <p:grpSpPr>
            <a:xfrm>
              <a:off x="6013326" y="1879697"/>
              <a:ext cx="462465" cy="247780"/>
              <a:chOff x="6044063" y="288608"/>
              <a:chExt cx="462465" cy="247780"/>
            </a:xfrm>
          </p:grpSpPr>
          <p:sp>
            <p:nvSpPr>
              <p:cNvPr id="216" name="Rectángulo 215">
                <a:extLst>
                  <a:ext uri="{FF2B5EF4-FFF2-40B4-BE49-F238E27FC236}">
                    <a16:creationId xmlns:a16="http://schemas.microsoft.com/office/drawing/2014/main" id="{853C003F-E494-4ADA-93B2-085973636B15}"/>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17" name="Arco de bloque 216">
                <a:extLst>
                  <a:ext uri="{FF2B5EF4-FFF2-40B4-BE49-F238E27FC236}">
                    <a16:creationId xmlns:a16="http://schemas.microsoft.com/office/drawing/2014/main" id="{83D36B65-06A1-4714-BAC6-54353EB3DCEB}"/>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dirty="0">
                  <a:solidFill>
                    <a:schemeClr val="tx1"/>
                  </a:solidFill>
                </a:endParaRPr>
              </a:p>
            </p:txBody>
          </p:sp>
        </p:grpSp>
        <p:grpSp>
          <p:nvGrpSpPr>
            <p:cNvPr id="218" name="Grupo 217">
              <a:extLst>
                <a:ext uri="{FF2B5EF4-FFF2-40B4-BE49-F238E27FC236}">
                  <a16:creationId xmlns:a16="http://schemas.microsoft.com/office/drawing/2014/main" id="{50D7F692-A0CF-4976-9BC8-E0BBA3E49FFB}"/>
                </a:ext>
              </a:extLst>
            </p:cNvPr>
            <p:cNvGrpSpPr/>
            <p:nvPr/>
          </p:nvGrpSpPr>
          <p:grpSpPr>
            <a:xfrm>
              <a:off x="6029341" y="2055469"/>
              <a:ext cx="462465" cy="247780"/>
              <a:chOff x="6044063" y="288608"/>
              <a:chExt cx="462465" cy="247780"/>
            </a:xfrm>
          </p:grpSpPr>
          <p:sp>
            <p:nvSpPr>
              <p:cNvPr id="219" name="Rectángulo 218">
                <a:extLst>
                  <a:ext uri="{FF2B5EF4-FFF2-40B4-BE49-F238E27FC236}">
                    <a16:creationId xmlns:a16="http://schemas.microsoft.com/office/drawing/2014/main" id="{3815AA63-074C-4B65-8FAC-4805C35C298F}"/>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20" name="Arco de bloque 219">
                <a:extLst>
                  <a:ext uri="{FF2B5EF4-FFF2-40B4-BE49-F238E27FC236}">
                    <a16:creationId xmlns:a16="http://schemas.microsoft.com/office/drawing/2014/main" id="{53D7695E-77BD-4D85-932D-E5F64DCF9B9B}"/>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21" name="Grupo 220">
              <a:extLst>
                <a:ext uri="{FF2B5EF4-FFF2-40B4-BE49-F238E27FC236}">
                  <a16:creationId xmlns:a16="http://schemas.microsoft.com/office/drawing/2014/main" id="{469AA5CA-D724-4429-9C95-0270D76D50A0}"/>
                </a:ext>
              </a:extLst>
            </p:cNvPr>
            <p:cNvGrpSpPr/>
            <p:nvPr/>
          </p:nvGrpSpPr>
          <p:grpSpPr>
            <a:xfrm>
              <a:off x="6036166" y="1657177"/>
              <a:ext cx="462465" cy="247780"/>
              <a:chOff x="6044063" y="288608"/>
              <a:chExt cx="462465" cy="247780"/>
            </a:xfrm>
          </p:grpSpPr>
          <p:sp>
            <p:nvSpPr>
              <p:cNvPr id="222" name="Rectángulo 221">
                <a:extLst>
                  <a:ext uri="{FF2B5EF4-FFF2-40B4-BE49-F238E27FC236}">
                    <a16:creationId xmlns:a16="http://schemas.microsoft.com/office/drawing/2014/main" id="{19C7DA28-2DDB-4DD2-99F3-B53E5AFBD4C3}"/>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23" name="Arco de bloque 222">
                <a:extLst>
                  <a:ext uri="{FF2B5EF4-FFF2-40B4-BE49-F238E27FC236}">
                    <a16:creationId xmlns:a16="http://schemas.microsoft.com/office/drawing/2014/main" id="{23C718FD-3F48-42B9-B40C-E1BD40680992}"/>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24" name="Grupo 223">
              <a:extLst>
                <a:ext uri="{FF2B5EF4-FFF2-40B4-BE49-F238E27FC236}">
                  <a16:creationId xmlns:a16="http://schemas.microsoft.com/office/drawing/2014/main" id="{F1287166-9643-4F85-81D4-72672345D0D0}"/>
                </a:ext>
              </a:extLst>
            </p:cNvPr>
            <p:cNvGrpSpPr/>
            <p:nvPr/>
          </p:nvGrpSpPr>
          <p:grpSpPr>
            <a:xfrm>
              <a:off x="6046963" y="1481405"/>
              <a:ext cx="462465" cy="247780"/>
              <a:chOff x="6044063" y="288608"/>
              <a:chExt cx="462465" cy="247780"/>
            </a:xfrm>
          </p:grpSpPr>
          <p:sp>
            <p:nvSpPr>
              <p:cNvPr id="225" name="Rectángulo 224">
                <a:extLst>
                  <a:ext uri="{FF2B5EF4-FFF2-40B4-BE49-F238E27FC236}">
                    <a16:creationId xmlns:a16="http://schemas.microsoft.com/office/drawing/2014/main" id="{619F69CA-7031-4824-960C-A1EA1053E0D7}"/>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26" name="Arco de bloque 225">
                <a:extLst>
                  <a:ext uri="{FF2B5EF4-FFF2-40B4-BE49-F238E27FC236}">
                    <a16:creationId xmlns:a16="http://schemas.microsoft.com/office/drawing/2014/main" id="{E1195EDE-A25E-4DD6-8CF9-3E19B1AB122B}"/>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27" name="Grupo 226">
              <a:extLst>
                <a:ext uri="{FF2B5EF4-FFF2-40B4-BE49-F238E27FC236}">
                  <a16:creationId xmlns:a16="http://schemas.microsoft.com/office/drawing/2014/main" id="{508C81C7-C136-431B-B9B3-1C33DDD8737F}"/>
                </a:ext>
              </a:extLst>
            </p:cNvPr>
            <p:cNvGrpSpPr/>
            <p:nvPr/>
          </p:nvGrpSpPr>
          <p:grpSpPr>
            <a:xfrm>
              <a:off x="6036166" y="4734025"/>
              <a:ext cx="462465" cy="247780"/>
              <a:chOff x="6044063" y="288608"/>
              <a:chExt cx="462465" cy="247780"/>
            </a:xfrm>
          </p:grpSpPr>
          <p:sp>
            <p:nvSpPr>
              <p:cNvPr id="228" name="Rectángulo 227">
                <a:extLst>
                  <a:ext uri="{FF2B5EF4-FFF2-40B4-BE49-F238E27FC236}">
                    <a16:creationId xmlns:a16="http://schemas.microsoft.com/office/drawing/2014/main" id="{961CEB79-2289-4FAC-80A2-61CA27CA9909}"/>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29" name="Arco de bloque 228">
                <a:extLst>
                  <a:ext uri="{FF2B5EF4-FFF2-40B4-BE49-F238E27FC236}">
                    <a16:creationId xmlns:a16="http://schemas.microsoft.com/office/drawing/2014/main" id="{3D54F88E-EB99-4345-8FC2-AC378DE257B8}"/>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30" name="Grupo 229">
              <a:extLst>
                <a:ext uri="{FF2B5EF4-FFF2-40B4-BE49-F238E27FC236}">
                  <a16:creationId xmlns:a16="http://schemas.microsoft.com/office/drawing/2014/main" id="{6EAE066D-49D5-4F3E-BE6A-EF075B3336E8}"/>
                </a:ext>
              </a:extLst>
            </p:cNvPr>
            <p:cNvGrpSpPr/>
            <p:nvPr/>
          </p:nvGrpSpPr>
          <p:grpSpPr>
            <a:xfrm>
              <a:off x="6044063" y="4552559"/>
              <a:ext cx="462465" cy="247780"/>
              <a:chOff x="6044063" y="288608"/>
              <a:chExt cx="462465" cy="247780"/>
            </a:xfrm>
          </p:grpSpPr>
          <p:sp>
            <p:nvSpPr>
              <p:cNvPr id="231" name="Rectángulo 230">
                <a:extLst>
                  <a:ext uri="{FF2B5EF4-FFF2-40B4-BE49-F238E27FC236}">
                    <a16:creationId xmlns:a16="http://schemas.microsoft.com/office/drawing/2014/main" id="{1A91F344-15C8-4CAB-9A76-7E2FD4C42AC1}"/>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32" name="Arco de bloque 231">
                <a:extLst>
                  <a:ext uri="{FF2B5EF4-FFF2-40B4-BE49-F238E27FC236}">
                    <a16:creationId xmlns:a16="http://schemas.microsoft.com/office/drawing/2014/main" id="{FC571323-AA21-438B-AF3A-24DA9FBAA44A}"/>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dirty="0">
                  <a:solidFill>
                    <a:schemeClr val="tx1"/>
                  </a:solidFill>
                </a:endParaRPr>
              </a:p>
            </p:txBody>
          </p:sp>
        </p:grpSp>
        <p:grpSp>
          <p:nvGrpSpPr>
            <p:cNvPr id="233" name="Grupo 232">
              <a:extLst>
                <a:ext uri="{FF2B5EF4-FFF2-40B4-BE49-F238E27FC236}">
                  <a16:creationId xmlns:a16="http://schemas.microsoft.com/office/drawing/2014/main" id="{7CEC7B1A-DCDC-43BD-AB60-BB4AEB60B8AF}"/>
                </a:ext>
              </a:extLst>
            </p:cNvPr>
            <p:cNvGrpSpPr/>
            <p:nvPr/>
          </p:nvGrpSpPr>
          <p:grpSpPr>
            <a:xfrm>
              <a:off x="6044063" y="4373198"/>
              <a:ext cx="462465" cy="247780"/>
              <a:chOff x="6044063" y="288608"/>
              <a:chExt cx="462465" cy="247780"/>
            </a:xfrm>
          </p:grpSpPr>
          <p:sp>
            <p:nvSpPr>
              <p:cNvPr id="234" name="Rectángulo 233">
                <a:extLst>
                  <a:ext uri="{FF2B5EF4-FFF2-40B4-BE49-F238E27FC236}">
                    <a16:creationId xmlns:a16="http://schemas.microsoft.com/office/drawing/2014/main" id="{33CECA3D-3819-4C31-89C7-625B4C9F144E}"/>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35" name="Arco de bloque 234">
                <a:extLst>
                  <a:ext uri="{FF2B5EF4-FFF2-40B4-BE49-F238E27FC236}">
                    <a16:creationId xmlns:a16="http://schemas.microsoft.com/office/drawing/2014/main" id="{FD903B02-BBB0-4609-92C6-A9966BDD9ED6}"/>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36" name="Grupo 235">
              <a:extLst>
                <a:ext uri="{FF2B5EF4-FFF2-40B4-BE49-F238E27FC236}">
                  <a16:creationId xmlns:a16="http://schemas.microsoft.com/office/drawing/2014/main" id="{EAC9CD19-70BD-4ECB-A466-E2428ECFD000}"/>
                </a:ext>
              </a:extLst>
            </p:cNvPr>
            <p:cNvGrpSpPr/>
            <p:nvPr/>
          </p:nvGrpSpPr>
          <p:grpSpPr>
            <a:xfrm>
              <a:off x="6036166" y="3976790"/>
              <a:ext cx="462465" cy="247780"/>
              <a:chOff x="6044063" y="288608"/>
              <a:chExt cx="462465" cy="247780"/>
            </a:xfrm>
          </p:grpSpPr>
          <p:sp>
            <p:nvSpPr>
              <p:cNvPr id="237" name="Rectángulo 236">
                <a:extLst>
                  <a:ext uri="{FF2B5EF4-FFF2-40B4-BE49-F238E27FC236}">
                    <a16:creationId xmlns:a16="http://schemas.microsoft.com/office/drawing/2014/main" id="{2426338D-DCCC-4D92-8DCC-F0C180D712F5}"/>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38" name="Arco de bloque 237">
                <a:extLst>
                  <a:ext uri="{FF2B5EF4-FFF2-40B4-BE49-F238E27FC236}">
                    <a16:creationId xmlns:a16="http://schemas.microsoft.com/office/drawing/2014/main" id="{D4209CA0-2842-48B7-BCAC-0773A4ACBD35}"/>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39" name="Grupo 238">
              <a:extLst>
                <a:ext uri="{FF2B5EF4-FFF2-40B4-BE49-F238E27FC236}">
                  <a16:creationId xmlns:a16="http://schemas.microsoft.com/office/drawing/2014/main" id="{73D64EAC-47DA-49DA-9110-40AC3B1DC964}"/>
                </a:ext>
              </a:extLst>
            </p:cNvPr>
            <p:cNvGrpSpPr/>
            <p:nvPr/>
          </p:nvGrpSpPr>
          <p:grpSpPr>
            <a:xfrm>
              <a:off x="6029341" y="4174244"/>
              <a:ext cx="462465" cy="247780"/>
              <a:chOff x="6044063" y="288608"/>
              <a:chExt cx="462465" cy="247780"/>
            </a:xfrm>
          </p:grpSpPr>
          <p:sp>
            <p:nvSpPr>
              <p:cNvPr id="240" name="Rectángulo 239">
                <a:extLst>
                  <a:ext uri="{FF2B5EF4-FFF2-40B4-BE49-F238E27FC236}">
                    <a16:creationId xmlns:a16="http://schemas.microsoft.com/office/drawing/2014/main" id="{C2EF5FD4-50DB-453C-9569-EDAAFDF2D0DA}"/>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41" name="Arco de bloque 240">
                <a:extLst>
                  <a:ext uri="{FF2B5EF4-FFF2-40B4-BE49-F238E27FC236}">
                    <a16:creationId xmlns:a16="http://schemas.microsoft.com/office/drawing/2014/main" id="{1652DF7B-55C6-4362-B86A-A91F30B6A841}"/>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42" name="Grupo 241">
              <a:extLst>
                <a:ext uri="{FF2B5EF4-FFF2-40B4-BE49-F238E27FC236}">
                  <a16:creationId xmlns:a16="http://schemas.microsoft.com/office/drawing/2014/main" id="{44D87554-950B-4C8C-A5E7-1DDD0365766C}"/>
                </a:ext>
              </a:extLst>
            </p:cNvPr>
            <p:cNvGrpSpPr/>
            <p:nvPr/>
          </p:nvGrpSpPr>
          <p:grpSpPr>
            <a:xfrm>
              <a:off x="6044063" y="3781676"/>
              <a:ext cx="462465" cy="247780"/>
              <a:chOff x="6044063" y="288608"/>
              <a:chExt cx="462465" cy="247780"/>
            </a:xfrm>
          </p:grpSpPr>
          <p:sp>
            <p:nvSpPr>
              <p:cNvPr id="243" name="Rectángulo 242">
                <a:extLst>
                  <a:ext uri="{FF2B5EF4-FFF2-40B4-BE49-F238E27FC236}">
                    <a16:creationId xmlns:a16="http://schemas.microsoft.com/office/drawing/2014/main" id="{74CE9DC1-E7A3-4EC7-ADDF-9E2F5565FAEF}"/>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44" name="Arco de bloque 243">
                <a:extLst>
                  <a:ext uri="{FF2B5EF4-FFF2-40B4-BE49-F238E27FC236}">
                    <a16:creationId xmlns:a16="http://schemas.microsoft.com/office/drawing/2014/main" id="{06ED790C-B97A-4486-9A9B-0E812EC4F190}"/>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45" name="Grupo 244">
              <a:extLst>
                <a:ext uri="{FF2B5EF4-FFF2-40B4-BE49-F238E27FC236}">
                  <a16:creationId xmlns:a16="http://schemas.microsoft.com/office/drawing/2014/main" id="{768E36DD-99F0-4C3A-9A66-681A146D3A01}"/>
                </a:ext>
              </a:extLst>
            </p:cNvPr>
            <p:cNvGrpSpPr/>
            <p:nvPr/>
          </p:nvGrpSpPr>
          <p:grpSpPr>
            <a:xfrm>
              <a:off x="6036166" y="3556888"/>
              <a:ext cx="462465" cy="247780"/>
              <a:chOff x="6044063" y="288608"/>
              <a:chExt cx="462465" cy="247780"/>
            </a:xfrm>
          </p:grpSpPr>
          <p:sp>
            <p:nvSpPr>
              <p:cNvPr id="246" name="Rectángulo 245">
                <a:extLst>
                  <a:ext uri="{FF2B5EF4-FFF2-40B4-BE49-F238E27FC236}">
                    <a16:creationId xmlns:a16="http://schemas.microsoft.com/office/drawing/2014/main" id="{D84611BC-D4A4-4A7F-BB2C-F3A553C66DE5}"/>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47" name="Arco de bloque 246">
                <a:extLst>
                  <a:ext uri="{FF2B5EF4-FFF2-40B4-BE49-F238E27FC236}">
                    <a16:creationId xmlns:a16="http://schemas.microsoft.com/office/drawing/2014/main" id="{B4743E6B-D29B-490F-A1F4-60387E94BF99}"/>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48" name="Grupo 247">
              <a:extLst>
                <a:ext uri="{FF2B5EF4-FFF2-40B4-BE49-F238E27FC236}">
                  <a16:creationId xmlns:a16="http://schemas.microsoft.com/office/drawing/2014/main" id="{B383EE61-C607-427E-ADFE-33D4DA8DC2CE}"/>
                </a:ext>
              </a:extLst>
            </p:cNvPr>
            <p:cNvGrpSpPr/>
            <p:nvPr/>
          </p:nvGrpSpPr>
          <p:grpSpPr>
            <a:xfrm>
              <a:off x="6036166" y="4926494"/>
              <a:ext cx="462465" cy="247780"/>
              <a:chOff x="6044063" y="288608"/>
              <a:chExt cx="462465" cy="247780"/>
            </a:xfrm>
          </p:grpSpPr>
          <p:sp>
            <p:nvSpPr>
              <p:cNvPr id="249" name="Rectángulo 248">
                <a:extLst>
                  <a:ext uri="{FF2B5EF4-FFF2-40B4-BE49-F238E27FC236}">
                    <a16:creationId xmlns:a16="http://schemas.microsoft.com/office/drawing/2014/main" id="{558F2C6C-650A-465B-BC7B-0AB6D1229670}"/>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50" name="Arco de bloque 249">
                <a:extLst>
                  <a:ext uri="{FF2B5EF4-FFF2-40B4-BE49-F238E27FC236}">
                    <a16:creationId xmlns:a16="http://schemas.microsoft.com/office/drawing/2014/main" id="{D617C1C9-4FE0-4791-8643-580724BD5F55}"/>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dirty="0">
                  <a:solidFill>
                    <a:schemeClr val="tx1"/>
                  </a:solidFill>
                </a:endParaRPr>
              </a:p>
            </p:txBody>
          </p:sp>
        </p:grpSp>
        <p:grpSp>
          <p:nvGrpSpPr>
            <p:cNvPr id="251" name="Grupo 250">
              <a:extLst>
                <a:ext uri="{FF2B5EF4-FFF2-40B4-BE49-F238E27FC236}">
                  <a16:creationId xmlns:a16="http://schemas.microsoft.com/office/drawing/2014/main" id="{A22F3179-EDC0-4C85-9EB7-1A236BF06C73}"/>
                </a:ext>
              </a:extLst>
            </p:cNvPr>
            <p:cNvGrpSpPr/>
            <p:nvPr/>
          </p:nvGrpSpPr>
          <p:grpSpPr>
            <a:xfrm>
              <a:off x="6026777" y="5096926"/>
              <a:ext cx="462465" cy="247780"/>
              <a:chOff x="6044063" y="288608"/>
              <a:chExt cx="462465" cy="247780"/>
            </a:xfrm>
          </p:grpSpPr>
          <p:sp>
            <p:nvSpPr>
              <p:cNvPr id="252" name="Rectángulo 251">
                <a:extLst>
                  <a:ext uri="{FF2B5EF4-FFF2-40B4-BE49-F238E27FC236}">
                    <a16:creationId xmlns:a16="http://schemas.microsoft.com/office/drawing/2014/main" id="{42D292EC-969C-453D-AF76-7FE7BD6D3E47}"/>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53" name="Arco de bloque 252">
                <a:extLst>
                  <a:ext uri="{FF2B5EF4-FFF2-40B4-BE49-F238E27FC236}">
                    <a16:creationId xmlns:a16="http://schemas.microsoft.com/office/drawing/2014/main" id="{0857DCCA-3D97-4D25-9F90-39B2BF830B54}"/>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54" name="Grupo 253">
              <a:extLst>
                <a:ext uri="{FF2B5EF4-FFF2-40B4-BE49-F238E27FC236}">
                  <a16:creationId xmlns:a16="http://schemas.microsoft.com/office/drawing/2014/main" id="{4C9C91C2-9B41-4FB4-B9FF-9FE6BBFC5F43}"/>
                </a:ext>
              </a:extLst>
            </p:cNvPr>
            <p:cNvGrpSpPr/>
            <p:nvPr/>
          </p:nvGrpSpPr>
          <p:grpSpPr>
            <a:xfrm>
              <a:off x="6013326" y="5302666"/>
              <a:ext cx="462465" cy="247780"/>
              <a:chOff x="6044063" y="288608"/>
              <a:chExt cx="462465" cy="247780"/>
            </a:xfrm>
          </p:grpSpPr>
          <p:sp>
            <p:nvSpPr>
              <p:cNvPr id="255" name="Rectángulo 254">
                <a:extLst>
                  <a:ext uri="{FF2B5EF4-FFF2-40B4-BE49-F238E27FC236}">
                    <a16:creationId xmlns:a16="http://schemas.microsoft.com/office/drawing/2014/main" id="{3EE7FAEC-97C3-4AD1-8001-3A2508AEDF26}"/>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56" name="Arco de bloque 255">
                <a:extLst>
                  <a:ext uri="{FF2B5EF4-FFF2-40B4-BE49-F238E27FC236}">
                    <a16:creationId xmlns:a16="http://schemas.microsoft.com/office/drawing/2014/main" id="{BC86CB19-EB17-491E-B919-45FC74277F78}"/>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57" name="Grupo 256">
              <a:extLst>
                <a:ext uri="{FF2B5EF4-FFF2-40B4-BE49-F238E27FC236}">
                  <a16:creationId xmlns:a16="http://schemas.microsoft.com/office/drawing/2014/main" id="{3CF87B31-D282-45E3-A781-8851FB54FE89}"/>
                </a:ext>
              </a:extLst>
            </p:cNvPr>
            <p:cNvGrpSpPr/>
            <p:nvPr/>
          </p:nvGrpSpPr>
          <p:grpSpPr>
            <a:xfrm>
              <a:off x="6013326" y="5487583"/>
              <a:ext cx="462465" cy="247780"/>
              <a:chOff x="6044063" y="288608"/>
              <a:chExt cx="462465" cy="247780"/>
            </a:xfrm>
          </p:grpSpPr>
          <p:sp>
            <p:nvSpPr>
              <p:cNvPr id="258" name="Rectángulo 257">
                <a:extLst>
                  <a:ext uri="{FF2B5EF4-FFF2-40B4-BE49-F238E27FC236}">
                    <a16:creationId xmlns:a16="http://schemas.microsoft.com/office/drawing/2014/main" id="{191AC8D8-8A09-4F2C-BA85-92A44F6A38CF}"/>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59" name="Arco de bloque 258">
                <a:extLst>
                  <a:ext uri="{FF2B5EF4-FFF2-40B4-BE49-F238E27FC236}">
                    <a16:creationId xmlns:a16="http://schemas.microsoft.com/office/drawing/2014/main" id="{58B45CE7-13CF-428B-9368-08EDAA189626}"/>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60" name="Grupo 259">
              <a:extLst>
                <a:ext uri="{FF2B5EF4-FFF2-40B4-BE49-F238E27FC236}">
                  <a16:creationId xmlns:a16="http://schemas.microsoft.com/office/drawing/2014/main" id="{7D4BC0B8-F632-442F-A818-9E4884C41BE3}"/>
                </a:ext>
              </a:extLst>
            </p:cNvPr>
            <p:cNvGrpSpPr/>
            <p:nvPr/>
          </p:nvGrpSpPr>
          <p:grpSpPr>
            <a:xfrm>
              <a:off x="6036166" y="5659294"/>
              <a:ext cx="462465" cy="247780"/>
              <a:chOff x="6044063" y="288608"/>
              <a:chExt cx="462465" cy="247780"/>
            </a:xfrm>
          </p:grpSpPr>
          <p:sp>
            <p:nvSpPr>
              <p:cNvPr id="261" name="Rectángulo 260">
                <a:extLst>
                  <a:ext uri="{FF2B5EF4-FFF2-40B4-BE49-F238E27FC236}">
                    <a16:creationId xmlns:a16="http://schemas.microsoft.com/office/drawing/2014/main" id="{ACFC653D-9996-45DD-A0E9-D3F3150EAF41}"/>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62" name="Arco de bloque 261">
                <a:extLst>
                  <a:ext uri="{FF2B5EF4-FFF2-40B4-BE49-F238E27FC236}">
                    <a16:creationId xmlns:a16="http://schemas.microsoft.com/office/drawing/2014/main" id="{56DD8CDB-0970-4E0F-B08C-177BE55E0F30}"/>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63" name="Grupo 262">
              <a:extLst>
                <a:ext uri="{FF2B5EF4-FFF2-40B4-BE49-F238E27FC236}">
                  <a16:creationId xmlns:a16="http://schemas.microsoft.com/office/drawing/2014/main" id="{F3EC68B9-43C2-4BF0-89E7-6884D01A013B}"/>
                </a:ext>
              </a:extLst>
            </p:cNvPr>
            <p:cNvGrpSpPr/>
            <p:nvPr/>
          </p:nvGrpSpPr>
          <p:grpSpPr>
            <a:xfrm>
              <a:off x="6021847" y="5843056"/>
              <a:ext cx="462465" cy="247780"/>
              <a:chOff x="6044063" y="288608"/>
              <a:chExt cx="462465" cy="247780"/>
            </a:xfrm>
          </p:grpSpPr>
          <p:sp>
            <p:nvSpPr>
              <p:cNvPr id="264" name="Rectángulo 263">
                <a:extLst>
                  <a:ext uri="{FF2B5EF4-FFF2-40B4-BE49-F238E27FC236}">
                    <a16:creationId xmlns:a16="http://schemas.microsoft.com/office/drawing/2014/main" id="{61FE9FD8-CE3D-4119-B7BA-21B3B15A09D6}"/>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65" name="Arco de bloque 264">
                <a:extLst>
                  <a:ext uri="{FF2B5EF4-FFF2-40B4-BE49-F238E27FC236}">
                    <a16:creationId xmlns:a16="http://schemas.microsoft.com/office/drawing/2014/main" id="{2D0FE6AF-B29D-4FDA-BB54-05F07D369D4A}"/>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66" name="Grupo 265">
              <a:extLst>
                <a:ext uri="{FF2B5EF4-FFF2-40B4-BE49-F238E27FC236}">
                  <a16:creationId xmlns:a16="http://schemas.microsoft.com/office/drawing/2014/main" id="{CB77E7B5-B38D-4A91-91A6-4379964AC133}"/>
                </a:ext>
              </a:extLst>
            </p:cNvPr>
            <p:cNvGrpSpPr/>
            <p:nvPr/>
          </p:nvGrpSpPr>
          <p:grpSpPr>
            <a:xfrm>
              <a:off x="6013326" y="6032909"/>
              <a:ext cx="462465" cy="247780"/>
              <a:chOff x="6044063" y="288608"/>
              <a:chExt cx="462465" cy="247780"/>
            </a:xfrm>
          </p:grpSpPr>
          <p:sp>
            <p:nvSpPr>
              <p:cNvPr id="267" name="Rectángulo 266">
                <a:extLst>
                  <a:ext uri="{FF2B5EF4-FFF2-40B4-BE49-F238E27FC236}">
                    <a16:creationId xmlns:a16="http://schemas.microsoft.com/office/drawing/2014/main" id="{8EECDFA9-85FD-46E5-A0F4-BFB667249029}"/>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68" name="Arco de bloque 267">
                <a:extLst>
                  <a:ext uri="{FF2B5EF4-FFF2-40B4-BE49-F238E27FC236}">
                    <a16:creationId xmlns:a16="http://schemas.microsoft.com/office/drawing/2014/main" id="{42C23D0F-2D4E-4F9C-A2A1-5204EA0E5AD2}"/>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dirty="0">
                  <a:solidFill>
                    <a:schemeClr val="tx1"/>
                  </a:solidFill>
                </a:endParaRPr>
              </a:p>
            </p:txBody>
          </p:sp>
        </p:grpSp>
        <p:grpSp>
          <p:nvGrpSpPr>
            <p:cNvPr id="269" name="Grupo 268">
              <a:extLst>
                <a:ext uri="{FF2B5EF4-FFF2-40B4-BE49-F238E27FC236}">
                  <a16:creationId xmlns:a16="http://schemas.microsoft.com/office/drawing/2014/main" id="{1289A336-990E-4D28-8C5E-28FCF01632E4}"/>
                </a:ext>
              </a:extLst>
            </p:cNvPr>
            <p:cNvGrpSpPr/>
            <p:nvPr/>
          </p:nvGrpSpPr>
          <p:grpSpPr>
            <a:xfrm>
              <a:off x="6021223" y="6216611"/>
              <a:ext cx="462465" cy="247780"/>
              <a:chOff x="6044063" y="288608"/>
              <a:chExt cx="462465" cy="247780"/>
            </a:xfrm>
          </p:grpSpPr>
          <p:sp>
            <p:nvSpPr>
              <p:cNvPr id="270" name="Rectángulo 269">
                <a:extLst>
                  <a:ext uri="{FF2B5EF4-FFF2-40B4-BE49-F238E27FC236}">
                    <a16:creationId xmlns:a16="http://schemas.microsoft.com/office/drawing/2014/main" id="{5A1447CA-6E6B-4150-B749-AC7730B542EA}"/>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71" name="Arco de bloque 270">
                <a:extLst>
                  <a:ext uri="{FF2B5EF4-FFF2-40B4-BE49-F238E27FC236}">
                    <a16:creationId xmlns:a16="http://schemas.microsoft.com/office/drawing/2014/main" id="{4D75D9D7-0CB9-406F-AD71-5CC0D8540EDB}"/>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72" name="Grupo 271">
              <a:extLst>
                <a:ext uri="{FF2B5EF4-FFF2-40B4-BE49-F238E27FC236}">
                  <a16:creationId xmlns:a16="http://schemas.microsoft.com/office/drawing/2014/main" id="{F880AC85-36AE-433C-9BC7-F413048544DF}"/>
                </a:ext>
              </a:extLst>
            </p:cNvPr>
            <p:cNvGrpSpPr/>
            <p:nvPr/>
          </p:nvGrpSpPr>
          <p:grpSpPr>
            <a:xfrm>
              <a:off x="6027179" y="6439583"/>
              <a:ext cx="462465" cy="247780"/>
              <a:chOff x="6044063" y="288608"/>
              <a:chExt cx="462465" cy="247780"/>
            </a:xfrm>
          </p:grpSpPr>
          <p:sp>
            <p:nvSpPr>
              <p:cNvPr id="273" name="Rectángulo 272">
                <a:extLst>
                  <a:ext uri="{FF2B5EF4-FFF2-40B4-BE49-F238E27FC236}">
                    <a16:creationId xmlns:a16="http://schemas.microsoft.com/office/drawing/2014/main" id="{1FD94922-5D04-4E7A-ADB7-38AFB9564094}"/>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74" name="Arco de bloque 273">
                <a:extLst>
                  <a:ext uri="{FF2B5EF4-FFF2-40B4-BE49-F238E27FC236}">
                    <a16:creationId xmlns:a16="http://schemas.microsoft.com/office/drawing/2014/main" id="{28FF5B9C-EC7D-46E5-904C-EF11198BD909}"/>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sp>
          <p:nvSpPr>
            <p:cNvPr id="275" name="CuadroTexto 274">
              <a:extLst>
                <a:ext uri="{FF2B5EF4-FFF2-40B4-BE49-F238E27FC236}">
                  <a16:creationId xmlns:a16="http://schemas.microsoft.com/office/drawing/2014/main" id="{EE23354A-5FFD-49F1-886F-924CE4ABF622}"/>
                </a:ext>
              </a:extLst>
            </p:cNvPr>
            <p:cNvSpPr txBox="1"/>
            <p:nvPr/>
          </p:nvSpPr>
          <p:spPr>
            <a:xfrm>
              <a:off x="6665964" y="4266333"/>
              <a:ext cx="5526036" cy="1815882"/>
            </a:xfrm>
            <a:prstGeom prst="rect">
              <a:avLst/>
            </a:prstGeom>
            <a:noFill/>
          </p:spPr>
          <p:txBody>
            <a:bodyPr wrap="square" rtlCol="0">
              <a:spAutoFit/>
            </a:bodyPr>
            <a:lstStyle/>
            <a:p>
              <a:r>
                <a:rPr lang="es-MX" sz="2800" b="1" dirty="0">
                  <a:latin typeface="Lucida Handwriting" panose="03010101010101010101" pitchFamily="66" charset="0"/>
                </a:rPr>
                <a:t>VANESSA GARZA DE ALBA</a:t>
              </a:r>
              <a:r>
                <a:rPr lang="es-MX" sz="2800" dirty="0">
                  <a:latin typeface="Lucida Handwriting" panose="03010101010101010101" pitchFamily="66" charset="0"/>
                </a:rPr>
                <a:t> </a:t>
              </a:r>
            </a:p>
            <a:p>
              <a:r>
                <a:rPr lang="es-MX" sz="2800" dirty="0">
                  <a:latin typeface="Lucida Handwriting" panose="03010101010101010101" pitchFamily="66" charset="0"/>
                </a:rPr>
                <a:t> III SEMESTRE</a:t>
              </a:r>
            </a:p>
            <a:p>
              <a:r>
                <a:rPr lang="es-MX" sz="2800" dirty="0">
                  <a:latin typeface="Lucida Handwriting" panose="03010101010101010101" pitchFamily="66" charset="0"/>
                </a:rPr>
                <a:t>ESCUELA NORMAL DE EDUCACIÓN PREESCOLAR</a:t>
              </a:r>
            </a:p>
          </p:txBody>
        </p:sp>
      </p:grpSp>
      <p:pic>
        <p:nvPicPr>
          <p:cNvPr id="3" name="Imagen 2">
            <a:extLst>
              <a:ext uri="{FF2B5EF4-FFF2-40B4-BE49-F238E27FC236}">
                <a16:creationId xmlns:a16="http://schemas.microsoft.com/office/drawing/2014/main" id="{C54E6BB6-26C1-45B4-B2A4-15E847E35D3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783" b="98109" l="3778" r="95778">
                        <a14:foregroundMark x1="37556" y1="65485" x2="17556" y2="26714"/>
                        <a14:foregroundMark x1="8889" y1="31678" x2="7333" y2="20095"/>
                        <a14:foregroundMark x1="7333" y1="20095" x2="22667" y2="10875"/>
                        <a14:foregroundMark x1="22667" y1="10875" x2="65778" y2="7092"/>
                        <a14:foregroundMark x1="65778" y1="7092" x2="77333" y2="7329"/>
                        <a14:foregroundMark x1="77333" y1="7329" x2="83556" y2="27660"/>
                        <a14:foregroundMark x1="83556" y1="27660" x2="66667" y2="40898"/>
                        <a14:foregroundMark x1="66667" y1="40898" x2="43333" y2="28369"/>
                        <a14:foregroundMark x1="43333" y1="28369" x2="37111" y2="40662"/>
                        <a14:foregroundMark x1="37111" y1="40662" x2="37111" y2="41135"/>
                        <a14:foregroundMark x1="15778" y1="13239" x2="6889" y2="21749"/>
                        <a14:foregroundMark x1="6889" y1="21749" x2="10000" y2="48227"/>
                        <a14:foregroundMark x1="10000" y1="48227" x2="18444" y2="75177"/>
                        <a14:foregroundMark x1="18444" y1="75177" x2="22000" y2="79905"/>
                        <a14:foregroundMark x1="43556" y1="24586" x2="33333" y2="30496"/>
                        <a14:foregroundMark x1="33333" y1="30496" x2="38000" y2="36643"/>
                        <a14:foregroundMark x1="37778" y1="35697" x2="33333" y2="41844"/>
                        <a14:foregroundMark x1="34667" y1="14421" x2="32444" y2="22931"/>
                        <a14:foregroundMark x1="36667" y1="7329" x2="67333" y2="4019"/>
                        <a14:foregroundMark x1="67333" y1="4019" x2="78444" y2="6383"/>
                        <a14:foregroundMark x1="78444" y1="6383" x2="87333" y2="17494"/>
                        <a14:foregroundMark x1="87333" y1="17494" x2="80222" y2="30733"/>
                        <a14:foregroundMark x1="80222" y1="30733" x2="60222" y2="29787"/>
                        <a14:foregroundMark x1="65333" y1="24823" x2="58444" y2="31678"/>
                        <a14:foregroundMark x1="45333" y1="41135" x2="44444" y2="37116"/>
                        <a14:foregroundMark x1="74222" y1="28132" x2="74222" y2="28132"/>
                        <a14:foregroundMark x1="74222" y1="28132" x2="66444" y2="30024"/>
                        <a14:foregroundMark x1="72444" y1="25768" x2="70667" y2="35461"/>
                        <a14:foregroundMark x1="88222" y1="33333" x2="79111" y2="25296"/>
                        <a14:foregroundMark x1="79111" y1="25296" x2="79111" y2="25296"/>
                        <a14:foregroundMark x1="85556" y1="13002" x2="72889" y2="5437"/>
                        <a14:foregroundMark x1="72889" y1="5437" x2="53111" y2="3783"/>
                        <a14:foregroundMark x1="44444" y1="73050" x2="44889" y2="58156"/>
                        <a14:foregroundMark x1="44889" y1="58156" x2="50000" y2="75414"/>
                        <a14:foregroundMark x1="50000" y1="75414" x2="7556" y2="84397"/>
                        <a14:foregroundMark x1="7556" y1="84397" x2="19111" y2="89598"/>
                        <a14:foregroundMark x1="19111" y1="89598" x2="33111" y2="89598"/>
                        <a14:foregroundMark x1="33111" y1="89598" x2="66889" y2="92908"/>
                        <a14:foregroundMark x1="66889" y1="92908" x2="83111" y2="90544"/>
                        <a14:foregroundMark x1="83111" y1="90544" x2="84667" y2="73995"/>
                        <a14:foregroundMark x1="84667" y1="73995" x2="78889" y2="62411"/>
                        <a14:foregroundMark x1="78889" y1="62411" x2="84889" y2="44681"/>
                        <a14:foregroundMark x1="84889" y1="44681" x2="92000" y2="54137"/>
                        <a14:foregroundMark x1="92000" y1="54137" x2="88000" y2="56501"/>
                        <a14:foregroundMark x1="35556" y1="68558" x2="32889" y2="73995"/>
                        <a14:foregroundMark x1="34667" y1="82033" x2="70222" y2="79196"/>
                        <a14:foregroundMark x1="70222" y1="79196" x2="84667" y2="98345"/>
                        <a14:foregroundMark x1="84667" y1="98345" x2="89111" y2="87234"/>
                        <a14:foregroundMark x1="89111" y1="87234" x2="88000" y2="83452"/>
                        <a14:foregroundMark x1="15333" y1="71158" x2="10889" y2="61939"/>
                        <a14:foregroundMark x1="12444" y1="91253" x2="18444" y2="94090"/>
                        <a14:foregroundMark x1="14222" y1="94799" x2="5778" y2="88416"/>
                        <a14:foregroundMark x1="65778" y1="83215" x2="42222" y2="80142"/>
                        <a14:foregroundMark x1="42222" y1="80142" x2="59556" y2="82270"/>
                        <a14:foregroundMark x1="59556" y1="82270" x2="60444" y2="76359"/>
                        <a14:foregroundMark x1="92222" y1="91017" x2="89333" y2="79905"/>
                        <a14:foregroundMark x1="87333" y1="96927" x2="95778" y2="89835"/>
                        <a14:foregroundMark x1="66667" y1="95508" x2="3778" y2="94090"/>
                        <a14:foregroundMark x1="45556" y1="74704" x2="37778" y2="62648"/>
                        <a14:foregroundMark x1="37778" y1="62648" x2="31778" y2="73522"/>
                        <a14:foregroundMark x1="31778" y1="73522" x2="14000" y2="76832"/>
                        <a14:foregroundMark x1="14000" y1="76832" x2="30444" y2="83924"/>
                        <a14:foregroundMark x1="30444" y1="83924" x2="42000" y2="83452"/>
                        <a14:foregroundMark x1="42000" y1="83452" x2="45778" y2="83452"/>
                        <a14:foregroundMark x1="24444" y1="83452" x2="16222" y2="80851"/>
                        <a14:foregroundMark x1="62667" y1="27660" x2="62667" y2="31442"/>
                        <a14:foregroundMark x1="66667" y1="35461" x2="60222" y2="24823"/>
                        <a14:foregroundMark x1="60222" y1="24823" x2="58000" y2="24823"/>
                        <a14:foregroundMark x1="86222" y1="37352" x2="81556" y2="35697"/>
                      </a14:backgroundRemoval>
                    </a14:imgEffect>
                  </a14:imgLayer>
                </a14:imgProps>
              </a:ext>
            </a:extLst>
          </a:blip>
          <a:stretch>
            <a:fillRect/>
          </a:stretch>
        </p:blipFill>
        <p:spPr>
          <a:xfrm>
            <a:off x="7432856" y="141024"/>
            <a:ext cx="3962899" cy="3725125"/>
          </a:xfrm>
          <a:prstGeom prst="rect">
            <a:avLst/>
          </a:prstGeom>
        </p:spPr>
      </p:pic>
    </p:spTree>
    <p:extLst>
      <p:ext uri="{BB962C8B-B14F-4D97-AF65-F5344CB8AC3E}">
        <p14:creationId xmlns:p14="http://schemas.microsoft.com/office/powerpoint/2010/main" val="16351343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750" advTm="0">
        <p15:prstTrans prst="pageCurlDouble"/>
      </p:transition>
    </mc:Choice>
    <mc:Fallback>
      <p:transition spd="slow"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858D826-997F-44F8-BE08-FA4DE00DEF47}"/>
              </a:ext>
            </a:extLst>
          </p:cNvPr>
          <p:cNvSpPr/>
          <p:nvPr/>
        </p:nvSpPr>
        <p:spPr>
          <a:xfrm>
            <a:off x="0" y="0"/>
            <a:ext cx="12192000" cy="6858000"/>
          </a:xfrm>
          <a:prstGeom prst="rect">
            <a:avLst/>
          </a:prstGeom>
          <a:solidFill>
            <a:srgbClr val="FBB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id="{C366282C-6CF6-4862-A354-361AB8E6CAA0}"/>
              </a:ext>
            </a:extLst>
          </p:cNvPr>
          <p:cNvSpPr/>
          <p:nvPr/>
        </p:nvSpPr>
        <p:spPr>
          <a:xfrm>
            <a:off x="6266992" y="199432"/>
            <a:ext cx="5611091" cy="6386946"/>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66" name="Grupo 65">
            <a:extLst>
              <a:ext uri="{FF2B5EF4-FFF2-40B4-BE49-F238E27FC236}">
                <a16:creationId xmlns:a16="http://schemas.microsoft.com/office/drawing/2014/main" id="{52B7CC10-140B-4710-B516-280F15CAA127}"/>
              </a:ext>
            </a:extLst>
          </p:cNvPr>
          <p:cNvGrpSpPr/>
          <p:nvPr/>
        </p:nvGrpSpPr>
        <p:grpSpPr>
          <a:xfrm>
            <a:off x="6012921" y="288608"/>
            <a:ext cx="493607" cy="260032"/>
            <a:chOff x="6012921" y="288608"/>
            <a:chExt cx="493607" cy="260032"/>
          </a:xfrm>
        </p:grpSpPr>
        <p:sp>
          <p:nvSpPr>
            <p:cNvPr id="62" name="Rectángulo 61">
              <a:extLst>
                <a:ext uri="{FF2B5EF4-FFF2-40B4-BE49-F238E27FC236}">
                  <a16:creationId xmlns:a16="http://schemas.microsoft.com/office/drawing/2014/main" id="{626D3F3B-8091-4751-9825-E3E543C92EE0}"/>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3" name="Rectángulo 62">
              <a:extLst>
                <a:ext uri="{FF2B5EF4-FFF2-40B4-BE49-F238E27FC236}">
                  <a16:creationId xmlns:a16="http://schemas.microsoft.com/office/drawing/2014/main" id="{A1082D44-D806-4DF9-A363-2D61F1B34E56}"/>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4" name="Arco de bloque 63">
              <a:extLst>
                <a:ext uri="{FF2B5EF4-FFF2-40B4-BE49-F238E27FC236}">
                  <a16:creationId xmlns:a16="http://schemas.microsoft.com/office/drawing/2014/main" id="{2E4E5204-414A-4F96-B1DA-174BC3AFC72F}"/>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67" name="Grupo 66">
            <a:extLst>
              <a:ext uri="{FF2B5EF4-FFF2-40B4-BE49-F238E27FC236}">
                <a16:creationId xmlns:a16="http://schemas.microsoft.com/office/drawing/2014/main" id="{3C679B64-86DC-4E17-92F6-68D695F2173C}"/>
              </a:ext>
            </a:extLst>
          </p:cNvPr>
          <p:cNvGrpSpPr/>
          <p:nvPr/>
        </p:nvGrpSpPr>
        <p:grpSpPr>
          <a:xfrm>
            <a:off x="6012921" y="536388"/>
            <a:ext cx="493607" cy="260032"/>
            <a:chOff x="6012921" y="288608"/>
            <a:chExt cx="493607" cy="260032"/>
          </a:xfrm>
        </p:grpSpPr>
        <p:sp>
          <p:nvSpPr>
            <p:cNvPr id="68" name="Rectángulo 67">
              <a:extLst>
                <a:ext uri="{FF2B5EF4-FFF2-40B4-BE49-F238E27FC236}">
                  <a16:creationId xmlns:a16="http://schemas.microsoft.com/office/drawing/2014/main" id="{3809F5D7-8252-49D0-8C0F-AE42F643DC18}"/>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9" name="Rectángulo 68">
              <a:extLst>
                <a:ext uri="{FF2B5EF4-FFF2-40B4-BE49-F238E27FC236}">
                  <a16:creationId xmlns:a16="http://schemas.microsoft.com/office/drawing/2014/main" id="{1D7A22EA-D2CE-41A1-8D95-45396F9AC3FE}"/>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0" name="Arco de bloque 69">
              <a:extLst>
                <a:ext uri="{FF2B5EF4-FFF2-40B4-BE49-F238E27FC236}">
                  <a16:creationId xmlns:a16="http://schemas.microsoft.com/office/drawing/2014/main" id="{6442CCF0-F244-4E55-9865-9E2C570214A1}"/>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71" name="Grupo 70">
            <a:extLst>
              <a:ext uri="{FF2B5EF4-FFF2-40B4-BE49-F238E27FC236}">
                <a16:creationId xmlns:a16="http://schemas.microsoft.com/office/drawing/2014/main" id="{614D631C-B074-48CC-A815-47F38BEBD80F}"/>
              </a:ext>
            </a:extLst>
          </p:cNvPr>
          <p:cNvGrpSpPr/>
          <p:nvPr/>
        </p:nvGrpSpPr>
        <p:grpSpPr>
          <a:xfrm>
            <a:off x="6012921" y="837248"/>
            <a:ext cx="493607" cy="260032"/>
            <a:chOff x="6012921" y="288608"/>
            <a:chExt cx="493607" cy="260032"/>
          </a:xfrm>
        </p:grpSpPr>
        <p:sp>
          <p:nvSpPr>
            <p:cNvPr id="72" name="Rectángulo 71">
              <a:extLst>
                <a:ext uri="{FF2B5EF4-FFF2-40B4-BE49-F238E27FC236}">
                  <a16:creationId xmlns:a16="http://schemas.microsoft.com/office/drawing/2014/main" id="{80AED1B0-E8A0-4D00-9BC5-B400B6737AED}"/>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3" name="Rectángulo 72">
              <a:extLst>
                <a:ext uri="{FF2B5EF4-FFF2-40B4-BE49-F238E27FC236}">
                  <a16:creationId xmlns:a16="http://schemas.microsoft.com/office/drawing/2014/main" id="{0BE02F43-26FD-4D99-BA09-65CB99EEA11F}"/>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4" name="Arco de bloque 73">
              <a:extLst>
                <a:ext uri="{FF2B5EF4-FFF2-40B4-BE49-F238E27FC236}">
                  <a16:creationId xmlns:a16="http://schemas.microsoft.com/office/drawing/2014/main" id="{A8C09ACE-CF97-4721-86B4-41D0395983DE}"/>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75" name="Grupo 74">
            <a:extLst>
              <a:ext uri="{FF2B5EF4-FFF2-40B4-BE49-F238E27FC236}">
                <a16:creationId xmlns:a16="http://schemas.microsoft.com/office/drawing/2014/main" id="{3A3FC23F-0E0C-4FA9-80FC-FC3403CF4525}"/>
              </a:ext>
            </a:extLst>
          </p:cNvPr>
          <p:cNvGrpSpPr/>
          <p:nvPr/>
        </p:nvGrpSpPr>
        <p:grpSpPr>
          <a:xfrm>
            <a:off x="6012921" y="1138108"/>
            <a:ext cx="493607" cy="260032"/>
            <a:chOff x="6012921" y="288608"/>
            <a:chExt cx="493607" cy="260032"/>
          </a:xfrm>
        </p:grpSpPr>
        <p:sp>
          <p:nvSpPr>
            <p:cNvPr id="76" name="Rectángulo 75">
              <a:extLst>
                <a:ext uri="{FF2B5EF4-FFF2-40B4-BE49-F238E27FC236}">
                  <a16:creationId xmlns:a16="http://schemas.microsoft.com/office/drawing/2014/main" id="{5922E753-1F34-4F75-82C6-AEE17513CDEB}"/>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7" name="Rectángulo 76">
              <a:extLst>
                <a:ext uri="{FF2B5EF4-FFF2-40B4-BE49-F238E27FC236}">
                  <a16:creationId xmlns:a16="http://schemas.microsoft.com/office/drawing/2014/main" id="{C841EF8B-7B34-4382-9C87-4E963E59B173}"/>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Arco de bloque 77">
              <a:extLst>
                <a:ext uri="{FF2B5EF4-FFF2-40B4-BE49-F238E27FC236}">
                  <a16:creationId xmlns:a16="http://schemas.microsoft.com/office/drawing/2014/main" id="{3FFEDF65-7AEF-4B27-B9D4-3D91A29B67B8}"/>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80" name="Grupo 79">
            <a:extLst>
              <a:ext uri="{FF2B5EF4-FFF2-40B4-BE49-F238E27FC236}">
                <a16:creationId xmlns:a16="http://schemas.microsoft.com/office/drawing/2014/main" id="{0BF6A7AF-E9FA-476D-8AE3-0AD994EA234D}"/>
              </a:ext>
            </a:extLst>
          </p:cNvPr>
          <p:cNvGrpSpPr/>
          <p:nvPr/>
        </p:nvGrpSpPr>
        <p:grpSpPr>
          <a:xfrm>
            <a:off x="5998539" y="1456978"/>
            <a:ext cx="493607" cy="260032"/>
            <a:chOff x="6012921" y="288608"/>
            <a:chExt cx="493607" cy="260032"/>
          </a:xfrm>
        </p:grpSpPr>
        <p:sp>
          <p:nvSpPr>
            <p:cNvPr id="81" name="Rectángulo 80">
              <a:extLst>
                <a:ext uri="{FF2B5EF4-FFF2-40B4-BE49-F238E27FC236}">
                  <a16:creationId xmlns:a16="http://schemas.microsoft.com/office/drawing/2014/main" id="{A9E88098-2EF5-4B49-A37C-B4C9001E5ABD}"/>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Rectángulo 81">
              <a:extLst>
                <a:ext uri="{FF2B5EF4-FFF2-40B4-BE49-F238E27FC236}">
                  <a16:creationId xmlns:a16="http://schemas.microsoft.com/office/drawing/2014/main" id="{BEFBB03F-4960-40A1-A4C8-6E11B84FA225}"/>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Arco de bloque 82">
              <a:extLst>
                <a:ext uri="{FF2B5EF4-FFF2-40B4-BE49-F238E27FC236}">
                  <a16:creationId xmlns:a16="http://schemas.microsoft.com/office/drawing/2014/main" id="{DB990266-0BD3-4C0B-A539-74C4D0CB98AD}"/>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84" name="Grupo 83">
            <a:extLst>
              <a:ext uri="{FF2B5EF4-FFF2-40B4-BE49-F238E27FC236}">
                <a16:creationId xmlns:a16="http://schemas.microsoft.com/office/drawing/2014/main" id="{09813627-4679-4BD7-8B18-A4F8DF0D9991}"/>
              </a:ext>
            </a:extLst>
          </p:cNvPr>
          <p:cNvGrpSpPr/>
          <p:nvPr/>
        </p:nvGrpSpPr>
        <p:grpSpPr>
          <a:xfrm>
            <a:off x="6000820" y="4617211"/>
            <a:ext cx="493607" cy="260032"/>
            <a:chOff x="6012921" y="288608"/>
            <a:chExt cx="493607" cy="260032"/>
          </a:xfrm>
        </p:grpSpPr>
        <p:sp>
          <p:nvSpPr>
            <p:cNvPr id="85" name="Rectángulo 84">
              <a:extLst>
                <a:ext uri="{FF2B5EF4-FFF2-40B4-BE49-F238E27FC236}">
                  <a16:creationId xmlns:a16="http://schemas.microsoft.com/office/drawing/2014/main" id="{8525C557-C1F3-40EB-B899-DA600C000761}"/>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6" name="Rectángulo 85">
              <a:extLst>
                <a:ext uri="{FF2B5EF4-FFF2-40B4-BE49-F238E27FC236}">
                  <a16:creationId xmlns:a16="http://schemas.microsoft.com/office/drawing/2014/main" id="{13075B73-0941-485F-855A-CB76200F98E6}"/>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7" name="Arco de bloque 86">
              <a:extLst>
                <a:ext uri="{FF2B5EF4-FFF2-40B4-BE49-F238E27FC236}">
                  <a16:creationId xmlns:a16="http://schemas.microsoft.com/office/drawing/2014/main" id="{1ACD7675-54CF-44AC-A084-98409F6B568F}"/>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grpSp>
      <p:grpSp>
        <p:nvGrpSpPr>
          <p:cNvPr id="88" name="Grupo 87">
            <a:extLst>
              <a:ext uri="{FF2B5EF4-FFF2-40B4-BE49-F238E27FC236}">
                <a16:creationId xmlns:a16="http://schemas.microsoft.com/office/drawing/2014/main" id="{ADB3503F-32E7-490C-AACC-12B9D36535E3}"/>
              </a:ext>
            </a:extLst>
          </p:cNvPr>
          <p:cNvGrpSpPr/>
          <p:nvPr/>
        </p:nvGrpSpPr>
        <p:grpSpPr>
          <a:xfrm>
            <a:off x="5998539" y="1757838"/>
            <a:ext cx="493607" cy="260032"/>
            <a:chOff x="6012921" y="288608"/>
            <a:chExt cx="493607" cy="260032"/>
          </a:xfrm>
        </p:grpSpPr>
        <p:sp>
          <p:nvSpPr>
            <p:cNvPr id="89" name="Rectángulo 88">
              <a:extLst>
                <a:ext uri="{FF2B5EF4-FFF2-40B4-BE49-F238E27FC236}">
                  <a16:creationId xmlns:a16="http://schemas.microsoft.com/office/drawing/2014/main" id="{8568DA3C-B95A-4A5F-AE8B-02CA9B6EE959}"/>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0" name="Rectángulo 89">
              <a:extLst>
                <a:ext uri="{FF2B5EF4-FFF2-40B4-BE49-F238E27FC236}">
                  <a16:creationId xmlns:a16="http://schemas.microsoft.com/office/drawing/2014/main" id="{4611866D-EAD0-4026-959B-C51BCCDF69C1}"/>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1" name="Arco de bloque 90">
              <a:extLst>
                <a:ext uri="{FF2B5EF4-FFF2-40B4-BE49-F238E27FC236}">
                  <a16:creationId xmlns:a16="http://schemas.microsoft.com/office/drawing/2014/main" id="{A2239D6E-6526-4D85-B2FF-64BF9431CA0D}"/>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92" name="Grupo 91">
            <a:extLst>
              <a:ext uri="{FF2B5EF4-FFF2-40B4-BE49-F238E27FC236}">
                <a16:creationId xmlns:a16="http://schemas.microsoft.com/office/drawing/2014/main" id="{5B1327EA-8F28-415E-A7D3-F7195E1F0D73}"/>
              </a:ext>
            </a:extLst>
          </p:cNvPr>
          <p:cNvGrpSpPr/>
          <p:nvPr/>
        </p:nvGrpSpPr>
        <p:grpSpPr>
          <a:xfrm>
            <a:off x="6008089" y="2069609"/>
            <a:ext cx="493607" cy="260032"/>
            <a:chOff x="6012921" y="288608"/>
            <a:chExt cx="493607" cy="260032"/>
          </a:xfrm>
        </p:grpSpPr>
        <p:sp>
          <p:nvSpPr>
            <p:cNvPr id="93" name="Rectángulo 92">
              <a:extLst>
                <a:ext uri="{FF2B5EF4-FFF2-40B4-BE49-F238E27FC236}">
                  <a16:creationId xmlns:a16="http://schemas.microsoft.com/office/drawing/2014/main" id="{443E8FB4-C085-4D8E-A19D-919703FC13E3}"/>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94" name="Rectángulo 93">
              <a:extLst>
                <a:ext uri="{FF2B5EF4-FFF2-40B4-BE49-F238E27FC236}">
                  <a16:creationId xmlns:a16="http://schemas.microsoft.com/office/drawing/2014/main" id="{D27B3613-A770-4070-9D00-45CD81E10EF8}"/>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95" name="Arco de bloque 94">
              <a:extLst>
                <a:ext uri="{FF2B5EF4-FFF2-40B4-BE49-F238E27FC236}">
                  <a16:creationId xmlns:a16="http://schemas.microsoft.com/office/drawing/2014/main" id="{30786C6F-92BD-4287-94F0-5F52482D3590}"/>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96" name="Grupo 95">
            <a:extLst>
              <a:ext uri="{FF2B5EF4-FFF2-40B4-BE49-F238E27FC236}">
                <a16:creationId xmlns:a16="http://schemas.microsoft.com/office/drawing/2014/main" id="{35091FBF-3583-4DD1-A0BF-CCA761740AA0}"/>
              </a:ext>
            </a:extLst>
          </p:cNvPr>
          <p:cNvGrpSpPr/>
          <p:nvPr/>
        </p:nvGrpSpPr>
        <p:grpSpPr>
          <a:xfrm>
            <a:off x="5998539" y="2422771"/>
            <a:ext cx="493607" cy="260032"/>
            <a:chOff x="6012921" y="288608"/>
            <a:chExt cx="493607" cy="260032"/>
          </a:xfrm>
        </p:grpSpPr>
        <p:sp>
          <p:nvSpPr>
            <p:cNvPr id="97" name="Rectángulo 96">
              <a:extLst>
                <a:ext uri="{FF2B5EF4-FFF2-40B4-BE49-F238E27FC236}">
                  <a16:creationId xmlns:a16="http://schemas.microsoft.com/office/drawing/2014/main" id="{D52D4446-D1DF-4DBD-9D58-62DCFCE47876}"/>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98" name="Rectángulo 97">
              <a:extLst>
                <a:ext uri="{FF2B5EF4-FFF2-40B4-BE49-F238E27FC236}">
                  <a16:creationId xmlns:a16="http://schemas.microsoft.com/office/drawing/2014/main" id="{5C5E9810-2862-4838-A7EE-19FA08A8143B}"/>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99" name="Arco de bloque 98">
              <a:extLst>
                <a:ext uri="{FF2B5EF4-FFF2-40B4-BE49-F238E27FC236}">
                  <a16:creationId xmlns:a16="http://schemas.microsoft.com/office/drawing/2014/main" id="{B4B5C4DC-7A50-4AB4-8BF2-F6E4F8ECEFB8}"/>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100" name="Grupo 99">
            <a:extLst>
              <a:ext uri="{FF2B5EF4-FFF2-40B4-BE49-F238E27FC236}">
                <a16:creationId xmlns:a16="http://schemas.microsoft.com/office/drawing/2014/main" id="{BB84949E-63B9-44CB-9F5B-BCC7A9C3B048}"/>
              </a:ext>
            </a:extLst>
          </p:cNvPr>
          <p:cNvGrpSpPr/>
          <p:nvPr/>
        </p:nvGrpSpPr>
        <p:grpSpPr>
          <a:xfrm>
            <a:off x="6008089" y="2697956"/>
            <a:ext cx="493607" cy="260032"/>
            <a:chOff x="6012921" y="288608"/>
            <a:chExt cx="493607" cy="260032"/>
          </a:xfrm>
        </p:grpSpPr>
        <p:sp>
          <p:nvSpPr>
            <p:cNvPr id="101" name="Rectángulo 100">
              <a:extLst>
                <a:ext uri="{FF2B5EF4-FFF2-40B4-BE49-F238E27FC236}">
                  <a16:creationId xmlns:a16="http://schemas.microsoft.com/office/drawing/2014/main" id="{D662509A-CA14-47F7-9419-2CCF8E2CE858}"/>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102" name="Rectángulo 101">
              <a:extLst>
                <a:ext uri="{FF2B5EF4-FFF2-40B4-BE49-F238E27FC236}">
                  <a16:creationId xmlns:a16="http://schemas.microsoft.com/office/drawing/2014/main" id="{92EEDA55-C3E9-41F3-815F-BB82D50FBE36}"/>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103" name="Arco de bloque 102">
              <a:extLst>
                <a:ext uri="{FF2B5EF4-FFF2-40B4-BE49-F238E27FC236}">
                  <a16:creationId xmlns:a16="http://schemas.microsoft.com/office/drawing/2014/main" id="{1A37E69C-3741-4CE6-A035-B457A30C15AB}"/>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104" name="Grupo 103">
            <a:extLst>
              <a:ext uri="{FF2B5EF4-FFF2-40B4-BE49-F238E27FC236}">
                <a16:creationId xmlns:a16="http://schemas.microsoft.com/office/drawing/2014/main" id="{D6D8CF84-7CD1-4011-AA76-32316F771A40}"/>
              </a:ext>
            </a:extLst>
          </p:cNvPr>
          <p:cNvGrpSpPr/>
          <p:nvPr/>
        </p:nvGrpSpPr>
        <p:grpSpPr>
          <a:xfrm>
            <a:off x="6008089" y="4267671"/>
            <a:ext cx="493607" cy="260032"/>
            <a:chOff x="6012921" y="288608"/>
            <a:chExt cx="493607" cy="260032"/>
          </a:xfrm>
        </p:grpSpPr>
        <p:sp>
          <p:nvSpPr>
            <p:cNvPr id="105" name="Rectángulo 104">
              <a:extLst>
                <a:ext uri="{FF2B5EF4-FFF2-40B4-BE49-F238E27FC236}">
                  <a16:creationId xmlns:a16="http://schemas.microsoft.com/office/drawing/2014/main" id="{9FFA6289-FB62-4E91-96E4-C81FF65F71A8}"/>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Rectángulo 105">
              <a:extLst>
                <a:ext uri="{FF2B5EF4-FFF2-40B4-BE49-F238E27FC236}">
                  <a16:creationId xmlns:a16="http://schemas.microsoft.com/office/drawing/2014/main" id="{58889EE3-1FE4-4725-A459-D611720A48F1}"/>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7" name="Arco de bloque 106">
              <a:extLst>
                <a:ext uri="{FF2B5EF4-FFF2-40B4-BE49-F238E27FC236}">
                  <a16:creationId xmlns:a16="http://schemas.microsoft.com/office/drawing/2014/main" id="{202D8D81-2DDC-4DAF-9FAF-E55D265ABACD}"/>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08" name="Grupo 107">
            <a:extLst>
              <a:ext uri="{FF2B5EF4-FFF2-40B4-BE49-F238E27FC236}">
                <a16:creationId xmlns:a16="http://schemas.microsoft.com/office/drawing/2014/main" id="{6C034AFF-357B-4A46-B31D-FBFCEA172745}"/>
              </a:ext>
            </a:extLst>
          </p:cNvPr>
          <p:cNvGrpSpPr/>
          <p:nvPr/>
        </p:nvGrpSpPr>
        <p:grpSpPr>
          <a:xfrm>
            <a:off x="6000820" y="3936348"/>
            <a:ext cx="493607" cy="260032"/>
            <a:chOff x="6012921" y="288608"/>
            <a:chExt cx="493607" cy="260032"/>
          </a:xfrm>
        </p:grpSpPr>
        <p:sp>
          <p:nvSpPr>
            <p:cNvPr id="109" name="Rectángulo 108">
              <a:extLst>
                <a:ext uri="{FF2B5EF4-FFF2-40B4-BE49-F238E27FC236}">
                  <a16:creationId xmlns:a16="http://schemas.microsoft.com/office/drawing/2014/main" id="{CF5F17EA-8B59-41B8-A680-94BA2BE5F659}"/>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Rectángulo 109">
              <a:extLst>
                <a:ext uri="{FF2B5EF4-FFF2-40B4-BE49-F238E27FC236}">
                  <a16:creationId xmlns:a16="http://schemas.microsoft.com/office/drawing/2014/main" id="{26C85853-93BD-4B1F-86AB-3BFBF5082631}"/>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1" name="Arco de bloque 110">
              <a:extLst>
                <a:ext uri="{FF2B5EF4-FFF2-40B4-BE49-F238E27FC236}">
                  <a16:creationId xmlns:a16="http://schemas.microsoft.com/office/drawing/2014/main" id="{B117CAFF-7D92-471A-9EC5-8E9BCDEE2566}"/>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12" name="Grupo 111">
            <a:extLst>
              <a:ext uri="{FF2B5EF4-FFF2-40B4-BE49-F238E27FC236}">
                <a16:creationId xmlns:a16="http://schemas.microsoft.com/office/drawing/2014/main" id="{7657845F-8109-439E-B033-AF28408C7AC7}"/>
              </a:ext>
            </a:extLst>
          </p:cNvPr>
          <p:cNvGrpSpPr/>
          <p:nvPr/>
        </p:nvGrpSpPr>
        <p:grpSpPr>
          <a:xfrm>
            <a:off x="5998539" y="3638406"/>
            <a:ext cx="493607" cy="260032"/>
            <a:chOff x="6012921" y="288608"/>
            <a:chExt cx="493607" cy="260032"/>
          </a:xfrm>
        </p:grpSpPr>
        <p:sp>
          <p:nvSpPr>
            <p:cNvPr id="113" name="Rectángulo 112">
              <a:extLst>
                <a:ext uri="{FF2B5EF4-FFF2-40B4-BE49-F238E27FC236}">
                  <a16:creationId xmlns:a16="http://schemas.microsoft.com/office/drawing/2014/main" id="{E0335B21-547B-4644-BC7E-425FC7C25953}"/>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Rectángulo 113">
              <a:extLst>
                <a:ext uri="{FF2B5EF4-FFF2-40B4-BE49-F238E27FC236}">
                  <a16:creationId xmlns:a16="http://schemas.microsoft.com/office/drawing/2014/main" id="{6465B75E-C94E-4280-905C-BDC0AF80E9CA}"/>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Arco de bloque 114">
              <a:extLst>
                <a:ext uri="{FF2B5EF4-FFF2-40B4-BE49-F238E27FC236}">
                  <a16:creationId xmlns:a16="http://schemas.microsoft.com/office/drawing/2014/main" id="{A791BFA2-8D71-4C95-A1BF-03116821D34F}"/>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16" name="Grupo 115">
            <a:extLst>
              <a:ext uri="{FF2B5EF4-FFF2-40B4-BE49-F238E27FC236}">
                <a16:creationId xmlns:a16="http://schemas.microsoft.com/office/drawing/2014/main" id="{7420078B-2FF8-4F73-B04C-6B30388D970B}"/>
              </a:ext>
            </a:extLst>
          </p:cNvPr>
          <p:cNvGrpSpPr/>
          <p:nvPr/>
        </p:nvGrpSpPr>
        <p:grpSpPr>
          <a:xfrm>
            <a:off x="6002541" y="3341402"/>
            <a:ext cx="493607" cy="260032"/>
            <a:chOff x="6012921" y="288608"/>
            <a:chExt cx="493607" cy="260032"/>
          </a:xfrm>
        </p:grpSpPr>
        <p:sp>
          <p:nvSpPr>
            <p:cNvPr id="117" name="Rectángulo 116">
              <a:extLst>
                <a:ext uri="{FF2B5EF4-FFF2-40B4-BE49-F238E27FC236}">
                  <a16:creationId xmlns:a16="http://schemas.microsoft.com/office/drawing/2014/main" id="{91289A6A-0825-4685-A681-A0BEFE0705D2}"/>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Rectángulo 117">
              <a:extLst>
                <a:ext uri="{FF2B5EF4-FFF2-40B4-BE49-F238E27FC236}">
                  <a16:creationId xmlns:a16="http://schemas.microsoft.com/office/drawing/2014/main" id="{EB432EE6-5CDC-4131-9E10-CC832BC378C9}"/>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9" name="Arco de bloque 118">
              <a:extLst>
                <a:ext uri="{FF2B5EF4-FFF2-40B4-BE49-F238E27FC236}">
                  <a16:creationId xmlns:a16="http://schemas.microsoft.com/office/drawing/2014/main" id="{18E4E2B8-4571-4381-BC77-E1408BC0C7B6}"/>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20" name="Grupo 119">
            <a:extLst>
              <a:ext uri="{FF2B5EF4-FFF2-40B4-BE49-F238E27FC236}">
                <a16:creationId xmlns:a16="http://schemas.microsoft.com/office/drawing/2014/main" id="{1B42BFEA-26CC-4126-BEEF-2B7B74E1D9C9}"/>
              </a:ext>
            </a:extLst>
          </p:cNvPr>
          <p:cNvGrpSpPr/>
          <p:nvPr/>
        </p:nvGrpSpPr>
        <p:grpSpPr>
          <a:xfrm>
            <a:off x="6008089" y="3020572"/>
            <a:ext cx="493607" cy="260032"/>
            <a:chOff x="6012921" y="288608"/>
            <a:chExt cx="493607" cy="260032"/>
          </a:xfrm>
        </p:grpSpPr>
        <p:sp>
          <p:nvSpPr>
            <p:cNvPr id="121" name="Rectángulo 120">
              <a:extLst>
                <a:ext uri="{FF2B5EF4-FFF2-40B4-BE49-F238E27FC236}">
                  <a16:creationId xmlns:a16="http://schemas.microsoft.com/office/drawing/2014/main" id="{BF2E77D2-1FD3-4F82-A11D-7713E6A14DA7}"/>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2" name="Rectángulo 121">
              <a:extLst>
                <a:ext uri="{FF2B5EF4-FFF2-40B4-BE49-F238E27FC236}">
                  <a16:creationId xmlns:a16="http://schemas.microsoft.com/office/drawing/2014/main" id="{CFCFB778-A126-4068-B7E8-47F54F741033}"/>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3" name="Arco de bloque 122">
              <a:extLst>
                <a:ext uri="{FF2B5EF4-FFF2-40B4-BE49-F238E27FC236}">
                  <a16:creationId xmlns:a16="http://schemas.microsoft.com/office/drawing/2014/main" id="{4F5F3AA4-00D9-4D6A-91A9-0CA369DE526C}"/>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24" name="Grupo 123">
            <a:extLst>
              <a:ext uri="{FF2B5EF4-FFF2-40B4-BE49-F238E27FC236}">
                <a16:creationId xmlns:a16="http://schemas.microsoft.com/office/drawing/2014/main" id="{9082AECB-B2E4-4461-97DD-6FA569E64854}"/>
              </a:ext>
            </a:extLst>
          </p:cNvPr>
          <p:cNvGrpSpPr/>
          <p:nvPr/>
        </p:nvGrpSpPr>
        <p:grpSpPr>
          <a:xfrm>
            <a:off x="5998539" y="5021119"/>
            <a:ext cx="493607" cy="260032"/>
            <a:chOff x="6012921" y="288608"/>
            <a:chExt cx="493607" cy="260032"/>
          </a:xfrm>
        </p:grpSpPr>
        <p:sp>
          <p:nvSpPr>
            <p:cNvPr id="125" name="Rectángulo 124">
              <a:extLst>
                <a:ext uri="{FF2B5EF4-FFF2-40B4-BE49-F238E27FC236}">
                  <a16:creationId xmlns:a16="http://schemas.microsoft.com/office/drawing/2014/main" id="{F1985653-C366-41C3-BBB3-94504EC01415}"/>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6" name="Rectángulo 125">
              <a:extLst>
                <a:ext uri="{FF2B5EF4-FFF2-40B4-BE49-F238E27FC236}">
                  <a16:creationId xmlns:a16="http://schemas.microsoft.com/office/drawing/2014/main" id="{775B1B99-D2C6-486D-AE7B-FE075135555A}"/>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7" name="Arco de bloque 126">
              <a:extLst>
                <a:ext uri="{FF2B5EF4-FFF2-40B4-BE49-F238E27FC236}">
                  <a16:creationId xmlns:a16="http://schemas.microsoft.com/office/drawing/2014/main" id="{B3005201-223F-4FB7-926B-DCB9909AC4DE}"/>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28" name="Grupo 127">
            <a:extLst>
              <a:ext uri="{FF2B5EF4-FFF2-40B4-BE49-F238E27FC236}">
                <a16:creationId xmlns:a16="http://schemas.microsoft.com/office/drawing/2014/main" id="{B86B535A-2736-42E2-93F9-F638C2A94236}"/>
              </a:ext>
            </a:extLst>
          </p:cNvPr>
          <p:cNvGrpSpPr/>
          <p:nvPr/>
        </p:nvGrpSpPr>
        <p:grpSpPr>
          <a:xfrm>
            <a:off x="6008089" y="5345929"/>
            <a:ext cx="493607" cy="260032"/>
            <a:chOff x="6012921" y="288608"/>
            <a:chExt cx="493607" cy="260032"/>
          </a:xfrm>
        </p:grpSpPr>
        <p:sp>
          <p:nvSpPr>
            <p:cNvPr id="129" name="Rectángulo 128">
              <a:extLst>
                <a:ext uri="{FF2B5EF4-FFF2-40B4-BE49-F238E27FC236}">
                  <a16:creationId xmlns:a16="http://schemas.microsoft.com/office/drawing/2014/main" id="{B20D1A80-E51F-4BBA-BE36-90F297C0F1E7}"/>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Rectángulo 129">
              <a:extLst>
                <a:ext uri="{FF2B5EF4-FFF2-40B4-BE49-F238E27FC236}">
                  <a16:creationId xmlns:a16="http://schemas.microsoft.com/office/drawing/2014/main" id="{E7B6F18B-8B37-40DE-A43E-DB6C1F3F11E3}"/>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1" name="Arco de bloque 130">
              <a:extLst>
                <a:ext uri="{FF2B5EF4-FFF2-40B4-BE49-F238E27FC236}">
                  <a16:creationId xmlns:a16="http://schemas.microsoft.com/office/drawing/2014/main" id="{7353CCB4-0E42-4147-B5A6-91040932D3D8}"/>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32" name="Grupo 131">
            <a:extLst>
              <a:ext uri="{FF2B5EF4-FFF2-40B4-BE49-F238E27FC236}">
                <a16:creationId xmlns:a16="http://schemas.microsoft.com/office/drawing/2014/main" id="{81F40D1C-9956-4EB9-AAD3-8FDC2F8C7483}"/>
              </a:ext>
            </a:extLst>
          </p:cNvPr>
          <p:cNvGrpSpPr/>
          <p:nvPr/>
        </p:nvGrpSpPr>
        <p:grpSpPr>
          <a:xfrm>
            <a:off x="5998539" y="5739319"/>
            <a:ext cx="493607" cy="260032"/>
            <a:chOff x="6012921" y="288608"/>
            <a:chExt cx="493607" cy="260032"/>
          </a:xfrm>
        </p:grpSpPr>
        <p:sp>
          <p:nvSpPr>
            <p:cNvPr id="133" name="Rectángulo 132">
              <a:extLst>
                <a:ext uri="{FF2B5EF4-FFF2-40B4-BE49-F238E27FC236}">
                  <a16:creationId xmlns:a16="http://schemas.microsoft.com/office/drawing/2014/main" id="{8F410FDD-BFBD-463E-8230-A7019BAB5089}"/>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4" name="Rectángulo 133">
              <a:extLst>
                <a:ext uri="{FF2B5EF4-FFF2-40B4-BE49-F238E27FC236}">
                  <a16:creationId xmlns:a16="http://schemas.microsoft.com/office/drawing/2014/main" id="{5DB0EDC6-4316-47AC-A540-F704283679A1}"/>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5" name="Arco de bloque 134">
              <a:extLst>
                <a:ext uri="{FF2B5EF4-FFF2-40B4-BE49-F238E27FC236}">
                  <a16:creationId xmlns:a16="http://schemas.microsoft.com/office/drawing/2014/main" id="{9C0A3D3F-0D19-437E-B44D-1FAD0FE4F1C8}"/>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grpSp>
      <p:grpSp>
        <p:nvGrpSpPr>
          <p:cNvPr id="136" name="Grupo 135">
            <a:extLst>
              <a:ext uri="{FF2B5EF4-FFF2-40B4-BE49-F238E27FC236}">
                <a16:creationId xmlns:a16="http://schemas.microsoft.com/office/drawing/2014/main" id="{C6ADDBC3-5C56-4239-9035-305417CB7C2A}"/>
              </a:ext>
            </a:extLst>
          </p:cNvPr>
          <p:cNvGrpSpPr/>
          <p:nvPr/>
        </p:nvGrpSpPr>
        <p:grpSpPr>
          <a:xfrm>
            <a:off x="5998539" y="6102221"/>
            <a:ext cx="493607" cy="260032"/>
            <a:chOff x="6012921" y="288608"/>
            <a:chExt cx="493607" cy="260032"/>
          </a:xfrm>
        </p:grpSpPr>
        <p:sp>
          <p:nvSpPr>
            <p:cNvPr id="137" name="Rectángulo 136">
              <a:extLst>
                <a:ext uri="{FF2B5EF4-FFF2-40B4-BE49-F238E27FC236}">
                  <a16:creationId xmlns:a16="http://schemas.microsoft.com/office/drawing/2014/main" id="{CC8AC4F1-3AE2-45E7-93D6-4C9900A707E4}"/>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8" name="Rectángulo 137">
              <a:extLst>
                <a:ext uri="{FF2B5EF4-FFF2-40B4-BE49-F238E27FC236}">
                  <a16:creationId xmlns:a16="http://schemas.microsoft.com/office/drawing/2014/main" id="{90329C4F-0B8B-4631-A2E5-FD9280452481}"/>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9" name="Arco de bloque 138">
              <a:extLst>
                <a:ext uri="{FF2B5EF4-FFF2-40B4-BE49-F238E27FC236}">
                  <a16:creationId xmlns:a16="http://schemas.microsoft.com/office/drawing/2014/main" id="{8E47A47A-BAC3-413E-9282-2093E6E0CDC8}"/>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sp>
        <p:nvSpPr>
          <p:cNvPr id="2" name="Rectángulo: esquinas superiores redondeadas 1">
            <a:hlinkClick r:id="rId2" action="ppaction://hlinksldjump"/>
            <a:extLst>
              <a:ext uri="{FF2B5EF4-FFF2-40B4-BE49-F238E27FC236}">
                <a16:creationId xmlns:a16="http://schemas.microsoft.com/office/drawing/2014/main" id="{802ECA89-7588-46DA-9EC8-EA962A526E03}"/>
              </a:ext>
            </a:extLst>
          </p:cNvPr>
          <p:cNvSpPr/>
          <p:nvPr/>
        </p:nvSpPr>
        <p:spPr>
          <a:xfrm rot="5400000">
            <a:off x="10855959" y="5405881"/>
            <a:ext cx="2098964" cy="727364"/>
          </a:xfrm>
          <a:prstGeom prst="round2Same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400" b="1" dirty="0"/>
          </a:p>
        </p:txBody>
      </p:sp>
      <p:sp>
        <p:nvSpPr>
          <p:cNvPr id="140" name="Rectángulo: esquinas superiores redondeadas 139">
            <a:extLst>
              <a:ext uri="{FF2B5EF4-FFF2-40B4-BE49-F238E27FC236}">
                <a16:creationId xmlns:a16="http://schemas.microsoft.com/office/drawing/2014/main" id="{4533A452-A938-44BA-9BA4-FDFFB081BF2D}"/>
              </a:ext>
            </a:extLst>
          </p:cNvPr>
          <p:cNvSpPr/>
          <p:nvPr/>
        </p:nvSpPr>
        <p:spPr>
          <a:xfrm rot="5400000">
            <a:off x="10827409" y="3319380"/>
            <a:ext cx="2098964" cy="727364"/>
          </a:xfrm>
          <a:prstGeom prst="round2Same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400" b="1" dirty="0"/>
          </a:p>
        </p:txBody>
      </p:sp>
      <p:sp>
        <p:nvSpPr>
          <p:cNvPr id="141" name="Rectángulo: esquinas superiores redondeadas 140">
            <a:hlinkClick r:id="rId3" action="ppaction://hlinksldjump"/>
            <a:extLst>
              <a:ext uri="{FF2B5EF4-FFF2-40B4-BE49-F238E27FC236}">
                <a16:creationId xmlns:a16="http://schemas.microsoft.com/office/drawing/2014/main" id="{2FE619DE-6BEB-4CEA-9A42-47EFF77593C3}"/>
              </a:ext>
            </a:extLst>
          </p:cNvPr>
          <p:cNvSpPr/>
          <p:nvPr/>
        </p:nvSpPr>
        <p:spPr>
          <a:xfrm rot="5400000">
            <a:off x="10828601" y="1224308"/>
            <a:ext cx="2098964" cy="727364"/>
          </a:xfrm>
          <a:prstGeom prst="round2Same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400" b="1" dirty="0"/>
          </a:p>
        </p:txBody>
      </p:sp>
      <p:pic>
        <p:nvPicPr>
          <p:cNvPr id="3" name="Imagen 2">
            <a:extLst>
              <a:ext uri="{FF2B5EF4-FFF2-40B4-BE49-F238E27FC236}">
                <a16:creationId xmlns:a16="http://schemas.microsoft.com/office/drawing/2014/main" id="{9DDFAE60-5C98-4CA7-A288-DBA5CD75A57F}"/>
              </a:ext>
            </a:extLst>
          </p:cNvPr>
          <p:cNvPicPr>
            <a:picLocks noChangeAspect="1"/>
          </p:cNvPicPr>
          <p:nvPr/>
        </p:nvPicPr>
        <p:blipFill>
          <a:blip r:embed="rId4"/>
          <a:stretch>
            <a:fillRect/>
          </a:stretch>
        </p:blipFill>
        <p:spPr>
          <a:xfrm>
            <a:off x="6807833" y="199432"/>
            <a:ext cx="4381061" cy="6249359"/>
          </a:xfrm>
          <a:prstGeom prst="rect">
            <a:avLst/>
          </a:prstGeom>
        </p:spPr>
      </p:pic>
    </p:spTree>
    <p:extLst>
      <p:ext uri="{BB962C8B-B14F-4D97-AF65-F5344CB8AC3E}">
        <p14:creationId xmlns:p14="http://schemas.microsoft.com/office/powerpoint/2010/main" val="10891289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858D826-997F-44F8-BE08-FA4DE00DEF47}"/>
              </a:ext>
            </a:extLst>
          </p:cNvPr>
          <p:cNvSpPr/>
          <p:nvPr/>
        </p:nvSpPr>
        <p:spPr>
          <a:xfrm>
            <a:off x="0" y="0"/>
            <a:ext cx="12192000" cy="6858000"/>
          </a:xfrm>
          <a:prstGeom prst="rect">
            <a:avLst/>
          </a:prstGeom>
          <a:solidFill>
            <a:srgbClr val="FBB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id="{C366282C-6CF6-4862-A354-361AB8E6CAA0}"/>
              </a:ext>
            </a:extLst>
          </p:cNvPr>
          <p:cNvSpPr/>
          <p:nvPr/>
        </p:nvSpPr>
        <p:spPr>
          <a:xfrm>
            <a:off x="6266992" y="235527"/>
            <a:ext cx="5611091" cy="6386946"/>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5" name="Rectángulo 204">
            <a:extLst>
              <a:ext uri="{FF2B5EF4-FFF2-40B4-BE49-F238E27FC236}">
                <a16:creationId xmlns:a16="http://schemas.microsoft.com/office/drawing/2014/main" id="{BF7CA304-23B9-4072-A179-38A4B8095899}"/>
              </a:ext>
            </a:extLst>
          </p:cNvPr>
          <p:cNvSpPr/>
          <p:nvPr/>
        </p:nvSpPr>
        <p:spPr>
          <a:xfrm>
            <a:off x="313917" y="235527"/>
            <a:ext cx="5828475" cy="6386946"/>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66" name="Grupo 65">
            <a:extLst>
              <a:ext uri="{FF2B5EF4-FFF2-40B4-BE49-F238E27FC236}">
                <a16:creationId xmlns:a16="http://schemas.microsoft.com/office/drawing/2014/main" id="{52B7CC10-140B-4710-B516-280F15CAA127}"/>
              </a:ext>
            </a:extLst>
          </p:cNvPr>
          <p:cNvGrpSpPr/>
          <p:nvPr/>
        </p:nvGrpSpPr>
        <p:grpSpPr>
          <a:xfrm>
            <a:off x="6012921" y="288608"/>
            <a:ext cx="493607" cy="260032"/>
            <a:chOff x="6012921" y="288608"/>
            <a:chExt cx="493607" cy="260032"/>
          </a:xfrm>
        </p:grpSpPr>
        <p:sp>
          <p:nvSpPr>
            <p:cNvPr id="62" name="Rectángulo 61">
              <a:extLst>
                <a:ext uri="{FF2B5EF4-FFF2-40B4-BE49-F238E27FC236}">
                  <a16:creationId xmlns:a16="http://schemas.microsoft.com/office/drawing/2014/main" id="{626D3F3B-8091-4751-9825-E3E543C92EE0}"/>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3" name="Rectángulo 62">
              <a:extLst>
                <a:ext uri="{FF2B5EF4-FFF2-40B4-BE49-F238E27FC236}">
                  <a16:creationId xmlns:a16="http://schemas.microsoft.com/office/drawing/2014/main" id="{A1082D44-D806-4DF9-A363-2D61F1B34E56}"/>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4" name="Arco de bloque 63">
              <a:extLst>
                <a:ext uri="{FF2B5EF4-FFF2-40B4-BE49-F238E27FC236}">
                  <a16:creationId xmlns:a16="http://schemas.microsoft.com/office/drawing/2014/main" id="{2E4E5204-414A-4F96-B1DA-174BC3AFC72F}"/>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67" name="Grupo 66">
            <a:extLst>
              <a:ext uri="{FF2B5EF4-FFF2-40B4-BE49-F238E27FC236}">
                <a16:creationId xmlns:a16="http://schemas.microsoft.com/office/drawing/2014/main" id="{3C679B64-86DC-4E17-92F6-68D695F2173C}"/>
              </a:ext>
            </a:extLst>
          </p:cNvPr>
          <p:cNvGrpSpPr/>
          <p:nvPr/>
        </p:nvGrpSpPr>
        <p:grpSpPr>
          <a:xfrm>
            <a:off x="5985219" y="489275"/>
            <a:ext cx="493607" cy="260032"/>
            <a:chOff x="6012921" y="288608"/>
            <a:chExt cx="493607" cy="260032"/>
          </a:xfrm>
        </p:grpSpPr>
        <p:sp>
          <p:nvSpPr>
            <p:cNvPr id="68" name="Rectángulo 67">
              <a:extLst>
                <a:ext uri="{FF2B5EF4-FFF2-40B4-BE49-F238E27FC236}">
                  <a16:creationId xmlns:a16="http://schemas.microsoft.com/office/drawing/2014/main" id="{3809F5D7-8252-49D0-8C0F-AE42F643DC18}"/>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9" name="Rectángulo 68">
              <a:extLst>
                <a:ext uri="{FF2B5EF4-FFF2-40B4-BE49-F238E27FC236}">
                  <a16:creationId xmlns:a16="http://schemas.microsoft.com/office/drawing/2014/main" id="{1D7A22EA-D2CE-41A1-8D95-45396F9AC3FE}"/>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0" name="Arco de bloque 69">
              <a:extLst>
                <a:ext uri="{FF2B5EF4-FFF2-40B4-BE49-F238E27FC236}">
                  <a16:creationId xmlns:a16="http://schemas.microsoft.com/office/drawing/2014/main" id="{6442CCF0-F244-4E55-9865-9E2C570214A1}"/>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71" name="Grupo 70">
            <a:extLst>
              <a:ext uri="{FF2B5EF4-FFF2-40B4-BE49-F238E27FC236}">
                <a16:creationId xmlns:a16="http://schemas.microsoft.com/office/drawing/2014/main" id="{614D631C-B074-48CC-A815-47F38BEBD80F}"/>
              </a:ext>
            </a:extLst>
          </p:cNvPr>
          <p:cNvGrpSpPr/>
          <p:nvPr/>
        </p:nvGrpSpPr>
        <p:grpSpPr>
          <a:xfrm>
            <a:off x="6012921" y="837248"/>
            <a:ext cx="493607" cy="260032"/>
            <a:chOff x="6012921" y="288608"/>
            <a:chExt cx="493607" cy="260032"/>
          </a:xfrm>
        </p:grpSpPr>
        <p:sp>
          <p:nvSpPr>
            <p:cNvPr id="72" name="Rectángulo 71">
              <a:extLst>
                <a:ext uri="{FF2B5EF4-FFF2-40B4-BE49-F238E27FC236}">
                  <a16:creationId xmlns:a16="http://schemas.microsoft.com/office/drawing/2014/main" id="{80AED1B0-E8A0-4D00-9BC5-B400B6737AED}"/>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3" name="Rectángulo 72">
              <a:extLst>
                <a:ext uri="{FF2B5EF4-FFF2-40B4-BE49-F238E27FC236}">
                  <a16:creationId xmlns:a16="http://schemas.microsoft.com/office/drawing/2014/main" id="{0BE02F43-26FD-4D99-BA09-65CB99EEA11F}"/>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4" name="Arco de bloque 73">
              <a:extLst>
                <a:ext uri="{FF2B5EF4-FFF2-40B4-BE49-F238E27FC236}">
                  <a16:creationId xmlns:a16="http://schemas.microsoft.com/office/drawing/2014/main" id="{A8C09ACE-CF97-4721-86B4-41D0395983DE}"/>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75" name="Grupo 74">
            <a:extLst>
              <a:ext uri="{FF2B5EF4-FFF2-40B4-BE49-F238E27FC236}">
                <a16:creationId xmlns:a16="http://schemas.microsoft.com/office/drawing/2014/main" id="{3A3FC23F-0E0C-4FA9-80FC-FC3403CF4525}"/>
              </a:ext>
            </a:extLst>
          </p:cNvPr>
          <p:cNvGrpSpPr/>
          <p:nvPr/>
        </p:nvGrpSpPr>
        <p:grpSpPr>
          <a:xfrm>
            <a:off x="6012921" y="1138108"/>
            <a:ext cx="493607" cy="260032"/>
            <a:chOff x="6012921" y="288608"/>
            <a:chExt cx="493607" cy="260032"/>
          </a:xfrm>
        </p:grpSpPr>
        <p:sp>
          <p:nvSpPr>
            <p:cNvPr id="76" name="Rectángulo 75">
              <a:extLst>
                <a:ext uri="{FF2B5EF4-FFF2-40B4-BE49-F238E27FC236}">
                  <a16:creationId xmlns:a16="http://schemas.microsoft.com/office/drawing/2014/main" id="{5922E753-1F34-4F75-82C6-AEE17513CDEB}"/>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7" name="Rectángulo 76">
              <a:extLst>
                <a:ext uri="{FF2B5EF4-FFF2-40B4-BE49-F238E27FC236}">
                  <a16:creationId xmlns:a16="http://schemas.microsoft.com/office/drawing/2014/main" id="{C841EF8B-7B34-4382-9C87-4E963E59B173}"/>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Arco de bloque 77">
              <a:extLst>
                <a:ext uri="{FF2B5EF4-FFF2-40B4-BE49-F238E27FC236}">
                  <a16:creationId xmlns:a16="http://schemas.microsoft.com/office/drawing/2014/main" id="{3FFEDF65-7AEF-4B27-B9D4-3D91A29B67B8}"/>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80" name="Grupo 79">
            <a:extLst>
              <a:ext uri="{FF2B5EF4-FFF2-40B4-BE49-F238E27FC236}">
                <a16:creationId xmlns:a16="http://schemas.microsoft.com/office/drawing/2014/main" id="{0BF6A7AF-E9FA-476D-8AE3-0AD994EA234D}"/>
              </a:ext>
            </a:extLst>
          </p:cNvPr>
          <p:cNvGrpSpPr/>
          <p:nvPr/>
        </p:nvGrpSpPr>
        <p:grpSpPr>
          <a:xfrm>
            <a:off x="5998539" y="1456978"/>
            <a:ext cx="493607" cy="260032"/>
            <a:chOff x="6012921" y="288608"/>
            <a:chExt cx="493607" cy="260032"/>
          </a:xfrm>
        </p:grpSpPr>
        <p:sp>
          <p:nvSpPr>
            <p:cNvPr id="81" name="Rectángulo 80">
              <a:extLst>
                <a:ext uri="{FF2B5EF4-FFF2-40B4-BE49-F238E27FC236}">
                  <a16:creationId xmlns:a16="http://schemas.microsoft.com/office/drawing/2014/main" id="{A9E88098-2EF5-4B49-A37C-B4C9001E5ABD}"/>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Rectángulo 81">
              <a:extLst>
                <a:ext uri="{FF2B5EF4-FFF2-40B4-BE49-F238E27FC236}">
                  <a16:creationId xmlns:a16="http://schemas.microsoft.com/office/drawing/2014/main" id="{BEFBB03F-4960-40A1-A4C8-6E11B84FA225}"/>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Arco de bloque 82">
              <a:extLst>
                <a:ext uri="{FF2B5EF4-FFF2-40B4-BE49-F238E27FC236}">
                  <a16:creationId xmlns:a16="http://schemas.microsoft.com/office/drawing/2014/main" id="{DB990266-0BD3-4C0B-A539-74C4D0CB98AD}"/>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84" name="Grupo 83">
            <a:extLst>
              <a:ext uri="{FF2B5EF4-FFF2-40B4-BE49-F238E27FC236}">
                <a16:creationId xmlns:a16="http://schemas.microsoft.com/office/drawing/2014/main" id="{09813627-4679-4BD7-8B18-A4F8DF0D9991}"/>
              </a:ext>
            </a:extLst>
          </p:cNvPr>
          <p:cNvGrpSpPr/>
          <p:nvPr/>
        </p:nvGrpSpPr>
        <p:grpSpPr>
          <a:xfrm>
            <a:off x="6000820" y="4617211"/>
            <a:ext cx="493607" cy="260032"/>
            <a:chOff x="6012921" y="288608"/>
            <a:chExt cx="493607" cy="260032"/>
          </a:xfrm>
        </p:grpSpPr>
        <p:sp>
          <p:nvSpPr>
            <p:cNvPr id="85" name="Rectángulo 84">
              <a:extLst>
                <a:ext uri="{FF2B5EF4-FFF2-40B4-BE49-F238E27FC236}">
                  <a16:creationId xmlns:a16="http://schemas.microsoft.com/office/drawing/2014/main" id="{8525C557-C1F3-40EB-B899-DA600C000761}"/>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6" name="Rectángulo 85">
              <a:extLst>
                <a:ext uri="{FF2B5EF4-FFF2-40B4-BE49-F238E27FC236}">
                  <a16:creationId xmlns:a16="http://schemas.microsoft.com/office/drawing/2014/main" id="{13075B73-0941-485F-855A-CB76200F98E6}"/>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7" name="Arco de bloque 86">
              <a:extLst>
                <a:ext uri="{FF2B5EF4-FFF2-40B4-BE49-F238E27FC236}">
                  <a16:creationId xmlns:a16="http://schemas.microsoft.com/office/drawing/2014/main" id="{1ACD7675-54CF-44AC-A084-98409F6B568F}"/>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grpSp>
      <p:grpSp>
        <p:nvGrpSpPr>
          <p:cNvPr id="88" name="Grupo 87">
            <a:extLst>
              <a:ext uri="{FF2B5EF4-FFF2-40B4-BE49-F238E27FC236}">
                <a16:creationId xmlns:a16="http://schemas.microsoft.com/office/drawing/2014/main" id="{ADB3503F-32E7-490C-AACC-12B9D36535E3}"/>
              </a:ext>
            </a:extLst>
          </p:cNvPr>
          <p:cNvGrpSpPr/>
          <p:nvPr/>
        </p:nvGrpSpPr>
        <p:grpSpPr>
          <a:xfrm>
            <a:off x="5998539" y="1757838"/>
            <a:ext cx="493607" cy="260032"/>
            <a:chOff x="6012921" y="288608"/>
            <a:chExt cx="493607" cy="260032"/>
          </a:xfrm>
        </p:grpSpPr>
        <p:sp>
          <p:nvSpPr>
            <p:cNvPr id="89" name="Rectángulo 88">
              <a:extLst>
                <a:ext uri="{FF2B5EF4-FFF2-40B4-BE49-F238E27FC236}">
                  <a16:creationId xmlns:a16="http://schemas.microsoft.com/office/drawing/2014/main" id="{8568DA3C-B95A-4A5F-AE8B-02CA9B6EE959}"/>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0" name="Rectángulo 89">
              <a:extLst>
                <a:ext uri="{FF2B5EF4-FFF2-40B4-BE49-F238E27FC236}">
                  <a16:creationId xmlns:a16="http://schemas.microsoft.com/office/drawing/2014/main" id="{4611866D-EAD0-4026-959B-C51BCCDF69C1}"/>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1" name="Arco de bloque 90">
              <a:extLst>
                <a:ext uri="{FF2B5EF4-FFF2-40B4-BE49-F238E27FC236}">
                  <a16:creationId xmlns:a16="http://schemas.microsoft.com/office/drawing/2014/main" id="{A2239D6E-6526-4D85-B2FF-64BF9431CA0D}"/>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92" name="Grupo 91">
            <a:extLst>
              <a:ext uri="{FF2B5EF4-FFF2-40B4-BE49-F238E27FC236}">
                <a16:creationId xmlns:a16="http://schemas.microsoft.com/office/drawing/2014/main" id="{5B1327EA-8F28-415E-A7D3-F7195E1F0D73}"/>
              </a:ext>
            </a:extLst>
          </p:cNvPr>
          <p:cNvGrpSpPr/>
          <p:nvPr/>
        </p:nvGrpSpPr>
        <p:grpSpPr>
          <a:xfrm>
            <a:off x="6008089" y="2069609"/>
            <a:ext cx="493607" cy="260032"/>
            <a:chOff x="6012921" y="288608"/>
            <a:chExt cx="493607" cy="260032"/>
          </a:xfrm>
        </p:grpSpPr>
        <p:sp>
          <p:nvSpPr>
            <p:cNvPr id="93" name="Rectángulo 92">
              <a:extLst>
                <a:ext uri="{FF2B5EF4-FFF2-40B4-BE49-F238E27FC236}">
                  <a16:creationId xmlns:a16="http://schemas.microsoft.com/office/drawing/2014/main" id="{443E8FB4-C085-4D8E-A19D-919703FC13E3}"/>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94" name="Rectángulo 93">
              <a:extLst>
                <a:ext uri="{FF2B5EF4-FFF2-40B4-BE49-F238E27FC236}">
                  <a16:creationId xmlns:a16="http://schemas.microsoft.com/office/drawing/2014/main" id="{D27B3613-A770-4070-9D00-45CD81E10EF8}"/>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95" name="Arco de bloque 94">
              <a:extLst>
                <a:ext uri="{FF2B5EF4-FFF2-40B4-BE49-F238E27FC236}">
                  <a16:creationId xmlns:a16="http://schemas.microsoft.com/office/drawing/2014/main" id="{30786C6F-92BD-4287-94F0-5F52482D3590}"/>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96" name="Grupo 95">
            <a:extLst>
              <a:ext uri="{FF2B5EF4-FFF2-40B4-BE49-F238E27FC236}">
                <a16:creationId xmlns:a16="http://schemas.microsoft.com/office/drawing/2014/main" id="{35091FBF-3583-4DD1-A0BF-CCA761740AA0}"/>
              </a:ext>
            </a:extLst>
          </p:cNvPr>
          <p:cNvGrpSpPr/>
          <p:nvPr/>
        </p:nvGrpSpPr>
        <p:grpSpPr>
          <a:xfrm>
            <a:off x="5998539" y="2422771"/>
            <a:ext cx="493607" cy="260032"/>
            <a:chOff x="6012921" y="288608"/>
            <a:chExt cx="493607" cy="260032"/>
          </a:xfrm>
        </p:grpSpPr>
        <p:sp>
          <p:nvSpPr>
            <p:cNvPr id="97" name="Rectángulo 96">
              <a:extLst>
                <a:ext uri="{FF2B5EF4-FFF2-40B4-BE49-F238E27FC236}">
                  <a16:creationId xmlns:a16="http://schemas.microsoft.com/office/drawing/2014/main" id="{D52D4446-D1DF-4DBD-9D58-62DCFCE47876}"/>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98" name="Rectángulo 97">
              <a:extLst>
                <a:ext uri="{FF2B5EF4-FFF2-40B4-BE49-F238E27FC236}">
                  <a16:creationId xmlns:a16="http://schemas.microsoft.com/office/drawing/2014/main" id="{5C5E9810-2862-4838-A7EE-19FA08A8143B}"/>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99" name="Arco de bloque 98">
              <a:extLst>
                <a:ext uri="{FF2B5EF4-FFF2-40B4-BE49-F238E27FC236}">
                  <a16:creationId xmlns:a16="http://schemas.microsoft.com/office/drawing/2014/main" id="{B4B5C4DC-7A50-4AB4-8BF2-F6E4F8ECEFB8}"/>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100" name="Grupo 99">
            <a:extLst>
              <a:ext uri="{FF2B5EF4-FFF2-40B4-BE49-F238E27FC236}">
                <a16:creationId xmlns:a16="http://schemas.microsoft.com/office/drawing/2014/main" id="{BB84949E-63B9-44CB-9F5B-BCC7A9C3B048}"/>
              </a:ext>
            </a:extLst>
          </p:cNvPr>
          <p:cNvGrpSpPr/>
          <p:nvPr/>
        </p:nvGrpSpPr>
        <p:grpSpPr>
          <a:xfrm>
            <a:off x="6008089" y="2697956"/>
            <a:ext cx="493607" cy="260032"/>
            <a:chOff x="6012921" y="288608"/>
            <a:chExt cx="493607" cy="260032"/>
          </a:xfrm>
        </p:grpSpPr>
        <p:sp>
          <p:nvSpPr>
            <p:cNvPr id="101" name="Rectángulo 100">
              <a:extLst>
                <a:ext uri="{FF2B5EF4-FFF2-40B4-BE49-F238E27FC236}">
                  <a16:creationId xmlns:a16="http://schemas.microsoft.com/office/drawing/2014/main" id="{D662509A-CA14-47F7-9419-2CCF8E2CE858}"/>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102" name="Rectángulo 101">
              <a:extLst>
                <a:ext uri="{FF2B5EF4-FFF2-40B4-BE49-F238E27FC236}">
                  <a16:creationId xmlns:a16="http://schemas.microsoft.com/office/drawing/2014/main" id="{92EEDA55-C3E9-41F3-815F-BB82D50FBE36}"/>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103" name="Arco de bloque 102">
              <a:extLst>
                <a:ext uri="{FF2B5EF4-FFF2-40B4-BE49-F238E27FC236}">
                  <a16:creationId xmlns:a16="http://schemas.microsoft.com/office/drawing/2014/main" id="{1A37E69C-3741-4CE6-A035-B457A30C15AB}"/>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104" name="Grupo 103">
            <a:extLst>
              <a:ext uri="{FF2B5EF4-FFF2-40B4-BE49-F238E27FC236}">
                <a16:creationId xmlns:a16="http://schemas.microsoft.com/office/drawing/2014/main" id="{D6D8CF84-7CD1-4011-AA76-32316F771A40}"/>
              </a:ext>
            </a:extLst>
          </p:cNvPr>
          <p:cNvGrpSpPr/>
          <p:nvPr/>
        </p:nvGrpSpPr>
        <p:grpSpPr>
          <a:xfrm>
            <a:off x="6008089" y="4267671"/>
            <a:ext cx="493607" cy="260032"/>
            <a:chOff x="6012921" y="288608"/>
            <a:chExt cx="493607" cy="260032"/>
          </a:xfrm>
        </p:grpSpPr>
        <p:sp>
          <p:nvSpPr>
            <p:cNvPr id="105" name="Rectángulo 104">
              <a:extLst>
                <a:ext uri="{FF2B5EF4-FFF2-40B4-BE49-F238E27FC236}">
                  <a16:creationId xmlns:a16="http://schemas.microsoft.com/office/drawing/2014/main" id="{9FFA6289-FB62-4E91-96E4-C81FF65F71A8}"/>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Rectángulo 105">
              <a:extLst>
                <a:ext uri="{FF2B5EF4-FFF2-40B4-BE49-F238E27FC236}">
                  <a16:creationId xmlns:a16="http://schemas.microsoft.com/office/drawing/2014/main" id="{58889EE3-1FE4-4725-A459-D611720A48F1}"/>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7" name="Arco de bloque 106">
              <a:extLst>
                <a:ext uri="{FF2B5EF4-FFF2-40B4-BE49-F238E27FC236}">
                  <a16:creationId xmlns:a16="http://schemas.microsoft.com/office/drawing/2014/main" id="{202D8D81-2DDC-4DAF-9FAF-E55D265ABACD}"/>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08" name="Grupo 107">
            <a:extLst>
              <a:ext uri="{FF2B5EF4-FFF2-40B4-BE49-F238E27FC236}">
                <a16:creationId xmlns:a16="http://schemas.microsoft.com/office/drawing/2014/main" id="{6C034AFF-357B-4A46-B31D-FBFCEA172745}"/>
              </a:ext>
            </a:extLst>
          </p:cNvPr>
          <p:cNvGrpSpPr/>
          <p:nvPr/>
        </p:nvGrpSpPr>
        <p:grpSpPr>
          <a:xfrm>
            <a:off x="6000820" y="3936348"/>
            <a:ext cx="493607" cy="260032"/>
            <a:chOff x="6012921" y="288608"/>
            <a:chExt cx="493607" cy="260032"/>
          </a:xfrm>
        </p:grpSpPr>
        <p:sp>
          <p:nvSpPr>
            <p:cNvPr id="109" name="Rectángulo 108">
              <a:extLst>
                <a:ext uri="{FF2B5EF4-FFF2-40B4-BE49-F238E27FC236}">
                  <a16:creationId xmlns:a16="http://schemas.microsoft.com/office/drawing/2014/main" id="{CF5F17EA-8B59-41B8-A680-94BA2BE5F659}"/>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Rectángulo 109">
              <a:extLst>
                <a:ext uri="{FF2B5EF4-FFF2-40B4-BE49-F238E27FC236}">
                  <a16:creationId xmlns:a16="http://schemas.microsoft.com/office/drawing/2014/main" id="{26C85853-93BD-4B1F-86AB-3BFBF5082631}"/>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1" name="Arco de bloque 110">
              <a:extLst>
                <a:ext uri="{FF2B5EF4-FFF2-40B4-BE49-F238E27FC236}">
                  <a16:creationId xmlns:a16="http://schemas.microsoft.com/office/drawing/2014/main" id="{B117CAFF-7D92-471A-9EC5-8E9BCDEE2566}"/>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12" name="Grupo 111">
            <a:extLst>
              <a:ext uri="{FF2B5EF4-FFF2-40B4-BE49-F238E27FC236}">
                <a16:creationId xmlns:a16="http://schemas.microsoft.com/office/drawing/2014/main" id="{7657845F-8109-439E-B033-AF28408C7AC7}"/>
              </a:ext>
            </a:extLst>
          </p:cNvPr>
          <p:cNvGrpSpPr/>
          <p:nvPr/>
        </p:nvGrpSpPr>
        <p:grpSpPr>
          <a:xfrm>
            <a:off x="5998539" y="3638406"/>
            <a:ext cx="493607" cy="260032"/>
            <a:chOff x="6012921" y="288608"/>
            <a:chExt cx="493607" cy="260032"/>
          </a:xfrm>
        </p:grpSpPr>
        <p:sp>
          <p:nvSpPr>
            <p:cNvPr id="113" name="Rectángulo 112">
              <a:extLst>
                <a:ext uri="{FF2B5EF4-FFF2-40B4-BE49-F238E27FC236}">
                  <a16:creationId xmlns:a16="http://schemas.microsoft.com/office/drawing/2014/main" id="{E0335B21-547B-4644-BC7E-425FC7C25953}"/>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Rectángulo 113">
              <a:extLst>
                <a:ext uri="{FF2B5EF4-FFF2-40B4-BE49-F238E27FC236}">
                  <a16:creationId xmlns:a16="http://schemas.microsoft.com/office/drawing/2014/main" id="{6465B75E-C94E-4280-905C-BDC0AF80E9CA}"/>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Arco de bloque 114">
              <a:extLst>
                <a:ext uri="{FF2B5EF4-FFF2-40B4-BE49-F238E27FC236}">
                  <a16:creationId xmlns:a16="http://schemas.microsoft.com/office/drawing/2014/main" id="{A791BFA2-8D71-4C95-A1BF-03116821D34F}"/>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16" name="Grupo 115">
            <a:extLst>
              <a:ext uri="{FF2B5EF4-FFF2-40B4-BE49-F238E27FC236}">
                <a16:creationId xmlns:a16="http://schemas.microsoft.com/office/drawing/2014/main" id="{7420078B-2FF8-4F73-B04C-6B30388D970B}"/>
              </a:ext>
            </a:extLst>
          </p:cNvPr>
          <p:cNvGrpSpPr/>
          <p:nvPr/>
        </p:nvGrpSpPr>
        <p:grpSpPr>
          <a:xfrm>
            <a:off x="6002541" y="3341402"/>
            <a:ext cx="493607" cy="260032"/>
            <a:chOff x="6012921" y="288608"/>
            <a:chExt cx="493607" cy="260032"/>
          </a:xfrm>
        </p:grpSpPr>
        <p:sp>
          <p:nvSpPr>
            <p:cNvPr id="117" name="Rectángulo 116">
              <a:extLst>
                <a:ext uri="{FF2B5EF4-FFF2-40B4-BE49-F238E27FC236}">
                  <a16:creationId xmlns:a16="http://schemas.microsoft.com/office/drawing/2014/main" id="{91289A6A-0825-4685-A681-A0BEFE0705D2}"/>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Rectángulo 117">
              <a:extLst>
                <a:ext uri="{FF2B5EF4-FFF2-40B4-BE49-F238E27FC236}">
                  <a16:creationId xmlns:a16="http://schemas.microsoft.com/office/drawing/2014/main" id="{EB432EE6-5CDC-4131-9E10-CC832BC378C9}"/>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9" name="Arco de bloque 118">
              <a:extLst>
                <a:ext uri="{FF2B5EF4-FFF2-40B4-BE49-F238E27FC236}">
                  <a16:creationId xmlns:a16="http://schemas.microsoft.com/office/drawing/2014/main" id="{18E4E2B8-4571-4381-BC77-E1408BC0C7B6}"/>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20" name="Grupo 119">
            <a:extLst>
              <a:ext uri="{FF2B5EF4-FFF2-40B4-BE49-F238E27FC236}">
                <a16:creationId xmlns:a16="http://schemas.microsoft.com/office/drawing/2014/main" id="{1B42BFEA-26CC-4126-BEEF-2B7B74E1D9C9}"/>
              </a:ext>
            </a:extLst>
          </p:cNvPr>
          <p:cNvGrpSpPr/>
          <p:nvPr/>
        </p:nvGrpSpPr>
        <p:grpSpPr>
          <a:xfrm>
            <a:off x="6008089" y="3020572"/>
            <a:ext cx="493607" cy="260032"/>
            <a:chOff x="6012921" y="288608"/>
            <a:chExt cx="493607" cy="260032"/>
          </a:xfrm>
        </p:grpSpPr>
        <p:sp>
          <p:nvSpPr>
            <p:cNvPr id="121" name="Rectángulo 120">
              <a:extLst>
                <a:ext uri="{FF2B5EF4-FFF2-40B4-BE49-F238E27FC236}">
                  <a16:creationId xmlns:a16="http://schemas.microsoft.com/office/drawing/2014/main" id="{BF2E77D2-1FD3-4F82-A11D-7713E6A14DA7}"/>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2" name="Rectángulo 121">
              <a:extLst>
                <a:ext uri="{FF2B5EF4-FFF2-40B4-BE49-F238E27FC236}">
                  <a16:creationId xmlns:a16="http://schemas.microsoft.com/office/drawing/2014/main" id="{CFCFB778-A126-4068-B7E8-47F54F741033}"/>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3" name="Arco de bloque 122">
              <a:extLst>
                <a:ext uri="{FF2B5EF4-FFF2-40B4-BE49-F238E27FC236}">
                  <a16:creationId xmlns:a16="http://schemas.microsoft.com/office/drawing/2014/main" id="{4F5F3AA4-00D9-4D6A-91A9-0CA369DE526C}"/>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24" name="Grupo 123">
            <a:extLst>
              <a:ext uri="{FF2B5EF4-FFF2-40B4-BE49-F238E27FC236}">
                <a16:creationId xmlns:a16="http://schemas.microsoft.com/office/drawing/2014/main" id="{9082AECB-B2E4-4461-97DD-6FA569E64854}"/>
              </a:ext>
            </a:extLst>
          </p:cNvPr>
          <p:cNvGrpSpPr/>
          <p:nvPr/>
        </p:nvGrpSpPr>
        <p:grpSpPr>
          <a:xfrm>
            <a:off x="5998539" y="5021119"/>
            <a:ext cx="493607" cy="260032"/>
            <a:chOff x="6012921" y="288608"/>
            <a:chExt cx="493607" cy="260032"/>
          </a:xfrm>
        </p:grpSpPr>
        <p:sp>
          <p:nvSpPr>
            <p:cNvPr id="125" name="Rectángulo 124">
              <a:extLst>
                <a:ext uri="{FF2B5EF4-FFF2-40B4-BE49-F238E27FC236}">
                  <a16:creationId xmlns:a16="http://schemas.microsoft.com/office/drawing/2014/main" id="{F1985653-C366-41C3-BBB3-94504EC01415}"/>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6" name="Rectángulo 125">
              <a:extLst>
                <a:ext uri="{FF2B5EF4-FFF2-40B4-BE49-F238E27FC236}">
                  <a16:creationId xmlns:a16="http://schemas.microsoft.com/office/drawing/2014/main" id="{775B1B99-D2C6-486D-AE7B-FE075135555A}"/>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7" name="Arco de bloque 126">
              <a:extLst>
                <a:ext uri="{FF2B5EF4-FFF2-40B4-BE49-F238E27FC236}">
                  <a16:creationId xmlns:a16="http://schemas.microsoft.com/office/drawing/2014/main" id="{B3005201-223F-4FB7-926B-DCB9909AC4DE}"/>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28" name="Grupo 127">
            <a:extLst>
              <a:ext uri="{FF2B5EF4-FFF2-40B4-BE49-F238E27FC236}">
                <a16:creationId xmlns:a16="http://schemas.microsoft.com/office/drawing/2014/main" id="{B86B535A-2736-42E2-93F9-F638C2A94236}"/>
              </a:ext>
            </a:extLst>
          </p:cNvPr>
          <p:cNvGrpSpPr/>
          <p:nvPr/>
        </p:nvGrpSpPr>
        <p:grpSpPr>
          <a:xfrm>
            <a:off x="6008089" y="5345929"/>
            <a:ext cx="493607" cy="260032"/>
            <a:chOff x="6012921" y="288608"/>
            <a:chExt cx="493607" cy="260032"/>
          </a:xfrm>
        </p:grpSpPr>
        <p:sp>
          <p:nvSpPr>
            <p:cNvPr id="129" name="Rectángulo 128">
              <a:extLst>
                <a:ext uri="{FF2B5EF4-FFF2-40B4-BE49-F238E27FC236}">
                  <a16:creationId xmlns:a16="http://schemas.microsoft.com/office/drawing/2014/main" id="{B20D1A80-E51F-4BBA-BE36-90F297C0F1E7}"/>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Rectángulo 129">
              <a:extLst>
                <a:ext uri="{FF2B5EF4-FFF2-40B4-BE49-F238E27FC236}">
                  <a16:creationId xmlns:a16="http://schemas.microsoft.com/office/drawing/2014/main" id="{E7B6F18B-8B37-40DE-A43E-DB6C1F3F11E3}"/>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1" name="Arco de bloque 130">
              <a:extLst>
                <a:ext uri="{FF2B5EF4-FFF2-40B4-BE49-F238E27FC236}">
                  <a16:creationId xmlns:a16="http://schemas.microsoft.com/office/drawing/2014/main" id="{7353CCB4-0E42-4147-B5A6-91040932D3D8}"/>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32" name="Grupo 131">
            <a:extLst>
              <a:ext uri="{FF2B5EF4-FFF2-40B4-BE49-F238E27FC236}">
                <a16:creationId xmlns:a16="http://schemas.microsoft.com/office/drawing/2014/main" id="{81F40D1C-9956-4EB9-AAD3-8FDC2F8C7483}"/>
              </a:ext>
            </a:extLst>
          </p:cNvPr>
          <p:cNvGrpSpPr/>
          <p:nvPr/>
        </p:nvGrpSpPr>
        <p:grpSpPr>
          <a:xfrm>
            <a:off x="5998539" y="5739319"/>
            <a:ext cx="493607" cy="260032"/>
            <a:chOff x="6012921" y="288608"/>
            <a:chExt cx="493607" cy="260032"/>
          </a:xfrm>
        </p:grpSpPr>
        <p:sp>
          <p:nvSpPr>
            <p:cNvPr id="133" name="Rectángulo 132">
              <a:extLst>
                <a:ext uri="{FF2B5EF4-FFF2-40B4-BE49-F238E27FC236}">
                  <a16:creationId xmlns:a16="http://schemas.microsoft.com/office/drawing/2014/main" id="{8F410FDD-BFBD-463E-8230-A7019BAB5089}"/>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4" name="Rectángulo 133">
              <a:extLst>
                <a:ext uri="{FF2B5EF4-FFF2-40B4-BE49-F238E27FC236}">
                  <a16:creationId xmlns:a16="http://schemas.microsoft.com/office/drawing/2014/main" id="{5DB0EDC6-4316-47AC-A540-F704283679A1}"/>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5" name="Arco de bloque 134">
              <a:extLst>
                <a:ext uri="{FF2B5EF4-FFF2-40B4-BE49-F238E27FC236}">
                  <a16:creationId xmlns:a16="http://schemas.microsoft.com/office/drawing/2014/main" id="{9C0A3D3F-0D19-437E-B44D-1FAD0FE4F1C8}"/>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grpSp>
      <p:grpSp>
        <p:nvGrpSpPr>
          <p:cNvPr id="136" name="Grupo 135">
            <a:extLst>
              <a:ext uri="{FF2B5EF4-FFF2-40B4-BE49-F238E27FC236}">
                <a16:creationId xmlns:a16="http://schemas.microsoft.com/office/drawing/2014/main" id="{C6ADDBC3-5C56-4239-9035-305417CB7C2A}"/>
              </a:ext>
            </a:extLst>
          </p:cNvPr>
          <p:cNvGrpSpPr/>
          <p:nvPr/>
        </p:nvGrpSpPr>
        <p:grpSpPr>
          <a:xfrm>
            <a:off x="5998539" y="6102221"/>
            <a:ext cx="493607" cy="260032"/>
            <a:chOff x="6012921" y="288608"/>
            <a:chExt cx="493607" cy="260032"/>
          </a:xfrm>
        </p:grpSpPr>
        <p:sp>
          <p:nvSpPr>
            <p:cNvPr id="137" name="Rectángulo 136">
              <a:extLst>
                <a:ext uri="{FF2B5EF4-FFF2-40B4-BE49-F238E27FC236}">
                  <a16:creationId xmlns:a16="http://schemas.microsoft.com/office/drawing/2014/main" id="{CC8AC4F1-3AE2-45E7-93D6-4C9900A707E4}"/>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8" name="Rectángulo 137">
              <a:extLst>
                <a:ext uri="{FF2B5EF4-FFF2-40B4-BE49-F238E27FC236}">
                  <a16:creationId xmlns:a16="http://schemas.microsoft.com/office/drawing/2014/main" id="{90329C4F-0B8B-4631-A2E5-FD9280452481}"/>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9" name="Arco de bloque 138">
              <a:extLst>
                <a:ext uri="{FF2B5EF4-FFF2-40B4-BE49-F238E27FC236}">
                  <a16:creationId xmlns:a16="http://schemas.microsoft.com/office/drawing/2014/main" id="{8E47A47A-BAC3-413E-9282-2093E6E0CDC8}"/>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sp>
        <p:nvSpPr>
          <p:cNvPr id="222" name="Rectángulo: esquinas superiores redondeadas 221">
            <a:hlinkClick r:id="rId2" action="ppaction://hlinksldjump"/>
            <a:extLst>
              <a:ext uri="{FF2B5EF4-FFF2-40B4-BE49-F238E27FC236}">
                <a16:creationId xmlns:a16="http://schemas.microsoft.com/office/drawing/2014/main" id="{2AA5F6D2-960A-4921-83EE-13EDD72AC3C0}"/>
              </a:ext>
            </a:extLst>
          </p:cNvPr>
          <p:cNvSpPr/>
          <p:nvPr/>
        </p:nvSpPr>
        <p:spPr>
          <a:xfrm rot="5400000">
            <a:off x="10855959" y="5405881"/>
            <a:ext cx="2098964" cy="727364"/>
          </a:xfrm>
          <a:prstGeom prst="round2Same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400" b="1" dirty="0"/>
          </a:p>
        </p:txBody>
      </p:sp>
      <p:sp>
        <p:nvSpPr>
          <p:cNvPr id="223" name="Rectángulo: esquinas superiores redondeadas 222">
            <a:extLst>
              <a:ext uri="{FF2B5EF4-FFF2-40B4-BE49-F238E27FC236}">
                <a16:creationId xmlns:a16="http://schemas.microsoft.com/office/drawing/2014/main" id="{0411A3FC-A302-4324-9640-BC08DA6378DF}"/>
              </a:ext>
            </a:extLst>
          </p:cNvPr>
          <p:cNvSpPr/>
          <p:nvPr/>
        </p:nvSpPr>
        <p:spPr>
          <a:xfrm rot="5400000">
            <a:off x="10827409" y="3319380"/>
            <a:ext cx="2098964" cy="727364"/>
          </a:xfrm>
          <a:prstGeom prst="round2Same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400" b="1" dirty="0"/>
          </a:p>
        </p:txBody>
      </p:sp>
      <p:sp>
        <p:nvSpPr>
          <p:cNvPr id="227" name="Rectángulo: esquinas superiores redondeadas 226">
            <a:hlinkClick r:id="rId3" action="ppaction://hlinksldjump"/>
            <a:extLst>
              <a:ext uri="{FF2B5EF4-FFF2-40B4-BE49-F238E27FC236}">
                <a16:creationId xmlns:a16="http://schemas.microsoft.com/office/drawing/2014/main" id="{2B6076F7-0C4A-464F-BC36-85D036847F40}"/>
              </a:ext>
            </a:extLst>
          </p:cNvPr>
          <p:cNvSpPr/>
          <p:nvPr/>
        </p:nvSpPr>
        <p:spPr>
          <a:xfrm rot="16200000" flipH="1">
            <a:off x="-410958" y="1180054"/>
            <a:ext cx="2098964" cy="727364"/>
          </a:xfrm>
          <a:prstGeom prst="round2Same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400" b="1" dirty="0"/>
          </a:p>
        </p:txBody>
      </p:sp>
      <p:sp>
        <p:nvSpPr>
          <p:cNvPr id="2" name="CuadroTexto 1">
            <a:extLst>
              <a:ext uri="{FF2B5EF4-FFF2-40B4-BE49-F238E27FC236}">
                <a16:creationId xmlns:a16="http://schemas.microsoft.com/office/drawing/2014/main" id="{5BBC35E0-409F-4618-9DC6-8E732DA289E0}"/>
              </a:ext>
            </a:extLst>
          </p:cNvPr>
          <p:cNvSpPr txBox="1"/>
          <p:nvPr/>
        </p:nvSpPr>
        <p:spPr>
          <a:xfrm>
            <a:off x="1380882" y="837248"/>
            <a:ext cx="3898232" cy="5847755"/>
          </a:xfrm>
          <a:prstGeom prst="rect">
            <a:avLst/>
          </a:prstGeom>
          <a:noFill/>
        </p:spPr>
        <p:txBody>
          <a:bodyPr wrap="square" rtlCol="0">
            <a:spAutoFit/>
          </a:bodyPr>
          <a:lstStyle/>
          <a:p>
            <a:pPr algn="ctr"/>
            <a:r>
              <a:rPr lang="es-MX" sz="2000" b="0" i="0" dirty="0">
                <a:solidFill>
                  <a:srgbClr val="7030A0"/>
                </a:solidFill>
                <a:effectLst/>
                <a:latin typeface="Helvetica Neue"/>
              </a:rPr>
              <a:t>Hubo una vez una princesa muy valiente llamada </a:t>
            </a:r>
            <a:r>
              <a:rPr lang="es-MX" sz="2000" b="0" i="0" u="sng" strike="noStrike" dirty="0">
                <a:solidFill>
                  <a:srgbClr val="7030A0"/>
                </a:solidFill>
                <a:effectLst/>
                <a:latin typeface="Helvetica Neue"/>
                <a:hlinkClick r:id="rId4">
                  <a:extLst>
                    <a:ext uri="{A12FA001-AC4F-418D-AE19-62706E023703}">
                      <ahyp:hlinkClr xmlns:ahyp="http://schemas.microsoft.com/office/drawing/2018/hyperlinkcolor" val="tx"/>
                    </a:ext>
                  </a:extLst>
                </a:hlinkClick>
              </a:rPr>
              <a:t>Mulán</a:t>
            </a:r>
            <a:r>
              <a:rPr lang="es-MX" sz="2000" b="0" i="0" dirty="0">
                <a:solidFill>
                  <a:srgbClr val="7030A0"/>
                </a:solidFill>
                <a:effectLst/>
                <a:latin typeface="Helvetica Neue"/>
              </a:rPr>
              <a:t>.  A esta preciosa niña le encantaba salir a pasear acompañada de su lindo perrito. Una de sus grandes pasiones era pasar largas horas estudiando libros, que poseía dentro de la biblioteca de su gran Palacio Real. Ella adoraba aprender, sobre todo naturaleza, historia, lenguaje y matemáticas. </a:t>
            </a:r>
            <a:endParaRPr lang="es-MX" sz="2000" b="0" i="0" dirty="0">
              <a:solidFill>
                <a:srgbClr val="7030A0"/>
              </a:solidFill>
              <a:effectLst/>
              <a:latin typeface="Times New Roman" panose="02020603050405020304" pitchFamily="18" charset="0"/>
            </a:endParaRPr>
          </a:p>
          <a:p>
            <a:pPr algn="ctr"/>
            <a:br>
              <a:rPr lang="es-MX" sz="2000" b="0" i="0" dirty="0">
                <a:solidFill>
                  <a:srgbClr val="7030A0"/>
                </a:solidFill>
                <a:effectLst/>
                <a:latin typeface="Helvetica Neue"/>
              </a:rPr>
            </a:br>
            <a:endParaRPr lang="es-MX" sz="2000" b="0" i="0" dirty="0">
              <a:solidFill>
                <a:srgbClr val="7030A0"/>
              </a:solidFill>
              <a:effectLst/>
              <a:latin typeface="Times New Roman" panose="02020603050405020304" pitchFamily="18" charset="0"/>
            </a:endParaRPr>
          </a:p>
          <a:p>
            <a:pPr algn="ctr"/>
            <a:r>
              <a:rPr lang="es-MX" sz="2000" b="0" i="0" dirty="0">
                <a:solidFill>
                  <a:srgbClr val="7030A0"/>
                </a:solidFill>
                <a:effectLst/>
                <a:latin typeface="Helvetica Neue"/>
              </a:rPr>
              <a:t>Una bella mañana de otoño se escuchó un terrible estruendo</a:t>
            </a:r>
            <a:r>
              <a:rPr lang="es-MX" b="0" i="0" dirty="0">
                <a:solidFill>
                  <a:srgbClr val="7030A0"/>
                </a:solidFill>
                <a:effectLst/>
                <a:latin typeface="Helvetica Neue"/>
              </a:rPr>
              <a:t>.</a:t>
            </a:r>
            <a:endParaRPr lang="es-MX" b="0" i="0" dirty="0">
              <a:solidFill>
                <a:srgbClr val="7030A0"/>
              </a:solidFill>
              <a:effectLst/>
              <a:latin typeface="Times New Roman" panose="02020603050405020304" pitchFamily="18" charset="0"/>
            </a:endParaRPr>
          </a:p>
          <a:p>
            <a:br>
              <a:rPr lang="es-MX" b="0" i="0" dirty="0">
                <a:solidFill>
                  <a:srgbClr val="000000"/>
                </a:solidFill>
                <a:effectLst/>
                <a:latin typeface="Times New Roman" panose="02020603050405020304" pitchFamily="18" charset="0"/>
              </a:rPr>
            </a:br>
            <a:br>
              <a:rPr lang="es-MX" b="0" i="0" dirty="0">
                <a:solidFill>
                  <a:srgbClr val="000000"/>
                </a:solidFill>
                <a:effectLst/>
                <a:latin typeface="Times New Roman" panose="02020603050405020304" pitchFamily="18" charset="0"/>
              </a:rPr>
            </a:br>
            <a:endParaRPr lang="es-MX" dirty="0"/>
          </a:p>
        </p:txBody>
      </p:sp>
      <p:pic>
        <p:nvPicPr>
          <p:cNvPr id="3" name="Imagen 2">
            <a:extLst>
              <a:ext uri="{FF2B5EF4-FFF2-40B4-BE49-F238E27FC236}">
                <a16:creationId xmlns:a16="http://schemas.microsoft.com/office/drawing/2014/main" id="{11D4000E-34F8-48DB-AA7D-EFA2CA3C679C}"/>
              </a:ext>
            </a:extLst>
          </p:cNvPr>
          <p:cNvPicPr>
            <a:picLocks noChangeAspect="1"/>
          </p:cNvPicPr>
          <p:nvPr/>
        </p:nvPicPr>
        <p:blipFill>
          <a:blip r:embed="rId5"/>
          <a:stretch>
            <a:fillRect/>
          </a:stretch>
        </p:blipFill>
        <p:spPr>
          <a:xfrm>
            <a:off x="6780157" y="840348"/>
            <a:ext cx="4568270" cy="5328103"/>
          </a:xfrm>
          <a:prstGeom prst="rect">
            <a:avLst/>
          </a:prstGeom>
        </p:spPr>
      </p:pic>
    </p:spTree>
    <p:extLst>
      <p:ext uri="{BB962C8B-B14F-4D97-AF65-F5344CB8AC3E}">
        <p14:creationId xmlns:p14="http://schemas.microsoft.com/office/powerpoint/2010/main" val="36424061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42"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858D826-997F-44F8-BE08-FA4DE00DEF47}"/>
              </a:ext>
            </a:extLst>
          </p:cNvPr>
          <p:cNvSpPr/>
          <p:nvPr/>
        </p:nvSpPr>
        <p:spPr>
          <a:xfrm>
            <a:off x="0" y="0"/>
            <a:ext cx="12192000" cy="6858000"/>
          </a:xfrm>
          <a:prstGeom prst="rect">
            <a:avLst/>
          </a:prstGeom>
          <a:solidFill>
            <a:srgbClr val="FBB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id="{C366282C-6CF6-4862-A354-361AB8E6CAA0}"/>
              </a:ext>
            </a:extLst>
          </p:cNvPr>
          <p:cNvSpPr/>
          <p:nvPr/>
        </p:nvSpPr>
        <p:spPr>
          <a:xfrm>
            <a:off x="6266992" y="235527"/>
            <a:ext cx="5611091" cy="6386946"/>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05" name="Rectángulo 204">
            <a:extLst>
              <a:ext uri="{FF2B5EF4-FFF2-40B4-BE49-F238E27FC236}">
                <a16:creationId xmlns:a16="http://schemas.microsoft.com/office/drawing/2014/main" id="{BF7CA304-23B9-4072-A179-38A4B8095899}"/>
              </a:ext>
            </a:extLst>
          </p:cNvPr>
          <p:cNvSpPr/>
          <p:nvPr/>
        </p:nvSpPr>
        <p:spPr>
          <a:xfrm>
            <a:off x="313917" y="235527"/>
            <a:ext cx="5828475" cy="6386946"/>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66" name="Grupo 65">
            <a:extLst>
              <a:ext uri="{FF2B5EF4-FFF2-40B4-BE49-F238E27FC236}">
                <a16:creationId xmlns:a16="http://schemas.microsoft.com/office/drawing/2014/main" id="{52B7CC10-140B-4710-B516-280F15CAA127}"/>
              </a:ext>
            </a:extLst>
          </p:cNvPr>
          <p:cNvGrpSpPr/>
          <p:nvPr/>
        </p:nvGrpSpPr>
        <p:grpSpPr>
          <a:xfrm>
            <a:off x="6012921" y="288608"/>
            <a:ext cx="493607" cy="260032"/>
            <a:chOff x="6012921" y="288608"/>
            <a:chExt cx="493607" cy="260032"/>
          </a:xfrm>
        </p:grpSpPr>
        <p:sp>
          <p:nvSpPr>
            <p:cNvPr id="62" name="Rectángulo 61">
              <a:extLst>
                <a:ext uri="{FF2B5EF4-FFF2-40B4-BE49-F238E27FC236}">
                  <a16:creationId xmlns:a16="http://schemas.microsoft.com/office/drawing/2014/main" id="{626D3F3B-8091-4751-9825-E3E543C92EE0}"/>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3" name="Rectángulo 62">
              <a:extLst>
                <a:ext uri="{FF2B5EF4-FFF2-40B4-BE49-F238E27FC236}">
                  <a16:creationId xmlns:a16="http://schemas.microsoft.com/office/drawing/2014/main" id="{A1082D44-D806-4DF9-A363-2D61F1B34E56}"/>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4" name="Arco de bloque 63">
              <a:extLst>
                <a:ext uri="{FF2B5EF4-FFF2-40B4-BE49-F238E27FC236}">
                  <a16:creationId xmlns:a16="http://schemas.microsoft.com/office/drawing/2014/main" id="{2E4E5204-414A-4F96-B1DA-174BC3AFC72F}"/>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67" name="Grupo 66">
            <a:extLst>
              <a:ext uri="{FF2B5EF4-FFF2-40B4-BE49-F238E27FC236}">
                <a16:creationId xmlns:a16="http://schemas.microsoft.com/office/drawing/2014/main" id="{3C679B64-86DC-4E17-92F6-68D695F2173C}"/>
              </a:ext>
            </a:extLst>
          </p:cNvPr>
          <p:cNvGrpSpPr/>
          <p:nvPr/>
        </p:nvGrpSpPr>
        <p:grpSpPr>
          <a:xfrm>
            <a:off x="5985219" y="489275"/>
            <a:ext cx="493607" cy="260032"/>
            <a:chOff x="6012921" y="288608"/>
            <a:chExt cx="493607" cy="260032"/>
          </a:xfrm>
        </p:grpSpPr>
        <p:sp>
          <p:nvSpPr>
            <p:cNvPr id="68" name="Rectángulo 67">
              <a:extLst>
                <a:ext uri="{FF2B5EF4-FFF2-40B4-BE49-F238E27FC236}">
                  <a16:creationId xmlns:a16="http://schemas.microsoft.com/office/drawing/2014/main" id="{3809F5D7-8252-49D0-8C0F-AE42F643DC18}"/>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9" name="Rectángulo 68">
              <a:extLst>
                <a:ext uri="{FF2B5EF4-FFF2-40B4-BE49-F238E27FC236}">
                  <a16:creationId xmlns:a16="http://schemas.microsoft.com/office/drawing/2014/main" id="{1D7A22EA-D2CE-41A1-8D95-45396F9AC3FE}"/>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0" name="Arco de bloque 69">
              <a:extLst>
                <a:ext uri="{FF2B5EF4-FFF2-40B4-BE49-F238E27FC236}">
                  <a16:creationId xmlns:a16="http://schemas.microsoft.com/office/drawing/2014/main" id="{6442CCF0-F244-4E55-9865-9E2C570214A1}"/>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71" name="Grupo 70">
            <a:extLst>
              <a:ext uri="{FF2B5EF4-FFF2-40B4-BE49-F238E27FC236}">
                <a16:creationId xmlns:a16="http://schemas.microsoft.com/office/drawing/2014/main" id="{614D631C-B074-48CC-A815-47F38BEBD80F}"/>
              </a:ext>
            </a:extLst>
          </p:cNvPr>
          <p:cNvGrpSpPr/>
          <p:nvPr/>
        </p:nvGrpSpPr>
        <p:grpSpPr>
          <a:xfrm>
            <a:off x="6012921" y="837248"/>
            <a:ext cx="493607" cy="260032"/>
            <a:chOff x="6012921" y="288608"/>
            <a:chExt cx="493607" cy="260032"/>
          </a:xfrm>
        </p:grpSpPr>
        <p:sp>
          <p:nvSpPr>
            <p:cNvPr id="72" name="Rectángulo 71">
              <a:extLst>
                <a:ext uri="{FF2B5EF4-FFF2-40B4-BE49-F238E27FC236}">
                  <a16:creationId xmlns:a16="http://schemas.microsoft.com/office/drawing/2014/main" id="{80AED1B0-E8A0-4D00-9BC5-B400B6737AED}"/>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3" name="Rectángulo 72">
              <a:extLst>
                <a:ext uri="{FF2B5EF4-FFF2-40B4-BE49-F238E27FC236}">
                  <a16:creationId xmlns:a16="http://schemas.microsoft.com/office/drawing/2014/main" id="{0BE02F43-26FD-4D99-BA09-65CB99EEA11F}"/>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4" name="Arco de bloque 73">
              <a:extLst>
                <a:ext uri="{FF2B5EF4-FFF2-40B4-BE49-F238E27FC236}">
                  <a16:creationId xmlns:a16="http://schemas.microsoft.com/office/drawing/2014/main" id="{A8C09ACE-CF97-4721-86B4-41D0395983DE}"/>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75" name="Grupo 74">
            <a:extLst>
              <a:ext uri="{FF2B5EF4-FFF2-40B4-BE49-F238E27FC236}">
                <a16:creationId xmlns:a16="http://schemas.microsoft.com/office/drawing/2014/main" id="{3A3FC23F-0E0C-4FA9-80FC-FC3403CF4525}"/>
              </a:ext>
            </a:extLst>
          </p:cNvPr>
          <p:cNvGrpSpPr/>
          <p:nvPr/>
        </p:nvGrpSpPr>
        <p:grpSpPr>
          <a:xfrm>
            <a:off x="6012921" y="1138108"/>
            <a:ext cx="493607" cy="260032"/>
            <a:chOff x="6012921" y="288608"/>
            <a:chExt cx="493607" cy="260032"/>
          </a:xfrm>
        </p:grpSpPr>
        <p:sp>
          <p:nvSpPr>
            <p:cNvPr id="76" name="Rectángulo 75">
              <a:extLst>
                <a:ext uri="{FF2B5EF4-FFF2-40B4-BE49-F238E27FC236}">
                  <a16:creationId xmlns:a16="http://schemas.microsoft.com/office/drawing/2014/main" id="{5922E753-1F34-4F75-82C6-AEE17513CDEB}"/>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7" name="Rectángulo 76">
              <a:extLst>
                <a:ext uri="{FF2B5EF4-FFF2-40B4-BE49-F238E27FC236}">
                  <a16:creationId xmlns:a16="http://schemas.microsoft.com/office/drawing/2014/main" id="{C841EF8B-7B34-4382-9C87-4E963E59B173}"/>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Arco de bloque 77">
              <a:extLst>
                <a:ext uri="{FF2B5EF4-FFF2-40B4-BE49-F238E27FC236}">
                  <a16:creationId xmlns:a16="http://schemas.microsoft.com/office/drawing/2014/main" id="{3FFEDF65-7AEF-4B27-B9D4-3D91A29B67B8}"/>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80" name="Grupo 79">
            <a:extLst>
              <a:ext uri="{FF2B5EF4-FFF2-40B4-BE49-F238E27FC236}">
                <a16:creationId xmlns:a16="http://schemas.microsoft.com/office/drawing/2014/main" id="{0BF6A7AF-E9FA-476D-8AE3-0AD994EA234D}"/>
              </a:ext>
            </a:extLst>
          </p:cNvPr>
          <p:cNvGrpSpPr/>
          <p:nvPr/>
        </p:nvGrpSpPr>
        <p:grpSpPr>
          <a:xfrm>
            <a:off x="5998539" y="1456978"/>
            <a:ext cx="493607" cy="260032"/>
            <a:chOff x="6012921" y="288608"/>
            <a:chExt cx="493607" cy="260032"/>
          </a:xfrm>
        </p:grpSpPr>
        <p:sp>
          <p:nvSpPr>
            <p:cNvPr id="81" name="Rectángulo 80">
              <a:extLst>
                <a:ext uri="{FF2B5EF4-FFF2-40B4-BE49-F238E27FC236}">
                  <a16:creationId xmlns:a16="http://schemas.microsoft.com/office/drawing/2014/main" id="{A9E88098-2EF5-4B49-A37C-B4C9001E5ABD}"/>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Rectángulo 81">
              <a:extLst>
                <a:ext uri="{FF2B5EF4-FFF2-40B4-BE49-F238E27FC236}">
                  <a16:creationId xmlns:a16="http://schemas.microsoft.com/office/drawing/2014/main" id="{BEFBB03F-4960-40A1-A4C8-6E11B84FA225}"/>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Arco de bloque 82">
              <a:extLst>
                <a:ext uri="{FF2B5EF4-FFF2-40B4-BE49-F238E27FC236}">
                  <a16:creationId xmlns:a16="http://schemas.microsoft.com/office/drawing/2014/main" id="{DB990266-0BD3-4C0B-A539-74C4D0CB98AD}"/>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84" name="Grupo 83">
            <a:extLst>
              <a:ext uri="{FF2B5EF4-FFF2-40B4-BE49-F238E27FC236}">
                <a16:creationId xmlns:a16="http://schemas.microsoft.com/office/drawing/2014/main" id="{09813627-4679-4BD7-8B18-A4F8DF0D9991}"/>
              </a:ext>
            </a:extLst>
          </p:cNvPr>
          <p:cNvGrpSpPr/>
          <p:nvPr/>
        </p:nvGrpSpPr>
        <p:grpSpPr>
          <a:xfrm>
            <a:off x="6000820" y="4617211"/>
            <a:ext cx="493607" cy="260032"/>
            <a:chOff x="6012921" y="288608"/>
            <a:chExt cx="493607" cy="260032"/>
          </a:xfrm>
        </p:grpSpPr>
        <p:sp>
          <p:nvSpPr>
            <p:cNvPr id="85" name="Rectángulo 84">
              <a:extLst>
                <a:ext uri="{FF2B5EF4-FFF2-40B4-BE49-F238E27FC236}">
                  <a16:creationId xmlns:a16="http://schemas.microsoft.com/office/drawing/2014/main" id="{8525C557-C1F3-40EB-B899-DA600C000761}"/>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6" name="Rectángulo 85">
              <a:extLst>
                <a:ext uri="{FF2B5EF4-FFF2-40B4-BE49-F238E27FC236}">
                  <a16:creationId xmlns:a16="http://schemas.microsoft.com/office/drawing/2014/main" id="{13075B73-0941-485F-855A-CB76200F98E6}"/>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7" name="Arco de bloque 86">
              <a:extLst>
                <a:ext uri="{FF2B5EF4-FFF2-40B4-BE49-F238E27FC236}">
                  <a16:creationId xmlns:a16="http://schemas.microsoft.com/office/drawing/2014/main" id="{1ACD7675-54CF-44AC-A084-98409F6B568F}"/>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grpSp>
      <p:grpSp>
        <p:nvGrpSpPr>
          <p:cNvPr id="88" name="Grupo 87">
            <a:extLst>
              <a:ext uri="{FF2B5EF4-FFF2-40B4-BE49-F238E27FC236}">
                <a16:creationId xmlns:a16="http://schemas.microsoft.com/office/drawing/2014/main" id="{ADB3503F-32E7-490C-AACC-12B9D36535E3}"/>
              </a:ext>
            </a:extLst>
          </p:cNvPr>
          <p:cNvGrpSpPr/>
          <p:nvPr/>
        </p:nvGrpSpPr>
        <p:grpSpPr>
          <a:xfrm>
            <a:off x="5998539" y="1757838"/>
            <a:ext cx="493607" cy="260032"/>
            <a:chOff x="6012921" y="288608"/>
            <a:chExt cx="493607" cy="260032"/>
          </a:xfrm>
        </p:grpSpPr>
        <p:sp>
          <p:nvSpPr>
            <p:cNvPr id="89" name="Rectángulo 88">
              <a:extLst>
                <a:ext uri="{FF2B5EF4-FFF2-40B4-BE49-F238E27FC236}">
                  <a16:creationId xmlns:a16="http://schemas.microsoft.com/office/drawing/2014/main" id="{8568DA3C-B95A-4A5F-AE8B-02CA9B6EE959}"/>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0" name="Rectángulo 89">
              <a:extLst>
                <a:ext uri="{FF2B5EF4-FFF2-40B4-BE49-F238E27FC236}">
                  <a16:creationId xmlns:a16="http://schemas.microsoft.com/office/drawing/2014/main" id="{4611866D-EAD0-4026-959B-C51BCCDF69C1}"/>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1" name="Arco de bloque 90">
              <a:extLst>
                <a:ext uri="{FF2B5EF4-FFF2-40B4-BE49-F238E27FC236}">
                  <a16:creationId xmlns:a16="http://schemas.microsoft.com/office/drawing/2014/main" id="{A2239D6E-6526-4D85-B2FF-64BF9431CA0D}"/>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92" name="Grupo 91">
            <a:extLst>
              <a:ext uri="{FF2B5EF4-FFF2-40B4-BE49-F238E27FC236}">
                <a16:creationId xmlns:a16="http://schemas.microsoft.com/office/drawing/2014/main" id="{5B1327EA-8F28-415E-A7D3-F7195E1F0D73}"/>
              </a:ext>
            </a:extLst>
          </p:cNvPr>
          <p:cNvGrpSpPr/>
          <p:nvPr/>
        </p:nvGrpSpPr>
        <p:grpSpPr>
          <a:xfrm>
            <a:off x="6008089" y="2069609"/>
            <a:ext cx="493607" cy="260032"/>
            <a:chOff x="6012921" y="288608"/>
            <a:chExt cx="493607" cy="260032"/>
          </a:xfrm>
        </p:grpSpPr>
        <p:sp>
          <p:nvSpPr>
            <p:cNvPr id="93" name="Rectángulo 92">
              <a:extLst>
                <a:ext uri="{FF2B5EF4-FFF2-40B4-BE49-F238E27FC236}">
                  <a16:creationId xmlns:a16="http://schemas.microsoft.com/office/drawing/2014/main" id="{443E8FB4-C085-4D8E-A19D-919703FC13E3}"/>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94" name="Rectángulo 93">
              <a:extLst>
                <a:ext uri="{FF2B5EF4-FFF2-40B4-BE49-F238E27FC236}">
                  <a16:creationId xmlns:a16="http://schemas.microsoft.com/office/drawing/2014/main" id="{D27B3613-A770-4070-9D00-45CD81E10EF8}"/>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95" name="Arco de bloque 94">
              <a:extLst>
                <a:ext uri="{FF2B5EF4-FFF2-40B4-BE49-F238E27FC236}">
                  <a16:creationId xmlns:a16="http://schemas.microsoft.com/office/drawing/2014/main" id="{30786C6F-92BD-4287-94F0-5F52482D3590}"/>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96" name="Grupo 95">
            <a:extLst>
              <a:ext uri="{FF2B5EF4-FFF2-40B4-BE49-F238E27FC236}">
                <a16:creationId xmlns:a16="http://schemas.microsoft.com/office/drawing/2014/main" id="{35091FBF-3583-4DD1-A0BF-CCA761740AA0}"/>
              </a:ext>
            </a:extLst>
          </p:cNvPr>
          <p:cNvGrpSpPr/>
          <p:nvPr/>
        </p:nvGrpSpPr>
        <p:grpSpPr>
          <a:xfrm>
            <a:off x="5998539" y="2422771"/>
            <a:ext cx="493607" cy="260032"/>
            <a:chOff x="6012921" y="288608"/>
            <a:chExt cx="493607" cy="260032"/>
          </a:xfrm>
        </p:grpSpPr>
        <p:sp>
          <p:nvSpPr>
            <p:cNvPr id="97" name="Rectángulo 96">
              <a:extLst>
                <a:ext uri="{FF2B5EF4-FFF2-40B4-BE49-F238E27FC236}">
                  <a16:creationId xmlns:a16="http://schemas.microsoft.com/office/drawing/2014/main" id="{D52D4446-D1DF-4DBD-9D58-62DCFCE47876}"/>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98" name="Rectángulo 97">
              <a:extLst>
                <a:ext uri="{FF2B5EF4-FFF2-40B4-BE49-F238E27FC236}">
                  <a16:creationId xmlns:a16="http://schemas.microsoft.com/office/drawing/2014/main" id="{5C5E9810-2862-4838-A7EE-19FA08A8143B}"/>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99" name="Arco de bloque 98">
              <a:extLst>
                <a:ext uri="{FF2B5EF4-FFF2-40B4-BE49-F238E27FC236}">
                  <a16:creationId xmlns:a16="http://schemas.microsoft.com/office/drawing/2014/main" id="{B4B5C4DC-7A50-4AB4-8BF2-F6E4F8ECEFB8}"/>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100" name="Grupo 99">
            <a:extLst>
              <a:ext uri="{FF2B5EF4-FFF2-40B4-BE49-F238E27FC236}">
                <a16:creationId xmlns:a16="http://schemas.microsoft.com/office/drawing/2014/main" id="{BB84949E-63B9-44CB-9F5B-BCC7A9C3B048}"/>
              </a:ext>
            </a:extLst>
          </p:cNvPr>
          <p:cNvGrpSpPr/>
          <p:nvPr/>
        </p:nvGrpSpPr>
        <p:grpSpPr>
          <a:xfrm>
            <a:off x="6008089" y="2697956"/>
            <a:ext cx="493607" cy="260032"/>
            <a:chOff x="6012921" y="288608"/>
            <a:chExt cx="493607" cy="260032"/>
          </a:xfrm>
        </p:grpSpPr>
        <p:sp>
          <p:nvSpPr>
            <p:cNvPr id="101" name="Rectángulo 100">
              <a:extLst>
                <a:ext uri="{FF2B5EF4-FFF2-40B4-BE49-F238E27FC236}">
                  <a16:creationId xmlns:a16="http://schemas.microsoft.com/office/drawing/2014/main" id="{D662509A-CA14-47F7-9419-2CCF8E2CE858}"/>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102" name="Rectángulo 101">
              <a:extLst>
                <a:ext uri="{FF2B5EF4-FFF2-40B4-BE49-F238E27FC236}">
                  <a16:creationId xmlns:a16="http://schemas.microsoft.com/office/drawing/2014/main" id="{92EEDA55-C3E9-41F3-815F-BB82D50FBE36}"/>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103" name="Arco de bloque 102">
              <a:extLst>
                <a:ext uri="{FF2B5EF4-FFF2-40B4-BE49-F238E27FC236}">
                  <a16:creationId xmlns:a16="http://schemas.microsoft.com/office/drawing/2014/main" id="{1A37E69C-3741-4CE6-A035-B457A30C15AB}"/>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104" name="Grupo 103">
            <a:extLst>
              <a:ext uri="{FF2B5EF4-FFF2-40B4-BE49-F238E27FC236}">
                <a16:creationId xmlns:a16="http://schemas.microsoft.com/office/drawing/2014/main" id="{D6D8CF84-7CD1-4011-AA76-32316F771A40}"/>
              </a:ext>
            </a:extLst>
          </p:cNvPr>
          <p:cNvGrpSpPr/>
          <p:nvPr/>
        </p:nvGrpSpPr>
        <p:grpSpPr>
          <a:xfrm>
            <a:off x="6008089" y="4267671"/>
            <a:ext cx="493607" cy="260032"/>
            <a:chOff x="6012921" y="288608"/>
            <a:chExt cx="493607" cy="260032"/>
          </a:xfrm>
        </p:grpSpPr>
        <p:sp>
          <p:nvSpPr>
            <p:cNvPr id="105" name="Rectángulo 104">
              <a:extLst>
                <a:ext uri="{FF2B5EF4-FFF2-40B4-BE49-F238E27FC236}">
                  <a16:creationId xmlns:a16="http://schemas.microsoft.com/office/drawing/2014/main" id="{9FFA6289-FB62-4E91-96E4-C81FF65F71A8}"/>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Rectángulo 105">
              <a:extLst>
                <a:ext uri="{FF2B5EF4-FFF2-40B4-BE49-F238E27FC236}">
                  <a16:creationId xmlns:a16="http://schemas.microsoft.com/office/drawing/2014/main" id="{58889EE3-1FE4-4725-A459-D611720A48F1}"/>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7" name="Arco de bloque 106">
              <a:extLst>
                <a:ext uri="{FF2B5EF4-FFF2-40B4-BE49-F238E27FC236}">
                  <a16:creationId xmlns:a16="http://schemas.microsoft.com/office/drawing/2014/main" id="{202D8D81-2DDC-4DAF-9FAF-E55D265ABACD}"/>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08" name="Grupo 107">
            <a:extLst>
              <a:ext uri="{FF2B5EF4-FFF2-40B4-BE49-F238E27FC236}">
                <a16:creationId xmlns:a16="http://schemas.microsoft.com/office/drawing/2014/main" id="{6C034AFF-357B-4A46-B31D-FBFCEA172745}"/>
              </a:ext>
            </a:extLst>
          </p:cNvPr>
          <p:cNvGrpSpPr/>
          <p:nvPr/>
        </p:nvGrpSpPr>
        <p:grpSpPr>
          <a:xfrm>
            <a:off x="6000820" y="3936348"/>
            <a:ext cx="493607" cy="260032"/>
            <a:chOff x="6012921" y="288608"/>
            <a:chExt cx="493607" cy="260032"/>
          </a:xfrm>
        </p:grpSpPr>
        <p:sp>
          <p:nvSpPr>
            <p:cNvPr id="109" name="Rectángulo 108">
              <a:extLst>
                <a:ext uri="{FF2B5EF4-FFF2-40B4-BE49-F238E27FC236}">
                  <a16:creationId xmlns:a16="http://schemas.microsoft.com/office/drawing/2014/main" id="{CF5F17EA-8B59-41B8-A680-94BA2BE5F659}"/>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Rectángulo 109">
              <a:extLst>
                <a:ext uri="{FF2B5EF4-FFF2-40B4-BE49-F238E27FC236}">
                  <a16:creationId xmlns:a16="http://schemas.microsoft.com/office/drawing/2014/main" id="{26C85853-93BD-4B1F-86AB-3BFBF5082631}"/>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1" name="Arco de bloque 110">
              <a:extLst>
                <a:ext uri="{FF2B5EF4-FFF2-40B4-BE49-F238E27FC236}">
                  <a16:creationId xmlns:a16="http://schemas.microsoft.com/office/drawing/2014/main" id="{B117CAFF-7D92-471A-9EC5-8E9BCDEE2566}"/>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12" name="Grupo 111">
            <a:extLst>
              <a:ext uri="{FF2B5EF4-FFF2-40B4-BE49-F238E27FC236}">
                <a16:creationId xmlns:a16="http://schemas.microsoft.com/office/drawing/2014/main" id="{7657845F-8109-439E-B033-AF28408C7AC7}"/>
              </a:ext>
            </a:extLst>
          </p:cNvPr>
          <p:cNvGrpSpPr/>
          <p:nvPr/>
        </p:nvGrpSpPr>
        <p:grpSpPr>
          <a:xfrm>
            <a:off x="5998539" y="3638406"/>
            <a:ext cx="493607" cy="260032"/>
            <a:chOff x="6012921" y="288608"/>
            <a:chExt cx="493607" cy="260032"/>
          </a:xfrm>
        </p:grpSpPr>
        <p:sp>
          <p:nvSpPr>
            <p:cNvPr id="113" name="Rectángulo 112">
              <a:extLst>
                <a:ext uri="{FF2B5EF4-FFF2-40B4-BE49-F238E27FC236}">
                  <a16:creationId xmlns:a16="http://schemas.microsoft.com/office/drawing/2014/main" id="{E0335B21-547B-4644-BC7E-425FC7C25953}"/>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Rectángulo 113">
              <a:extLst>
                <a:ext uri="{FF2B5EF4-FFF2-40B4-BE49-F238E27FC236}">
                  <a16:creationId xmlns:a16="http://schemas.microsoft.com/office/drawing/2014/main" id="{6465B75E-C94E-4280-905C-BDC0AF80E9CA}"/>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Arco de bloque 114">
              <a:extLst>
                <a:ext uri="{FF2B5EF4-FFF2-40B4-BE49-F238E27FC236}">
                  <a16:creationId xmlns:a16="http://schemas.microsoft.com/office/drawing/2014/main" id="{A791BFA2-8D71-4C95-A1BF-03116821D34F}"/>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16" name="Grupo 115">
            <a:extLst>
              <a:ext uri="{FF2B5EF4-FFF2-40B4-BE49-F238E27FC236}">
                <a16:creationId xmlns:a16="http://schemas.microsoft.com/office/drawing/2014/main" id="{7420078B-2FF8-4F73-B04C-6B30388D970B}"/>
              </a:ext>
            </a:extLst>
          </p:cNvPr>
          <p:cNvGrpSpPr/>
          <p:nvPr/>
        </p:nvGrpSpPr>
        <p:grpSpPr>
          <a:xfrm>
            <a:off x="6002541" y="3341402"/>
            <a:ext cx="493607" cy="260032"/>
            <a:chOff x="6012921" y="288608"/>
            <a:chExt cx="493607" cy="260032"/>
          </a:xfrm>
        </p:grpSpPr>
        <p:sp>
          <p:nvSpPr>
            <p:cNvPr id="117" name="Rectángulo 116">
              <a:extLst>
                <a:ext uri="{FF2B5EF4-FFF2-40B4-BE49-F238E27FC236}">
                  <a16:creationId xmlns:a16="http://schemas.microsoft.com/office/drawing/2014/main" id="{91289A6A-0825-4685-A681-A0BEFE0705D2}"/>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Rectángulo 117">
              <a:extLst>
                <a:ext uri="{FF2B5EF4-FFF2-40B4-BE49-F238E27FC236}">
                  <a16:creationId xmlns:a16="http://schemas.microsoft.com/office/drawing/2014/main" id="{EB432EE6-5CDC-4131-9E10-CC832BC378C9}"/>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9" name="Arco de bloque 118">
              <a:extLst>
                <a:ext uri="{FF2B5EF4-FFF2-40B4-BE49-F238E27FC236}">
                  <a16:creationId xmlns:a16="http://schemas.microsoft.com/office/drawing/2014/main" id="{18E4E2B8-4571-4381-BC77-E1408BC0C7B6}"/>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20" name="Grupo 119">
            <a:extLst>
              <a:ext uri="{FF2B5EF4-FFF2-40B4-BE49-F238E27FC236}">
                <a16:creationId xmlns:a16="http://schemas.microsoft.com/office/drawing/2014/main" id="{1B42BFEA-26CC-4126-BEEF-2B7B74E1D9C9}"/>
              </a:ext>
            </a:extLst>
          </p:cNvPr>
          <p:cNvGrpSpPr/>
          <p:nvPr/>
        </p:nvGrpSpPr>
        <p:grpSpPr>
          <a:xfrm>
            <a:off x="6008089" y="3020572"/>
            <a:ext cx="493607" cy="260032"/>
            <a:chOff x="6012921" y="288608"/>
            <a:chExt cx="493607" cy="260032"/>
          </a:xfrm>
        </p:grpSpPr>
        <p:sp>
          <p:nvSpPr>
            <p:cNvPr id="121" name="Rectángulo 120">
              <a:extLst>
                <a:ext uri="{FF2B5EF4-FFF2-40B4-BE49-F238E27FC236}">
                  <a16:creationId xmlns:a16="http://schemas.microsoft.com/office/drawing/2014/main" id="{BF2E77D2-1FD3-4F82-A11D-7713E6A14DA7}"/>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2" name="Rectángulo 121">
              <a:extLst>
                <a:ext uri="{FF2B5EF4-FFF2-40B4-BE49-F238E27FC236}">
                  <a16:creationId xmlns:a16="http://schemas.microsoft.com/office/drawing/2014/main" id="{CFCFB778-A126-4068-B7E8-47F54F741033}"/>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3" name="Arco de bloque 122">
              <a:extLst>
                <a:ext uri="{FF2B5EF4-FFF2-40B4-BE49-F238E27FC236}">
                  <a16:creationId xmlns:a16="http://schemas.microsoft.com/office/drawing/2014/main" id="{4F5F3AA4-00D9-4D6A-91A9-0CA369DE526C}"/>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24" name="Grupo 123">
            <a:extLst>
              <a:ext uri="{FF2B5EF4-FFF2-40B4-BE49-F238E27FC236}">
                <a16:creationId xmlns:a16="http://schemas.microsoft.com/office/drawing/2014/main" id="{9082AECB-B2E4-4461-97DD-6FA569E64854}"/>
              </a:ext>
            </a:extLst>
          </p:cNvPr>
          <p:cNvGrpSpPr/>
          <p:nvPr/>
        </p:nvGrpSpPr>
        <p:grpSpPr>
          <a:xfrm>
            <a:off x="5998539" y="5021119"/>
            <a:ext cx="493607" cy="260032"/>
            <a:chOff x="6012921" y="288608"/>
            <a:chExt cx="493607" cy="260032"/>
          </a:xfrm>
        </p:grpSpPr>
        <p:sp>
          <p:nvSpPr>
            <p:cNvPr id="125" name="Rectángulo 124">
              <a:extLst>
                <a:ext uri="{FF2B5EF4-FFF2-40B4-BE49-F238E27FC236}">
                  <a16:creationId xmlns:a16="http://schemas.microsoft.com/office/drawing/2014/main" id="{F1985653-C366-41C3-BBB3-94504EC01415}"/>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6" name="Rectángulo 125">
              <a:extLst>
                <a:ext uri="{FF2B5EF4-FFF2-40B4-BE49-F238E27FC236}">
                  <a16:creationId xmlns:a16="http://schemas.microsoft.com/office/drawing/2014/main" id="{775B1B99-D2C6-486D-AE7B-FE075135555A}"/>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7" name="Arco de bloque 126">
              <a:extLst>
                <a:ext uri="{FF2B5EF4-FFF2-40B4-BE49-F238E27FC236}">
                  <a16:creationId xmlns:a16="http://schemas.microsoft.com/office/drawing/2014/main" id="{B3005201-223F-4FB7-926B-DCB9909AC4DE}"/>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28" name="Grupo 127">
            <a:extLst>
              <a:ext uri="{FF2B5EF4-FFF2-40B4-BE49-F238E27FC236}">
                <a16:creationId xmlns:a16="http://schemas.microsoft.com/office/drawing/2014/main" id="{B86B535A-2736-42E2-93F9-F638C2A94236}"/>
              </a:ext>
            </a:extLst>
          </p:cNvPr>
          <p:cNvGrpSpPr/>
          <p:nvPr/>
        </p:nvGrpSpPr>
        <p:grpSpPr>
          <a:xfrm>
            <a:off x="6008089" y="5345929"/>
            <a:ext cx="493607" cy="260032"/>
            <a:chOff x="6012921" y="288608"/>
            <a:chExt cx="493607" cy="260032"/>
          </a:xfrm>
        </p:grpSpPr>
        <p:sp>
          <p:nvSpPr>
            <p:cNvPr id="129" name="Rectángulo 128">
              <a:extLst>
                <a:ext uri="{FF2B5EF4-FFF2-40B4-BE49-F238E27FC236}">
                  <a16:creationId xmlns:a16="http://schemas.microsoft.com/office/drawing/2014/main" id="{B20D1A80-E51F-4BBA-BE36-90F297C0F1E7}"/>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Rectángulo 129">
              <a:extLst>
                <a:ext uri="{FF2B5EF4-FFF2-40B4-BE49-F238E27FC236}">
                  <a16:creationId xmlns:a16="http://schemas.microsoft.com/office/drawing/2014/main" id="{E7B6F18B-8B37-40DE-A43E-DB6C1F3F11E3}"/>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1" name="Arco de bloque 130">
              <a:extLst>
                <a:ext uri="{FF2B5EF4-FFF2-40B4-BE49-F238E27FC236}">
                  <a16:creationId xmlns:a16="http://schemas.microsoft.com/office/drawing/2014/main" id="{7353CCB4-0E42-4147-B5A6-91040932D3D8}"/>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32" name="Grupo 131">
            <a:extLst>
              <a:ext uri="{FF2B5EF4-FFF2-40B4-BE49-F238E27FC236}">
                <a16:creationId xmlns:a16="http://schemas.microsoft.com/office/drawing/2014/main" id="{81F40D1C-9956-4EB9-AAD3-8FDC2F8C7483}"/>
              </a:ext>
            </a:extLst>
          </p:cNvPr>
          <p:cNvGrpSpPr/>
          <p:nvPr/>
        </p:nvGrpSpPr>
        <p:grpSpPr>
          <a:xfrm>
            <a:off x="5998539" y="5739319"/>
            <a:ext cx="493607" cy="260032"/>
            <a:chOff x="6012921" y="288608"/>
            <a:chExt cx="493607" cy="260032"/>
          </a:xfrm>
        </p:grpSpPr>
        <p:sp>
          <p:nvSpPr>
            <p:cNvPr id="133" name="Rectángulo 132">
              <a:extLst>
                <a:ext uri="{FF2B5EF4-FFF2-40B4-BE49-F238E27FC236}">
                  <a16:creationId xmlns:a16="http://schemas.microsoft.com/office/drawing/2014/main" id="{8F410FDD-BFBD-463E-8230-A7019BAB5089}"/>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4" name="Rectángulo 133">
              <a:extLst>
                <a:ext uri="{FF2B5EF4-FFF2-40B4-BE49-F238E27FC236}">
                  <a16:creationId xmlns:a16="http://schemas.microsoft.com/office/drawing/2014/main" id="{5DB0EDC6-4316-47AC-A540-F704283679A1}"/>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5" name="Arco de bloque 134">
              <a:extLst>
                <a:ext uri="{FF2B5EF4-FFF2-40B4-BE49-F238E27FC236}">
                  <a16:creationId xmlns:a16="http://schemas.microsoft.com/office/drawing/2014/main" id="{9C0A3D3F-0D19-437E-B44D-1FAD0FE4F1C8}"/>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grpSp>
      <p:grpSp>
        <p:nvGrpSpPr>
          <p:cNvPr id="136" name="Grupo 135">
            <a:extLst>
              <a:ext uri="{FF2B5EF4-FFF2-40B4-BE49-F238E27FC236}">
                <a16:creationId xmlns:a16="http://schemas.microsoft.com/office/drawing/2014/main" id="{C6ADDBC3-5C56-4239-9035-305417CB7C2A}"/>
              </a:ext>
            </a:extLst>
          </p:cNvPr>
          <p:cNvGrpSpPr/>
          <p:nvPr/>
        </p:nvGrpSpPr>
        <p:grpSpPr>
          <a:xfrm>
            <a:off x="5998539" y="6102221"/>
            <a:ext cx="493607" cy="260032"/>
            <a:chOff x="6012921" y="288608"/>
            <a:chExt cx="493607" cy="260032"/>
          </a:xfrm>
        </p:grpSpPr>
        <p:sp>
          <p:nvSpPr>
            <p:cNvPr id="137" name="Rectángulo 136">
              <a:extLst>
                <a:ext uri="{FF2B5EF4-FFF2-40B4-BE49-F238E27FC236}">
                  <a16:creationId xmlns:a16="http://schemas.microsoft.com/office/drawing/2014/main" id="{CC8AC4F1-3AE2-45E7-93D6-4C9900A707E4}"/>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8" name="Rectángulo 137">
              <a:extLst>
                <a:ext uri="{FF2B5EF4-FFF2-40B4-BE49-F238E27FC236}">
                  <a16:creationId xmlns:a16="http://schemas.microsoft.com/office/drawing/2014/main" id="{90329C4F-0B8B-4631-A2E5-FD9280452481}"/>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9" name="Arco de bloque 138">
              <a:extLst>
                <a:ext uri="{FF2B5EF4-FFF2-40B4-BE49-F238E27FC236}">
                  <a16:creationId xmlns:a16="http://schemas.microsoft.com/office/drawing/2014/main" id="{8E47A47A-BAC3-413E-9282-2093E6E0CDC8}"/>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sp>
        <p:nvSpPr>
          <p:cNvPr id="140" name="Rectángulo: esquinas superiores redondeadas 139">
            <a:hlinkClick r:id="rId2" action="ppaction://hlinksldjump"/>
            <a:extLst>
              <a:ext uri="{FF2B5EF4-FFF2-40B4-BE49-F238E27FC236}">
                <a16:creationId xmlns:a16="http://schemas.microsoft.com/office/drawing/2014/main" id="{49B76CD8-49C0-44FC-8343-E4F2AFC43BED}"/>
              </a:ext>
            </a:extLst>
          </p:cNvPr>
          <p:cNvSpPr/>
          <p:nvPr/>
        </p:nvSpPr>
        <p:spPr>
          <a:xfrm rot="5400000">
            <a:off x="10933490" y="5258530"/>
            <a:ext cx="2098964" cy="727364"/>
          </a:xfrm>
          <a:prstGeom prst="round2Same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400" b="1" dirty="0"/>
          </a:p>
        </p:txBody>
      </p:sp>
      <p:sp>
        <p:nvSpPr>
          <p:cNvPr id="144" name="Rectángulo: esquinas superiores redondeadas 143">
            <a:extLst>
              <a:ext uri="{FF2B5EF4-FFF2-40B4-BE49-F238E27FC236}">
                <a16:creationId xmlns:a16="http://schemas.microsoft.com/office/drawing/2014/main" id="{4AC5B00B-5AD5-4FE2-80E6-6230F3A0C3F4}"/>
              </a:ext>
            </a:extLst>
          </p:cNvPr>
          <p:cNvSpPr/>
          <p:nvPr/>
        </p:nvSpPr>
        <p:spPr>
          <a:xfrm rot="16200000" flipH="1">
            <a:off x="-412150" y="3275126"/>
            <a:ext cx="2098964" cy="727364"/>
          </a:xfrm>
          <a:prstGeom prst="round2Same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400" b="1" dirty="0"/>
          </a:p>
        </p:txBody>
      </p:sp>
      <p:sp>
        <p:nvSpPr>
          <p:cNvPr id="145" name="Rectángulo: esquinas superiores redondeadas 144">
            <a:hlinkClick r:id="rId3" action="ppaction://hlinksldjump"/>
            <a:extLst>
              <a:ext uri="{FF2B5EF4-FFF2-40B4-BE49-F238E27FC236}">
                <a16:creationId xmlns:a16="http://schemas.microsoft.com/office/drawing/2014/main" id="{BA7EF0B0-2FC8-45D9-B009-1B1A54E435B3}"/>
              </a:ext>
            </a:extLst>
          </p:cNvPr>
          <p:cNvSpPr/>
          <p:nvPr/>
        </p:nvSpPr>
        <p:spPr>
          <a:xfrm rot="16200000" flipH="1">
            <a:off x="-410958" y="1180054"/>
            <a:ext cx="2098964" cy="727364"/>
          </a:xfrm>
          <a:prstGeom prst="round2Same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400" b="1" dirty="0"/>
          </a:p>
        </p:txBody>
      </p:sp>
      <p:sp>
        <p:nvSpPr>
          <p:cNvPr id="2" name="CuadroTexto 1">
            <a:extLst>
              <a:ext uri="{FF2B5EF4-FFF2-40B4-BE49-F238E27FC236}">
                <a16:creationId xmlns:a16="http://schemas.microsoft.com/office/drawing/2014/main" id="{3C4D61A0-5BA6-4B71-A2C8-1049266FC7BF}"/>
              </a:ext>
            </a:extLst>
          </p:cNvPr>
          <p:cNvSpPr txBox="1"/>
          <p:nvPr/>
        </p:nvSpPr>
        <p:spPr>
          <a:xfrm>
            <a:off x="1397443" y="523594"/>
            <a:ext cx="4291979" cy="6771084"/>
          </a:xfrm>
          <a:prstGeom prst="rect">
            <a:avLst/>
          </a:prstGeom>
          <a:noFill/>
        </p:spPr>
        <p:txBody>
          <a:bodyPr wrap="square" rtlCol="0">
            <a:spAutoFit/>
          </a:bodyPr>
          <a:lstStyle/>
          <a:p>
            <a:pPr algn="just"/>
            <a:r>
              <a:rPr lang="es-MX" sz="2000" dirty="0">
                <a:solidFill>
                  <a:srgbClr val="7030A0"/>
                </a:solidFill>
                <a:latin typeface="Helvetica Neue"/>
              </a:rPr>
              <a:t>- ¡Oh, que horror! - dijo Mulán</a:t>
            </a:r>
          </a:p>
          <a:p>
            <a:pPr algn="just"/>
            <a:br>
              <a:rPr lang="es-MX" sz="2000" dirty="0">
                <a:solidFill>
                  <a:srgbClr val="7030A0"/>
                </a:solidFill>
                <a:latin typeface="Helvetica Neue"/>
              </a:rPr>
            </a:br>
            <a:endParaRPr lang="es-MX" sz="2000" dirty="0">
              <a:solidFill>
                <a:srgbClr val="7030A0"/>
              </a:solidFill>
              <a:latin typeface="Helvetica Neue"/>
            </a:endParaRPr>
          </a:p>
          <a:p>
            <a:pPr algn="just"/>
            <a:r>
              <a:rPr lang="es-MX" sz="2000" dirty="0">
                <a:solidFill>
                  <a:srgbClr val="7030A0"/>
                </a:solidFill>
                <a:latin typeface="Helvetica Neue"/>
              </a:rPr>
              <a:t>Cientos de hombres traspasaban la gran Muralla China llegando hasta la zona donde se encontraba aquella niña. Los guerreros de ambos bandos gritaban enfurecidos con las espadas en mano levantadas hacia arriba. </a:t>
            </a:r>
            <a:br>
              <a:rPr lang="es-MX" sz="2000" dirty="0">
                <a:solidFill>
                  <a:srgbClr val="7030A0"/>
                </a:solidFill>
                <a:latin typeface="Helvetica Neue"/>
              </a:rPr>
            </a:br>
            <a:endParaRPr lang="es-MX" sz="2000" dirty="0">
              <a:solidFill>
                <a:srgbClr val="7030A0"/>
              </a:solidFill>
              <a:latin typeface="Helvetica Neue"/>
            </a:endParaRPr>
          </a:p>
          <a:p>
            <a:pPr algn="just"/>
            <a:br>
              <a:rPr lang="es-MX" sz="2000" dirty="0">
                <a:solidFill>
                  <a:srgbClr val="7030A0"/>
                </a:solidFill>
                <a:latin typeface="Helvetica Neue"/>
              </a:rPr>
            </a:br>
            <a:endParaRPr lang="es-MX" sz="2000" dirty="0">
              <a:solidFill>
                <a:srgbClr val="7030A0"/>
              </a:solidFill>
              <a:latin typeface="Helvetica Neue"/>
            </a:endParaRPr>
          </a:p>
          <a:p>
            <a:pPr algn="just"/>
            <a:r>
              <a:rPr lang="es-MX" sz="2000" dirty="0">
                <a:solidFill>
                  <a:srgbClr val="7030A0"/>
                </a:solidFill>
                <a:latin typeface="Helvetica Neue"/>
              </a:rPr>
              <a:t>Mulán comenzó a luchar desesperadamente para que su pueblo no fuera totalmente asediado. Luchó y luchó hasta que no pudo más y cansada calló desvanecida en el suelo.</a:t>
            </a:r>
          </a:p>
          <a:p>
            <a:br>
              <a:rPr lang="es-MX" b="0" i="0" dirty="0">
                <a:solidFill>
                  <a:srgbClr val="000000"/>
                </a:solidFill>
                <a:effectLst/>
                <a:latin typeface="Helvetica Neue"/>
              </a:rPr>
            </a:br>
            <a:br>
              <a:rPr lang="es-MX" b="0" i="0" dirty="0">
                <a:solidFill>
                  <a:srgbClr val="000000"/>
                </a:solidFill>
                <a:effectLst/>
                <a:latin typeface="Times New Roman" panose="02020603050405020304" pitchFamily="18" charset="0"/>
              </a:rPr>
            </a:br>
            <a:endParaRPr lang="es-MX" dirty="0"/>
          </a:p>
        </p:txBody>
      </p:sp>
      <p:pic>
        <p:nvPicPr>
          <p:cNvPr id="3" name="Imagen 2">
            <a:extLst>
              <a:ext uri="{FF2B5EF4-FFF2-40B4-BE49-F238E27FC236}">
                <a16:creationId xmlns:a16="http://schemas.microsoft.com/office/drawing/2014/main" id="{3620D59A-11A2-48DB-82E1-2B85B329B0D0}"/>
              </a:ext>
            </a:extLst>
          </p:cNvPr>
          <p:cNvPicPr>
            <a:picLocks noChangeAspect="1"/>
          </p:cNvPicPr>
          <p:nvPr/>
        </p:nvPicPr>
        <p:blipFill>
          <a:blip r:embed="rId4"/>
          <a:stretch>
            <a:fillRect/>
          </a:stretch>
        </p:blipFill>
        <p:spPr>
          <a:xfrm>
            <a:off x="6671949" y="1980937"/>
            <a:ext cx="4870753" cy="2739144"/>
          </a:xfrm>
          <a:prstGeom prst="rect">
            <a:avLst/>
          </a:prstGeom>
        </p:spPr>
      </p:pic>
    </p:spTree>
    <p:extLst>
      <p:ext uri="{BB962C8B-B14F-4D97-AF65-F5344CB8AC3E}">
        <p14:creationId xmlns:p14="http://schemas.microsoft.com/office/powerpoint/2010/main" val="13650178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1000"/>
                                        <p:tgtEl>
                                          <p:spTgt spid="3"/>
                                        </p:tgtEl>
                                      </p:cBhvr>
                                    </p:animEffect>
                                    <p:anim calcmode="lin" valueType="num">
                                      <p:cBhvr>
                                        <p:cTn id="10" dur="1000" fill="hold"/>
                                        <p:tgtEl>
                                          <p:spTgt spid="3"/>
                                        </p:tgtEl>
                                        <p:attrNameLst>
                                          <p:attrName>ppt_x</p:attrName>
                                        </p:attrNameLst>
                                      </p:cBhvr>
                                      <p:tavLst>
                                        <p:tav tm="0">
                                          <p:val>
                                            <p:strVal val="#ppt_x"/>
                                          </p:val>
                                        </p:tav>
                                        <p:tav tm="100000">
                                          <p:val>
                                            <p:strVal val="#ppt_x"/>
                                          </p:val>
                                        </p:tav>
                                      </p:tavLst>
                                    </p:anim>
                                    <p:anim calcmode="lin" valueType="num">
                                      <p:cBhvr>
                                        <p:cTn id="1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858D826-997F-44F8-BE08-FA4DE00DEF47}"/>
              </a:ext>
            </a:extLst>
          </p:cNvPr>
          <p:cNvSpPr/>
          <p:nvPr/>
        </p:nvSpPr>
        <p:spPr>
          <a:xfrm>
            <a:off x="0" y="0"/>
            <a:ext cx="12192000" cy="6858000"/>
          </a:xfrm>
          <a:prstGeom prst="rect">
            <a:avLst/>
          </a:prstGeom>
          <a:solidFill>
            <a:srgbClr val="FBB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id="{C366282C-6CF6-4862-A354-361AB8E6CAA0}"/>
              </a:ext>
            </a:extLst>
          </p:cNvPr>
          <p:cNvSpPr/>
          <p:nvPr/>
        </p:nvSpPr>
        <p:spPr>
          <a:xfrm>
            <a:off x="6266992" y="186870"/>
            <a:ext cx="5611091" cy="6386946"/>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5" name="Rectángulo 204">
            <a:extLst>
              <a:ext uri="{FF2B5EF4-FFF2-40B4-BE49-F238E27FC236}">
                <a16:creationId xmlns:a16="http://schemas.microsoft.com/office/drawing/2014/main" id="{BF7CA304-23B9-4072-A179-38A4B8095899}"/>
              </a:ext>
            </a:extLst>
          </p:cNvPr>
          <p:cNvSpPr/>
          <p:nvPr/>
        </p:nvSpPr>
        <p:spPr>
          <a:xfrm>
            <a:off x="313917" y="235527"/>
            <a:ext cx="5828475" cy="6386946"/>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66" name="Grupo 65">
            <a:extLst>
              <a:ext uri="{FF2B5EF4-FFF2-40B4-BE49-F238E27FC236}">
                <a16:creationId xmlns:a16="http://schemas.microsoft.com/office/drawing/2014/main" id="{52B7CC10-140B-4710-B516-280F15CAA127}"/>
              </a:ext>
            </a:extLst>
          </p:cNvPr>
          <p:cNvGrpSpPr/>
          <p:nvPr/>
        </p:nvGrpSpPr>
        <p:grpSpPr>
          <a:xfrm>
            <a:off x="6012921" y="288608"/>
            <a:ext cx="493607" cy="260032"/>
            <a:chOff x="6012921" y="288608"/>
            <a:chExt cx="493607" cy="260032"/>
          </a:xfrm>
        </p:grpSpPr>
        <p:sp>
          <p:nvSpPr>
            <p:cNvPr id="62" name="Rectángulo 61">
              <a:extLst>
                <a:ext uri="{FF2B5EF4-FFF2-40B4-BE49-F238E27FC236}">
                  <a16:creationId xmlns:a16="http://schemas.microsoft.com/office/drawing/2014/main" id="{626D3F3B-8091-4751-9825-E3E543C92EE0}"/>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3" name="Rectángulo 62">
              <a:extLst>
                <a:ext uri="{FF2B5EF4-FFF2-40B4-BE49-F238E27FC236}">
                  <a16:creationId xmlns:a16="http://schemas.microsoft.com/office/drawing/2014/main" id="{A1082D44-D806-4DF9-A363-2D61F1B34E56}"/>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4" name="Arco de bloque 63">
              <a:extLst>
                <a:ext uri="{FF2B5EF4-FFF2-40B4-BE49-F238E27FC236}">
                  <a16:creationId xmlns:a16="http://schemas.microsoft.com/office/drawing/2014/main" id="{2E4E5204-414A-4F96-B1DA-174BC3AFC72F}"/>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67" name="Grupo 66">
            <a:extLst>
              <a:ext uri="{FF2B5EF4-FFF2-40B4-BE49-F238E27FC236}">
                <a16:creationId xmlns:a16="http://schemas.microsoft.com/office/drawing/2014/main" id="{3C679B64-86DC-4E17-92F6-68D695F2173C}"/>
              </a:ext>
            </a:extLst>
          </p:cNvPr>
          <p:cNvGrpSpPr/>
          <p:nvPr/>
        </p:nvGrpSpPr>
        <p:grpSpPr>
          <a:xfrm>
            <a:off x="5985219" y="489275"/>
            <a:ext cx="493607" cy="260032"/>
            <a:chOff x="6012921" y="288608"/>
            <a:chExt cx="493607" cy="260032"/>
          </a:xfrm>
        </p:grpSpPr>
        <p:sp>
          <p:nvSpPr>
            <p:cNvPr id="68" name="Rectángulo 67">
              <a:extLst>
                <a:ext uri="{FF2B5EF4-FFF2-40B4-BE49-F238E27FC236}">
                  <a16:creationId xmlns:a16="http://schemas.microsoft.com/office/drawing/2014/main" id="{3809F5D7-8252-49D0-8C0F-AE42F643DC18}"/>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9" name="Rectángulo 68">
              <a:extLst>
                <a:ext uri="{FF2B5EF4-FFF2-40B4-BE49-F238E27FC236}">
                  <a16:creationId xmlns:a16="http://schemas.microsoft.com/office/drawing/2014/main" id="{1D7A22EA-D2CE-41A1-8D95-45396F9AC3FE}"/>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0" name="Arco de bloque 69">
              <a:extLst>
                <a:ext uri="{FF2B5EF4-FFF2-40B4-BE49-F238E27FC236}">
                  <a16:creationId xmlns:a16="http://schemas.microsoft.com/office/drawing/2014/main" id="{6442CCF0-F244-4E55-9865-9E2C570214A1}"/>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71" name="Grupo 70">
            <a:extLst>
              <a:ext uri="{FF2B5EF4-FFF2-40B4-BE49-F238E27FC236}">
                <a16:creationId xmlns:a16="http://schemas.microsoft.com/office/drawing/2014/main" id="{614D631C-B074-48CC-A815-47F38BEBD80F}"/>
              </a:ext>
            </a:extLst>
          </p:cNvPr>
          <p:cNvGrpSpPr/>
          <p:nvPr/>
        </p:nvGrpSpPr>
        <p:grpSpPr>
          <a:xfrm>
            <a:off x="6012921" y="837248"/>
            <a:ext cx="493607" cy="260032"/>
            <a:chOff x="6012921" y="288608"/>
            <a:chExt cx="493607" cy="260032"/>
          </a:xfrm>
        </p:grpSpPr>
        <p:sp>
          <p:nvSpPr>
            <p:cNvPr id="72" name="Rectángulo 71">
              <a:extLst>
                <a:ext uri="{FF2B5EF4-FFF2-40B4-BE49-F238E27FC236}">
                  <a16:creationId xmlns:a16="http://schemas.microsoft.com/office/drawing/2014/main" id="{80AED1B0-E8A0-4D00-9BC5-B400B6737AED}"/>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3" name="Rectángulo 72">
              <a:extLst>
                <a:ext uri="{FF2B5EF4-FFF2-40B4-BE49-F238E27FC236}">
                  <a16:creationId xmlns:a16="http://schemas.microsoft.com/office/drawing/2014/main" id="{0BE02F43-26FD-4D99-BA09-65CB99EEA11F}"/>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4" name="Arco de bloque 73">
              <a:extLst>
                <a:ext uri="{FF2B5EF4-FFF2-40B4-BE49-F238E27FC236}">
                  <a16:creationId xmlns:a16="http://schemas.microsoft.com/office/drawing/2014/main" id="{A8C09ACE-CF97-4721-86B4-41D0395983DE}"/>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75" name="Grupo 74">
            <a:extLst>
              <a:ext uri="{FF2B5EF4-FFF2-40B4-BE49-F238E27FC236}">
                <a16:creationId xmlns:a16="http://schemas.microsoft.com/office/drawing/2014/main" id="{3A3FC23F-0E0C-4FA9-80FC-FC3403CF4525}"/>
              </a:ext>
            </a:extLst>
          </p:cNvPr>
          <p:cNvGrpSpPr/>
          <p:nvPr/>
        </p:nvGrpSpPr>
        <p:grpSpPr>
          <a:xfrm>
            <a:off x="6012921" y="1138108"/>
            <a:ext cx="493607" cy="260032"/>
            <a:chOff x="6012921" y="288608"/>
            <a:chExt cx="493607" cy="260032"/>
          </a:xfrm>
        </p:grpSpPr>
        <p:sp>
          <p:nvSpPr>
            <p:cNvPr id="76" name="Rectángulo 75">
              <a:extLst>
                <a:ext uri="{FF2B5EF4-FFF2-40B4-BE49-F238E27FC236}">
                  <a16:creationId xmlns:a16="http://schemas.microsoft.com/office/drawing/2014/main" id="{5922E753-1F34-4F75-82C6-AEE17513CDEB}"/>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7" name="Rectángulo 76">
              <a:extLst>
                <a:ext uri="{FF2B5EF4-FFF2-40B4-BE49-F238E27FC236}">
                  <a16:creationId xmlns:a16="http://schemas.microsoft.com/office/drawing/2014/main" id="{C841EF8B-7B34-4382-9C87-4E963E59B173}"/>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Arco de bloque 77">
              <a:extLst>
                <a:ext uri="{FF2B5EF4-FFF2-40B4-BE49-F238E27FC236}">
                  <a16:creationId xmlns:a16="http://schemas.microsoft.com/office/drawing/2014/main" id="{3FFEDF65-7AEF-4B27-B9D4-3D91A29B67B8}"/>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80" name="Grupo 79">
            <a:extLst>
              <a:ext uri="{FF2B5EF4-FFF2-40B4-BE49-F238E27FC236}">
                <a16:creationId xmlns:a16="http://schemas.microsoft.com/office/drawing/2014/main" id="{0BF6A7AF-E9FA-476D-8AE3-0AD994EA234D}"/>
              </a:ext>
            </a:extLst>
          </p:cNvPr>
          <p:cNvGrpSpPr/>
          <p:nvPr/>
        </p:nvGrpSpPr>
        <p:grpSpPr>
          <a:xfrm>
            <a:off x="5998539" y="1456978"/>
            <a:ext cx="493607" cy="260032"/>
            <a:chOff x="6012921" y="288608"/>
            <a:chExt cx="493607" cy="260032"/>
          </a:xfrm>
        </p:grpSpPr>
        <p:sp>
          <p:nvSpPr>
            <p:cNvPr id="81" name="Rectángulo 80">
              <a:extLst>
                <a:ext uri="{FF2B5EF4-FFF2-40B4-BE49-F238E27FC236}">
                  <a16:creationId xmlns:a16="http://schemas.microsoft.com/office/drawing/2014/main" id="{A9E88098-2EF5-4B49-A37C-B4C9001E5ABD}"/>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Rectángulo 81">
              <a:extLst>
                <a:ext uri="{FF2B5EF4-FFF2-40B4-BE49-F238E27FC236}">
                  <a16:creationId xmlns:a16="http://schemas.microsoft.com/office/drawing/2014/main" id="{BEFBB03F-4960-40A1-A4C8-6E11B84FA225}"/>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Arco de bloque 82">
              <a:extLst>
                <a:ext uri="{FF2B5EF4-FFF2-40B4-BE49-F238E27FC236}">
                  <a16:creationId xmlns:a16="http://schemas.microsoft.com/office/drawing/2014/main" id="{DB990266-0BD3-4C0B-A539-74C4D0CB98AD}"/>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84" name="Grupo 83">
            <a:extLst>
              <a:ext uri="{FF2B5EF4-FFF2-40B4-BE49-F238E27FC236}">
                <a16:creationId xmlns:a16="http://schemas.microsoft.com/office/drawing/2014/main" id="{09813627-4679-4BD7-8B18-A4F8DF0D9991}"/>
              </a:ext>
            </a:extLst>
          </p:cNvPr>
          <p:cNvGrpSpPr/>
          <p:nvPr/>
        </p:nvGrpSpPr>
        <p:grpSpPr>
          <a:xfrm>
            <a:off x="6000820" y="4617211"/>
            <a:ext cx="493607" cy="260032"/>
            <a:chOff x="6012921" y="288608"/>
            <a:chExt cx="493607" cy="260032"/>
          </a:xfrm>
        </p:grpSpPr>
        <p:sp>
          <p:nvSpPr>
            <p:cNvPr id="85" name="Rectángulo 84">
              <a:extLst>
                <a:ext uri="{FF2B5EF4-FFF2-40B4-BE49-F238E27FC236}">
                  <a16:creationId xmlns:a16="http://schemas.microsoft.com/office/drawing/2014/main" id="{8525C557-C1F3-40EB-B899-DA600C000761}"/>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6" name="Rectángulo 85">
              <a:extLst>
                <a:ext uri="{FF2B5EF4-FFF2-40B4-BE49-F238E27FC236}">
                  <a16:creationId xmlns:a16="http://schemas.microsoft.com/office/drawing/2014/main" id="{13075B73-0941-485F-855A-CB76200F98E6}"/>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7" name="Arco de bloque 86">
              <a:extLst>
                <a:ext uri="{FF2B5EF4-FFF2-40B4-BE49-F238E27FC236}">
                  <a16:creationId xmlns:a16="http://schemas.microsoft.com/office/drawing/2014/main" id="{1ACD7675-54CF-44AC-A084-98409F6B568F}"/>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grpSp>
      <p:grpSp>
        <p:nvGrpSpPr>
          <p:cNvPr id="88" name="Grupo 87">
            <a:extLst>
              <a:ext uri="{FF2B5EF4-FFF2-40B4-BE49-F238E27FC236}">
                <a16:creationId xmlns:a16="http://schemas.microsoft.com/office/drawing/2014/main" id="{ADB3503F-32E7-490C-AACC-12B9D36535E3}"/>
              </a:ext>
            </a:extLst>
          </p:cNvPr>
          <p:cNvGrpSpPr/>
          <p:nvPr/>
        </p:nvGrpSpPr>
        <p:grpSpPr>
          <a:xfrm>
            <a:off x="5998539" y="1757838"/>
            <a:ext cx="493607" cy="260032"/>
            <a:chOff x="6012921" y="288608"/>
            <a:chExt cx="493607" cy="260032"/>
          </a:xfrm>
        </p:grpSpPr>
        <p:sp>
          <p:nvSpPr>
            <p:cNvPr id="89" name="Rectángulo 88">
              <a:extLst>
                <a:ext uri="{FF2B5EF4-FFF2-40B4-BE49-F238E27FC236}">
                  <a16:creationId xmlns:a16="http://schemas.microsoft.com/office/drawing/2014/main" id="{8568DA3C-B95A-4A5F-AE8B-02CA9B6EE959}"/>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0" name="Rectángulo 89">
              <a:extLst>
                <a:ext uri="{FF2B5EF4-FFF2-40B4-BE49-F238E27FC236}">
                  <a16:creationId xmlns:a16="http://schemas.microsoft.com/office/drawing/2014/main" id="{4611866D-EAD0-4026-959B-C51BCCDF69C1}"/>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1" name="Arco de bloque 90">
              <a:extLst>
                <a:ext uri="{FF2B5EF4-FFF2-40B4-BE49-F238E27FC236}">
                  <a16:creationId xmlns:a16="http://schemas.microsoft.com/office/drawing/2014/main" id="{A2239D6E-6526-4D85-B2FF-64BF9431CA0D}"/>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92" name="Grupo 91">
            <a:extLst>
              <a:ext uri="{FF2B5EF4-FFF2-40B4-BE49-F238E27FC236}">
                <a16:creationId xmlns:a16="http://schemas.microsoft.com/office/drawing/2014/main" id="{5B1327EA-8F28-415E-A7D3-F7195E1F0D73}"/>
              </a:ext>
            </a:extLst>
          </p:cNvPr>
          <p:cNvGrpSpPr/>
          <p:nvPr/>
        </p:nvGrpSpPr>
        <p:grpSpPr>
          <a:xfrm>
            <a:off x="6008089" y="2069609"/>
            <a:ext cx="493607" cy="260032"/>
            <a:chOff x="6012921" y="288608"/>
            <a:chExt cx="493607" cy="260032"/>
          </a:xfrm>
        </p:grpSpPr>
        <p:sp>
          <p:nvSpPr>
            <p:cNvPr id="93" name="Rectángulo 92">
              <a:extLst>
                <a:ext uri="{FF2B5EF4-FFF2-40B4-BE49-F238E27FC236}">
                  <a16:creationId xmlns:a16="http://schemas.microsoft.com/office/drawing/2014/main" id="{443E8FB4-C085-4D8E-A19D-919703FC13E3}"/>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94" name="Rectángulo 93">
              <a:extLst>
                <a:ext uri="{FF2B5EF4-FFF2-40B4-BE49-F238E27FC236}">
                  <a16:creationId xmlns:a16="http://schemas.microsoft.com/office/drawing/2014/main" id="{D27B3613-A770-4070-9D00-45CD81E10EF8}"/>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95" name="Arco de bloque 94">
              <a:extLst>
                <a:ext uri="{FF2B5EF4-FFF2-40B4-BE49-F238E27FC236}">
                  <a16:creationId xmlns:a16="http://schemas.microsoft.com/office/drawing/2014/main" id="{30786C6F-92BD-4287-94F0-5F52482D3590}"/>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96" name="Grupo 95">
            <a:extLst>
              <a:ext uri="{FF2B5EF4-FFF2-40B4-BE49-F238E27FC236}">
                <a16:creationId xmlns:a16="http://schemas.microsoft.com/office/drawing/2014/main" id="{35091FBF-3583-4DD1-A0BF-CCA761740AA0}"/>
              </a:ext>
            </a:extLst>
          </p:cNvPr>
          <p:cNvGrpSpPr/>
          <p:nvPr/>
        </p:nvGrpSpPr>
        <p:grpSpPr>
          <a:xfrm>
            <a:off x="5998539" y="2422771"/>
            <a:ext cx="493607" cy="260032"/>
            <a:chOff x="6012921" y="288608"/>
            <a:chExt cx="493607" cy="260032"/>
          </a:xfrm>
        </p:grpSpPr>
        <p:sp>
          <p:nvSpPr>
            <p:cNvPr id="97" name="Rectángulo 96">
              <a:extLst>
                <a:ext uri="{FF2B5EF4-FFF2-40B4-BE49-F238E27FC236}">
                  <a16:creationId xmlns:a16="http://schemas.microsoft.com/office/drawing/2014/main" id="{D52D4446-D1DF-4DBD-9D58-62DCFCE47876}"/>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98" name="Rectángulo 97">
              <a:extLst>
                <a:ext uri="{FF2B5EF4-FFF2-40B4-BE49-F238E27FC236}">
                  <a16:creationId xmlns:a16="http://schemas.microsoft.com/office/drawing/2014/main" id="{5C5E9810-2862-4838-A7EE-19FA08A8143B}"/>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99" name="Arco de bloque 98">
              <a:extLst>
                <a:ext uri="{FF2B5EF4-FFF2-40B4-BE49-F238E27FC236}">
                  <a16:creationId xmlns:a16="http://schemas.microsoft.com/office/drawing/2014/main" id="{B4B5C4DC-7A50-4AB4-8BF2-F6E4F8ECEFB8}"/>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100" name="Grupo 99">
            <a:extLst>
              <a:ext uri="{FF2B5EF4-FFF2-40B4-BE49-F238E27FC236}">
                <a16:creationId xmlns:a16="http://schemas.microsoft.com/office/drawing/2014/main" id="{BB84949E-63B9-44CB-9F5B-BCC7A9C3B048}"/>
              </a:ext>
            </a:extLst>
          </p:cNvPr>
          <p:cNvGrpSpPr/>
          <p:nvPr/>
        </p:nvGrpSpPr>
        <p:grpSpPr>
          <a:xfrm>
            <a:off x="6008089" y="2697956"/>
            <a:ext cx="493607" cy="260032"/>
            <a:chOff x="6012921" y="288608"/>
            <a:chExt cx="493607" cy="260032"/>
          </a:xfrm>
        </p:grpSpPr>
        <p:sp>
          <p:nvSpPr>
            <p:cNvPr id="101" name="Rectángulo 100">
              <a:extLst>
                <a:ext uri="{FF2B5EF4-FFF2-40B4-BE49-F238E27FC236}">
                  <a16:creationId xmlns:a16="http://schemas.microsoft.com/office/drawing/2014/main" id="{D662509A-CA14-47F7-9419-2CCF8E2CE858}"/>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102" name="Rectángulo 101">
              <a:extLst>
                <a:ext uri="{FF2B5EF4-FFF2-40B4-BE49-F238E27FC236}">
                  <a16:creationId xmlns:a16="http://schemas.microsoft.com/office/drawing/2014/main" id="{92EEDA55-C3E9-41F3-815F-BB82D50FBE36}"/>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103" name="Arco de bloque 102">
              <a:extLst>
                <a:ext uri="{FF2B5EF4-FFF2-40B4-BE49-F238E27FC236}">
                  <a16:creationId xmlns:a16="http://schemas.microsoft.com/office/drawing/2014/main" id="{1A37E69C-3741-4CE6-A035-B457A30C15AB}"/>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104" name="Grupo 103">
            <a:extLst>
              <a:ext uri="{FF2B5EF4-FFF2-40B4-BE49-F238E27FC236}">
                <a16:creationId xmlns:a16="http://schemas.microsoft.com/office/drawing/2014/main" id="{D6D8CF84-7CD1-4011-AA76-32316F771A40}"/>
              </a:ext>
            </a:extLst>
          </p:cNvPr>
          <p:cNvGrpSpPr/>
          <p:nvPr/>
        </p:nvGrpSpPr>
        <p:grpSpPr>
          <a:xfrm>
            <a:off x="6008089" y="4267671"/>
            <a:ext cx="493607" cy="260032"/>
            <a:chOff x="6012921" y="288608"/>
            <a:chExt cx="493607" cy="260032"/>
          </a:xfrm>
        </p:grpSpPr>
        <p:sp>
          <p:nvSpPr>
            <p:cNvPr id="105" name="Rectángulo 104">
              <a:extLst>
                <a:ext uri="{FF2B5EF4-FFF2-40B4-BE49-F238E27FC236}">
                  <a16:creationId xmlns:a16="http://schemas.microsoft.com/office/drawing/2014/main" id="{9FFA6289-FB62-4E91-96E4-C81FF65F71A8}"/>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Rectángulo 105">
              <a:extLst>
                <a:ext uri="{FF2B5EF4-FFF2-40B4-BE49-F238E27FC236}">
                  <a16:creationId xmlns:a16="http://schemas.microsoft.com/office/drawing/2014/main" id="{58889EE3-1FE4-4725-A459-D611720A48F1}"/>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7" name="Arco de bloque 106">
              <a:extLst>
                <a:ext uri="{FF2B5EF4-FFF2-40B4-BE49-F238E27FC236}">
                  <a16:creationId xmlns:a16="http://schemas.microsoft.com/office/drawing/2014/main" id="{202D8D81-2DDC-4DAF-9FAF-E55D265ABACD}"/>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08" name="Grupo 107">
            <a:extLst>
              <a:ext uri="{FF2B5EF4-FFF2-40B4-BE49-F238E27FC236}">
                <a16:creationId xmlns:a16="http://schemas.microsoft.com/office/drawing/2014/main" id="{6C034AFF-357B-4A46-B31D-FBFCEA172745}"/>
              </a:ext>
            </a:extLst>
          </p:cNvPr>
          <p:cNvGrpSpPr/>
          <p:nvPr/>
        </p:nvGrpSpPr>
        <p:grpSpPr>
          <a:xfrm>
            <a:off x="6000820" y="3936348"/>
            <a:ext cx="493607" cy="260032"/>
            <a:chOff x="6012921" y="288608"/>
            <a:chExt cx="493607" cy="260032"/>
          </a:xfrm>
        </p:grpSpPr>
        <p:sp>
          <p:nvSpPr>
            <p:cNvPr id="109" name="Rectángulo 108">
              <a:extLst>
                <a:ext uri="{FF2B5EF4-FFF2-40B4-BE49-F238E27FC236}">
                  <a16:creationId xmlns:a16="http://schemas.microsoft.com/office/drawing/2014/main" id="{CF5F17EA-8B59-41B8-A680-94BA2BE5F659}"/>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Rectángulo 109">
              <a:extLst>
                <a:ext uri="{FF2B5EF4-FFF2-40B4-BE49-F238E27FC236}">
                  <a16:creationId xmlns:a16="http://schemas.microsoft.com/office/drawing/2014/main" id="{26C85853-93BD-4B1F-86AB-3BFBF5082631}"/>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1" name="Arco de bloque 110">
              <a:extLst>
                <a:ext uri="{FF2B5EF4-FFF2-40B4-BE49-F238E27FC236}">
                  <a16:creationId xmlns:a16="http://schemas.microsoft.com/office/drawing/2014/main" id="{B117CAFF-7D92-471A-9EC5-8E9BCDEE2566}"/>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12" name="Grupo 111">
            <a:extLst>
              <a:ext uri="{FF2B5EF4-FFF2-40B4-BE49-F238E27FC236}">
                <a16:creationId xmlns:a16="http://schemas.microsoft.com/office/drawing/2014/main" id="{7657845F-8109-439E-B033-AF28408C7AC7}"/>
              </a:ext>
            </a:extLst>
          </p:cNvPr>
          <p:cNvGrpSpPr/>
          <p:nvPr/>
        </p:nvGrpSpPr>
        <p:grpSpPr>
          <a:xfrm>
            <a:off x="5998539" y="3638406"/>
            <a:ext cx="493607" cy="260032"/>
            <a:chOff x="6012921" y="288608"/>
            <a:chExt cx="493607" cy="260032"/>
          </a:xfrm>
        </p:grpSpPr>
        <p:sp>
          <p:nvSpPr>
            <p:cNvPr id="113" name="Rectángulo 112">
              <a:extLst>
                <a:ext uri="{FF2B5EF4-FFF2-40B4-BE49-F238E27FC236}">
                  <a16:creationId xmlns:a16="http://schemas.microsoft.com/office/drawing/2014/main" id="{E0335B21-547B-4644-BC7E-425FC7C25953}"/>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Rectángulo 113">
              <a:extLst>
                <a:ext uri="{FF2B5EF4-FFF2-40B4-BE49-F238E27FC236}">
                  <a16:creationId xmlns:a16="http://schemas.microsoft.com/office/drawing/2014/main" id="{6465B75E-C94E-4280-905C-BDC0AF80E9CA}"/>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Arco de bloque 114">
              <a:extLst>
                <a:ext uri="{FF2B5EF4-FFF2-40B4-BE49-F238E27FC236}">
                  <a16:creationId xmlns:a16="http://schemas.microsoft.com/office/drawing/2014/main" id="{A791BFA2-8D71-4C95-A1BF-03116821D34F}"/>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16" name="Grupo 115">
            <a:extLst>
              <a:ext uri="{FF2B5EF4-FFF2-40B4-BE49-F238E27FC236}">
                <a16:creationId xmlns:a16="http://schemas.microsoft.com/office/drawing/2014/main" id="{7420078B-2FF8-4F73-B04C-6B30388D970B}"/>
              </a:ext>
            </a:extLst>
          </p:cNvPr>
          <p:cNvGrpSpPr/>
          <p:nvPr/>
        </p:nvGrpSpPr>
        <p:grpSpPr>
          <a:xfrm>
            <a:off x="6002541" y="3341402"/>
            <a:ext cx="493607" cy="260032"/>
            <a:chOff x="6012921" y="288608"/>
            <a:chExt cx="493607" cy="260032"/>
          </a:xfrm>
        </p:grpSpPr>
        <p:sp>
          <p:nvSpPr>
            <p:cNvPr id="117" name="Rectángulo 116">
              <a:extLst>
                <a:ext uri="{FF2B5EF4-FFF2-40B4-BE49-F238E27FC236}">
                  <a16:creationId xmlns:a16="http://schemas.microsoft.com/office/drawing/2014/main" id="{91289A6A-0825-4685-A681-A0BEFE0705D2}"/>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Rectángulo 117">
              <a:extLst>
                <a:ext uri="{FF2B5EF4-FFF2-40B4-BE49-F238E27FC236}">
                  <a16:creationId xmlns:a16="http://schemas.microsoft.com/office/drawing/2014/main" id="{EB432EE6-5CDC-4131-9E10-CC832BC378C9}"/>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9" name="Arco de bloque 118">
              <a:extLst>
                <a:ext uri="{FF2B5EF4-FFF2-40B4-BE49-F238E27FC236}">
                  <a16:creationId xmlns:a16="http://schemas.microsoft.com/office/drawing/2014/main" id="{18E4E2B8-4571-4381-BC77-E1408BC0C7B6}"/>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20" name="Grupo 119">
            <a:extLst>
              <a:ext uri="{FF2B5EF4-FFF2-40B4-BE49-F238E27FC236}">
                <a16:creationId xmlns:a16="http://schemas.microsoft.com/office/drawing/2014/main" id="{1B42BFEA-26CC-4126-BEEF-2B7B74E1D9C9}"/>
              </a:ext>
            </a:extLst>
          </p:cNvPr>
          <p:cNvGrpSpPr/>
          <p:nvPr/>
        </p:nvGrpSpPr>
        <p:grpSpPr>
          <a:xfrm>
            <a:off x="6008089" y="3020572"/>
            <a:ext cx="493607" cy="260032"/>
            <a:chOff x="6012921" y="288608"/>
            <a:chExt cx="493607" cy="260032"/>
          </a:xfrm>
        </p:grpSpPr>
        <p:sp>
          <p:nvSpPr>
            <p:cNvPr id="121" name="Rectángulo 120">
              <a:extLst>
                <a:ext uri="{FF2B5EF4-FFF2-40B4-BE49-F238E27FC236}">
                  <a16:creationId xmlns:a16="http://schemas.microsoft.com/office/drawing/2014/main" id="{BF2E77D2-1FD3-4F82-A11D-7713E6A14DA7}"/>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2" name="Rectángulo 121">
              <a:extLst>
                <a:ext uri="{FF2B5EF4-FFF2-40B4-BE49-F238E27FC236}">
                  <a16:creationId xmlns:a16="http://schemas.microsoft.com/office/drawing/2014/main" id="{CFCFB778-A126-4068-B7E8-47F54F741033}"/>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3" name="Arco de bloque 122">
              <a:extLst>
                <a:ext uri="{FF2B5EF4-FFF2-40B4-BE49-F238E27FC236}">
                  <a16:creationId xmlns:a16="http://schemas.microsoft.com/office/drawing/2014/main" id="{4F5F3AA4-00D9-4D6A-91A9-0CA369DE526C}"/>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24" name="Grupo 123">
            <a:extLst>
              <a:ext uri="{FF2B5EF4-FFF2-40B4-BE49-F238E27FC236}">
                <a16:creationId xmlns:a16="http://schemas.microsoft.com/office/drawing/2014/main" id="{9082AECB-B2E4-4461-97DD-6FA569E64854}"/>
              </a:ext>
            </a:extLst>
          </p:cNvPr>
          <p:cNvGrpSpPr/>
          <p:nvPr/>
        </p:nvGrpSpPr>
        <p:grpSpPr>
          <a:xfrm>
            <a:off x="5998539" y="5021119"/>
            <a:ext cx="493607" cy="260032"/>
            <a:chOff x="6012921" y="288608"/>
            <a:chExt cx="493607" cy="260032"/>
          </a:xfrm>
        </p:grpSpPr>
        <p:sp>
          <p:nvSpPr>
            <p:cNvPr id="125" name="Rectángulo 124">
              <a:extLst>
                <a:ext uri="{FF2B5EF4-FFF2-40B4-BE49-F238E27FC236}">
                  <a16:creationId xmlns:a16="http://schemas.microsoft.com/office/drawing/2014/main" id="{F1985653-C366-41C3-BBB3-94504EC01415}"/>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6" name="Rectángulo 125">
              <a:extLst>
                <a:ext uri="{FF2B5EF4-FFF2-40B4-BE49-F238E27FC236}">
                  <a16:creationId xmlns:a16="http://schemas.microsoft.com/office/drawing/2014/main" id="{775B1B99-D2C6-486D-AE7B-FE075135555A}"/>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7" name="Arco de bloque 126">
              <a:extLst>
                <a:ext uri="{FF2B5EF4-FFF2-40B4-BE49-F238E27FC236}">
                  <a16:creationId xmlns:a16="http://schemas.microsoft.com/office/drawing/2014/main" id="{B3005201-223F-4FB7-926B-DCB9909AC4DE}"/>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28" name="Grupo 127">
            <a:extLst>
              <a:ext uri="{FF2B5EF4-FFF2-40B4-BE49-F238E27FC236}">
                <a16:creationId xmlns:a16="http://schemas.microsoft.com/office/drawing/2014/main" id="{B86B535A-2736-42E2-93F9-F638C2A94236}"/>
              </a:ext>
            </a:extLst>
          </p:cNvPr>
          <p:cNvGrpSpPr/>
          <p:nvPr/>
        </p:nvGrpSpPr>
        <p:grpSpPr>
          <a:xfrm>
            <a:off x="6008089" y="5345929"/>
            <a:ext cx="493607" cy="260032"/>
            <a:chOff x="6012921" y="288608"/>
            <a:chExt cx="493607" cy="260032"/>
          </a:xfrm>
        </p:grpSpPr>
        <p:sp>
          <p:nvSpPr>
            <p:cNvPr id="129" name="Rectángulo 128">
              <a:extLst>
                <a:ext uri="{FF2B5EF4-FFF2-40B4-BE49-F238E27FC236}">
                  <a16:creationId xmlns:a16="http://schemas.microsoft.com/office/drawing/2014/main" id="{B20D1A80-E51F-4BBA-BE36-90F297C0F1E7}"/>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Rectángulo 129">
              <a:extLst>
                <a:ext uri="{FF2B5EF4-FFF2-40B4-BE49-F238E27FC236}">
                  <a16:creationId xmlns:a16="http://schemas.microsoft.com/office/drawing/2014/main" id="{E7B6F18B-8B37-40DE-A43E-DB6C1F3F11E3}"/>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1" name="Arco de bloque 130">
              <a:extLst>
                <a:ext uri="{FF2B5EF4-FFF2-40B4-BE49-F238E27FC236}">
                  <a16:creationId xmlns:a16="http://schemas.microsoft.com/office/drawing/2014/main" id="{7353CCB4-0E42-4147-B5A6-91040932D3D8}"/>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32" name="Grupo 131">
            <a:extLst>
              <a:ext uri="{FF2B5EF4-FFF2-40B4-BE49-F238E27FC236}">
                <a16:creationId xmlns:a16="http://schemas.microsoft.com/office/drawing/2014/main" id="{81F40D1C-9956-4EB9-AAD3-8FDC2F8C7483}"/>
              </a:ext>
            </a:extLst>
          </p:cNvPr>
          <p:cNvGrpSpPr/>
          <p:nvPr/>
        </p:nvGrpSpPr>
        <p:grpSpPr>
          <a:xfrm>
            <a:off x="5998539" y="5739319"/>
            <a:ext cx="493607" cy="260032"/>
            <a:chOff x="6012921" y="288608"/>
            <a:chExt cx="493607" cy="260032"/>
          </a:xfrm>
        </p:grpSpPr>
        <p:sp>
          <p:nvSpPr>
            <p:cNvPr id="133" name="Rectángulo 132">
              <a:extLst>
                <a:ext uri="{FF2B5EF4-FFF2-40B4-BE49-F238E27FC236}">
                  <a16:creationId xmlns:a16="http://schemas.microsoft.com/office/drawing/2014/main" id="{8F410FDD-BFBD-463E-8230-A7019BAB5089}"/>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4" name="Rectángulo 133">
              <a:extLst>
                <a:ext uri="{FF2B5EF4-FFF2-40B4-BE49-F238E27FC236}">
                  <a16:creationId xmlns:a16="http://schemas.microsoft.com/office/drawing/2014/main" id="{5DB0EDC6-4316-47AC-A540-F704283679A1}"/>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5" name="Arco de bloque 134">
              <a:extLst>
                <a:ext uri="{FF2B5EF4-FFF2-40B4-BE49-F238E27FC236}">
                  <a16:creationId xmlns:a16="http://schemas.microsoft.com/office/drawing/2014/main" id="{9C0A3D3F-0D19-437E-B44D-1FAD0FE4F1C8}"/>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grpSp>
      <p:grpSp>
        <p:nvGrpSpPr>
          <p:cNvPr id="136" name="Grupo 135">
            <a:extLst>
              <a:ext uri="{FF2B5EF4-FFF2-40B4-BE49-F238E27FC236}">
                <a16:creationId xmlns:a16="http://schemas.microsoft.com/office/drawing/2014/main" id="{C6ADDBC3-5C56-4239-9035-305417CB7C2A}"/>
              </a:ext>
            </a:extLst>
          </p:cNvPr>
          <p:cNvGrpSpPr/>
          <p:nvPr/>
        </p:nvGrpSpPr>
        <p:grpSpPr>
          <a:xfrm>
            <a:off x="5998539" y="6102221"/>
            <a:ext cx="493607" cy="260032"/>
            <a:chOff x="6012921" y="288608"/>
            <a:chExt cx="493607" cy="260032"/>
          </a:xfrm>
        </p:grpSpPr>
        <p:sp>
          <p:nvSpPr>
            <p:cNvPr id="137" name="Rectángulo 136">
              <a:extLst>
                <a:ext uri="{FF2B5EF4-FFF2-40B4-BE49-F238E27FC236}">
                  <a16:creationId xmlns:a16="http://schemas.microsoft.com/office/drawing/2014/main" id="{CC8AC4F1-3AE2-45E7-93D6-4C9900A707E4}"/>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8" name="Rectángulo 137">
              <a:extLst>
                <a:ext uri="{FF2B5EF4-FFF2-40B4-BE49-F238E27FC236}">
                  <a16:creationId xmlns:a16="http://schemas.microsoft.com/office/drawing/2014/main" id="{90329C4F-0B8B-4631-A2E5-FD9280452481}"/>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9" name="Arco de bloque 138">
              <a:extLst>
                <a:ext uri="{FF2B5EF4-FFF2-40B4-BE49-F238E27FC236}">
                  <a16:creationId xmlns:a16="http://schemas.microsoft.com/office/drawing/2014/main" id="{8E47A47A-BAC3-413E-9282-2093E6E0CDC8}"/>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sp>
        <p:nvSpPr>
          <p:cNvPr id="143" name="Rectángulo: esquinas superiores redondeadas 142">
            <a:hlinkClick r:id="rId2" action="ppaction://hlinksldjump"/>
            <a:extLst>
              <a:ext uri="{FF2B5EF4-FFF2-40B4-BE49-F238E27FC236}">
                <a16:creationId xmlns:a16="http://schemas.microsoft.com/office/drawing/2014/main" id="{284C7D43-CCFD-4374-8D3F-DE15BA9BF458}"/>
              </a:ext>
            </a:extLst>
          </p:cNvPr>
          <p:cNvSpPr/>
          <p:nvPr/>
        </p:nvSpPr>
        <p:spPr>
          <a:xfrm rot="16200000" flipH="1">
            <a:off x="-383600" y="5361627"/>
            <a:ext cx="2098964" cy="727364"/>
          </a:xfrm>
          <a:prstGeom prst="round2Same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400" b="1" dirty="0"/>
          </a:p>
        </p:txBody>
      </p:sp>
      <p:sp>
        <p:nvSpPr>
          <p:cNvPr id="144" name="Rectángulo: esquinas superiores redondeadas 143">
            <a:extLst>
              <a:ext uri="{FF2B5EF4-FFF2-40B4-BE49-F238E27FC236}">
                <a16:creationId xmlns:a16="http://schemas.microsoft.com/office/drawing/2014/main" id="{60BC01B9-800C-4F12-B3C6-917AFDAFC64E}"/>
              </a:ext>
            </a:extLst>
          </p:cNvPr>
          <p:cNvSpPr/>
          <p:nvPr/>
        </p:nvSpPr>
        <p:spPr>
          <a:xfrm rot="16200000" flipH="1">
            <a:off x="-412150" y="3275126"/>
            <a:ext cx="2098964" cy="727364"/>
          </a:xfrm>
          <a:prstGeom prst="round2Same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400" b="1" dirty="0"/>
          </a:p>
        </p:txBody>
      </p:sp>
      <p:sp>
        <p:nvSpPr>
          <p:cNvPr id="145" name="Rectángulo: esquinas superiores redondeadas 144">
            <a:hlinkClick r:id="rId3" action="ppaction://hlinksldjump"/>
            <a:extLst>
              <a:ext uri="{FF2B5EF4-FFF2-40B4-BE49-F238E27FC236}">
                <a16:creationId xmlns:a16="http://schemas.microsoft.com/office/drawing/2014/main" id="{A71F6FE9-039E-4475-9FE2-A48501274F23}"/>
              </a:ext>
            </a:extLst>
          </p:cNvPr>
          <p:cNvSpPr/>
          <p:nvPr/>
        </p:nvSpPr>
        <p:spPr>
          <a:xfrm rot="16200000" flipH="1">
            <a:off x="-410958" y="1180054"/>
            <a:ext cx="2098964" cy="727364"/>
          </a:xfrm>
          <a:prstGeom prst="round2Same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400" b="1" dirty="0"/>
          </a:p>
        </p:txBody>
      </p:sp>
      <p:sp>
        <p:nvSpPr>
          <p:cNvPr id="3" name="CuadroTexto 2">
            <a:extLst>
              <a:ext uri="{FF2B5EF4-FFF2-40B4-BE49-F238E27FC236}">
                <a16:creationId xmlns:a16="http://schemas.microsoft.com/office/drawing/2014/main" id="{89FB0EDE-E228-494C-BE1D-D9B2AD8E5244}"/>
              </a:ext>
            </a:extLst>
          </p:cNvPr>
          <p:cNvSpPr txBox="1"/>
          <p:nvPr/>
        </p:nvSpPr>
        <p:spPr>
          <a:xfrm>
            <a:off x="7171237" y="998433"/>
            <a:ext cx="4049612" cy="5539978"/>
          </a:xfrm>
          <a:prstGeom prst="rect">
            <a:avLst/>
          </a:prstGeom>
          <a:noFill/>
        </p:spPr>
        <p:txBody>
          <a:bodyPr wrap="square" rtlCol="0">
            <a:spAutoFit/>
          </a:bodyPr>
          <a:lstStyle/>
          <a:p>
            <a:pPr algn="just"/>
            <a:r>
              <a:rPr lang="es-MX" sz="2000" b="0" i="0" dirty="0">
                <a:solidFill>
                  <a:srgbClr val="800080"/>
                </a:solidFill>
                <a:effectLst/>
                <a:latin typeface="Helvetica Neue"/>
              </a:rPr>
              <a:t>De repente, una gran pregunta invadió la cabeza de aquella princesa valiente: </a:t>
            </a:r>
            <a:endParaRPr lang="es-MX" sz="2000" b="0" i="0" dirty="0">
              <a:solidFill>
                <a:srgbClr val="000000"/>
              </a:solidFill>
              <a:effectLst/>
              <a:latin typeface="Helvetica Neue"/>
            </a:endParaRPr>
          </a:p>
          <a:p>
            <a:pPr algn="just"/>
            <a:br>
              <a:rPr lang="es-MX" sz="2000" b="0" i="0" dirty="0">
                <a:solidFill>
                  <a:srgbClr val="000000"/>
                </a:solidFill>
                <a:effectLst/>
                <a:latin typeface="Helvetica Neue"/>
              </a:rPr>
            </a:br>
            <a:endParaRPr lang="es-MX" sz="2000" b="0" i="0" dirty="0">
              <a:solidFill>
                <a:srgbClr val="000000"/>
              </a:solidFill>
              <a:effectLst/>
              <a:latin typeface="Helvetica Neue"/>
            </a:endParaRPr>
          </a:p>
          <a:p>
            <a:pPr algn="just"/>
            <a:r>
              <a:rPr lang="es-MX" sz="2000" b="0" i="0" dirty="0">
                <a:solidFill>
                  <a:srgbClr val="800080"/>
                </a:solidFill>
                <a:effectLst/>
                <a:latin typeface="Helvetica Neue"/>
              </a:rPr>
              <a:t>¿por qué su hermoso pueblo era atacado? ¿quizás porque tenían ideas, pensamientos y costumbres muy diferentes a los que poseía su pueblo? Entonces, ocurrió algo no esperado. Vio como una espesa bruma blanca salía de todas partes flotando a su alrededor. Asustada, gritó fuertemente...</a:t>
            </a:r>
            <a:endParaRPr lang="es-MX" sz="2000" b="0" i="0" dirty="0">
              <a:solidFill>
                <a:srgbClr val="000000"/>
              </a:solidFill>
              <a:effectLst/>
              <a:latin typeface="Helvetica Neue"/>
            </a:endParaRPr>
          </a:p>
          <a:p>
            <a:br>
              <a:rPr lang="es-MX" b="0" i="0" dirty="0">
                <a:solidFill>
                  <a:srgbClr val="000000"/>
                </a:solidFill>
                <a:effectLst/>
                <a:latin typeface="Times New Roman" panose="02020603050405020304" pitchFamily="18" charset="0"/>
              </a:rPr>
            </a:br>
            <a:br>
              <a:rPr lang="es-MX" b="0" i="0" dirty="0">
                <a:solidFill>
                  <a:srgbClr val="000000"/>
                </a:solidFill>
                <a:effectLst/>
                <a:latin typeface="Times New Roman" panose="02020603050405020304" pitchFamily="18" charset="0"/>
              </a:rPr>
            </a:br>
            <a:endParaRPr lang="es-MX" dirty="0"/>
          </a:p>
        </p:txBody>
      </p:sp>
      <p:pic>
        <p:nvPicPr>
          <p:cNvPr id="6" name="Imagen 5">
            <a:extLst>
              <a:ext uri="{FF2B5EF4-FFF2-40B4-BE49-F238E27FC236}">
                <a16:creationId xmlns:a16="http://schemas.microsoft.com/office/drawing/2014/main" id="{D663945A-478A-49BA-A6BD-D78012ADDF43}"/>
              </a:ext>
            </a:extLst>
          </p:cNvPr>
          <p:cNvPicPr>
            <a:picLocks noChangeAspect="1"/>
          </p:cNvPicPr>
          <p:nvPr/>
        </p:nvPicPr>
        <p:blipFill>
          <a:blip r:embed="rId4"/>
          <a:stretch>
            <a:fillRect/>
          </a:stretch>
        </p:blipFill>
        <p:spPr>
          <a:xfrm>
            <a:off x="1214553" y="2103063"/>
            <a:ext cx="4599311" cy="2736590"/>
          </a:xfrm>
          <a:prstGeom prst="rect">
            <a:avLst/>
          </a:prstGeom>
        </p:spPr>
      </p:pic>
    </p:spTree>
    <p:extLst>
      <p:ext uri="{BB962C8B-B14F-4D97-AF65-F5344CB8AC3E}">
        <p14:creationId xmlns:p14="http://schemas.microsoft.com/office/powerpoint/2010/main" val="20481196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858D826-997F-44F8-BE08-FA4DE00DEF47}"/>
              </a:ext>
            </a:extLst>
          </p:cNvPr>
          <p:cNvSpPr/>
          <p:nvPr/>
        </p:nvSpPr>
        <p:spPr>
          <a:xfrm>
            <a:off x="0" y="0"/>
            <a:ext cx="12192000" cy="6858000"/>
          </a:xfrm>
          <a:prstGeom prst="rect">
            <a:avLst/>
          </a:prstGeom>
          <a:solidFill>
            <a:srgbClr val="FBB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5" name="Rectángulo 204">
            <a:extLst>
              <a:ext uri="{FF2B5EF4-FFF2-40B4-BE49-F238E27FC236}">
                <a16:creationId xmlns:a16="http://schemas.microsoft.com/office/drawing/2014/main" id="{BF7CA304-23B9-4072-A179-38A4B8095899}"/>
              </a:ext>
            </a:extLst>
          </p:cNvPr>
          <p:cNvSpPr/>
          <p:nvPr/>
        </p:nvSpPr>
        <p:spPr>
          <a:xfrm>
            <a:off x="313917" y="235527"/>
            <a:ext cx="5828475" cy="6386946"/>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66" name="Grupo 65">
            <a:extLst>
              <a:ext uri="{FF2B5EF4-FFF2-40B4-BE49-F238E27FC236}">
                <a16:creationId xmlns:a16="http://schemas.microsoft.com/office/drawing/2014/main" id="{52B7CC10-140B-4710-B516-280F15CAA127}"/>
              </a:ext>
            </a:extLst>
          </p:cNvPr>
          <p:cNvGrpSpPr/>
          <p:nvPr/>
        </p:nvGrpSpPr>
        <p:grpSpPr>
          <a:xfrm>
            <a:off x="6012921" y="288608"/>
            <a:ext cx="493607" cy="260032"/>
            <a:chOff x="6012921" y="288608"/>
            <a:chExt cx="493607" cy="260032"/>
          </a:xfrm>
        </p:grpSpPr>
        <p:sp>
          <p:nvSpPr>
            <p:cNvPr id="62" name="Rectángulo 61">
              <a:extLst>
                <a:ext uri="{FF2B5EF4-FFF2-40B4-BE49-F238E27FC236}">
                  <a16:creationId xmlns:a16="http://schemas.microsoft.com/office/drawing/2014/main" id="{626D3F3B-8091-4751-9825-E3E543C92EE0}"/>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3" name="Rectángulo 62">
              <a:extLst>
                <a:ext uri="{FF2B5EF4-FFF2-40B4-BE49-F238E27FC236}">
                  <a16:creationId xmlns:a16="http://schemas.microsoft.com/office/drawing/2014/main" id="{A1082D44-D806-4DF9-A363-2D61F1B34E56}"/>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4" name="Arco de bloque 63">
              <a:extLst>
                <a:ext uri="{FF2B5EF4-FFF2-40B4-BE49-F238E27FC236}">
                  <a16:creationId xmlns:a16="http://schemas.microsoft.com/office/drawing/2014/main" id="{2E4E5204-414A-4F96-B1DA-174BC3AFC72F}"/>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67" name="Grupo 66">
            <a:extLst>
              <a:ext uri="{FF2B5EF4-FFF2-40B4-BE49-F238E27FC236}">
                <a16:creationId xmlns:a16="http://schemas.microsoft.com/office/drawing/2014/main" id="{3C679B64-86DC-4E17-92F6-68D695F2173C}"/>
              </a:ext>
            </a:extLst>
          </p:cNvPr>
          <p:cNvGrpSpPr/>
          <p:nvPr/>
        </p:nvGrpSpPr>
        <p:grpSpPr>
          <a:xfrm>
            <a:off x="5985219" y="489275"/>
            <a:ext cx="493607" cy="260032"/>
            <a:chOff x="6012921" y="288608"/>
            <a:chExt cx="493607" cy="260032"/>
          </a:xfrm>
        </p:grpSpPr>
        <p:sp>
          <p:nvSpPr>
            <p:cNvPr id="68" name="Rectángulo 67">
              <a:extLst>
                <a:ext uri="{FF2B5EF4-FFF2-40B4-BE49-F238E27FC236}">
                  <a16:creationId xmlns:a16="http://schemas.microsoft.com/office/drawing/2014/main" id="{3809F5D7-8252-49D0-8C0F-AE42F643DC18}"/>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9" name="Rectángulo 68">
              <a:extLst>
                <a:ext uri="{FF2B5EF4-FFF2-40B4-BE49-F238E27FC236}">
                  <a16:creationId xmlns:a16="http://schemas.microsoft.com/office/drawing/2014/main" id="{1D7A22EA-D2CE-41A1-8D95-45396F9AC3FE}"/>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0" name="Arco de bloque 69">
              <a:extLst>
                <a:ext uri="{FF2B5EF4-FFF2-40B4-BE49-F238E27FC236}">
                  <a16:creationId xmlns:a16="http://schemas.microsoft.com/office/drawing/2014/main" id="{6442CCF0-F244-4E55-9865-9E2C570214A1}"/>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71" name="Grupo 70">
            <a:extLst>
              <a:ext uri="{FF2B5EF4-FFF2-40B4-BE49-F238E27FC236}">
                <a16:creationId xmlns:a16="http://schemas.microsoft.com/office/drawing/2014/main" id="{614D631C-B074-48CC-A815-47F38BEBD80F}"/>
              </a:ext>
            </a:extLst>
          </p:cNvPr>
          <p:cNvGrpSpPr/>
          <p:nvPr/>
        </p:nvGrpSpPr>
        <p:grpSpPr>
          <a:xfrm>
            <a:off x="6012921" y="837248"/>
            <a:ext cx="493607" cy="260032"/>
            <a:chOff x="6012921" y="288608"/>
            <a:chExt cx="493607" cy="260032"/>
          </a:xfrm>
        </p:grpSpPr>
        <p:sp>
          <p:nvSpPr>
            <p:cNvPr id="72" name="Rectángulo 71">
              <a:extLst>
                <a:ext uri="{FF2B5EF4-FFF2-40B4-BE49-F238E27FC236}">
                  <a16:creationId xmlns:a16="http://schemas.microsoft.com/office/drawing/2014/main" id="{80AED1B0-E8A0-4D00-9BC5-B400B6737AED}"/>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3" name="Rectángulo 72">
              <a:extLst>
                <a:ext uri="{FF2B5EF4-FFF2-40B4-BE49-F238E27FC236}">
                  <a16:creationId xmlns:a16="http://schemas.microsoft.com/office/drawing/2014/main" id="{0BE02F43-26FD-4D99-BA09-65CB99EEA11F}"/>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4" name="Arco de bloque 73">
              <a:extLst>
                <a:ext uri="{FF2B5EF4-FFF2-40B4-BE49-F238E27FC236}">
                  <a16:creationId xmlns:a16="http://schemas.microsoft.com/office/drawing/2014/main" id="{A8C09ACE-CF97-4721-86B4-41D0395983DE}"/>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75" name="Grupo 74">
            <a:extLst>
              <a:ext uri="{FF2B5EF4-FFF2-40B4-BE49-F238E27FC236}">
                <a16:creationId xmlns:a16="http://schemas.microsoft.com/office/drawing/2014/main" id="{3A3FC23F-0E0C-4FA9-80FC-FC3403CF4525}"/>
              </a:ext>
            </a:extLst>
          </p:cNvPr>
          <p:cNvGrpSpPr/>
          <p:nvPr/>
        </p:nvGrpSpPr>
        <p:grpSpPr>
          <a:xfrm>
            <a:off x="6012921" y="1138108"/>
            <a:ext cx="493607" cy="260032"/>
            <a:chOff x="6012921" y="288608"/>
            <a:chExt cx="493607" cy="260032"/>
          </a:xfrm>
        </p:grpSpPr>
        <p:sp>
          <p:nvSpPr>
            <p:cNvPr id="76" name="Rectángulo 75">
              <a:extLst>
                <a:ext uri="{FF2B5EF4-FFF2-40B4-BE49-F238E27FC236}">
                  <a16:creationId xmlns:a16="http://schemas.microsoft.com/office/drawing/2014/main" id="{5922E753-1F34-4F75-82C6-AEE17513CDEB}"/>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7" name="Rectángulo 76">
              <a:extLst>
                <a:ext uri="{FF2B5EF4-FFF2-40B4-BE49-F238E27FC236}">
                  <a16:creationId xmlns:a16="http://schemas.microsoft.com/office/drawing/2014/main" id="{C841EF8B-7B34-4382-9C87-4E963E59B173}"/>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Arco de bloque 77">
              <a:extLst>
                <a:ext uri="{FF2B5EF4-FFF2-40B4-BE49-F238E27FC236}">
                  <a16:creationId xmlns:a16="http://schemas.microsoft.com/office/drawing/2014/main" id="{3FFEDF65-7AEF-4B27-B9D4-3D91A29B67B8}"/>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80" name="Grupo 79">
            <a:extLst>
              <a:ext uri="{FF2B5EF4-FFF2-40B4-BE49-F238E27FC236}">
                <a16:creationId xmlns:a16="http://schemas.microsoft.com/office/drawing/2014/main" id="{0BF6A7AF-E9FA-476D-8AE3-0AD994EA234D}"/>
              </a:ext>
            </a:extLst>
          </p:cNvPr>
          <p:cNvGrpSpPr/>
          <p:nvPr/>
        </p:nvGrpSpPr>
        <p:grpSpPr>
          <a:xfrm>
            <a:off x="5998539" y="1456978"/>
            <a:ext cx="493607" cy="260032"/>
            <a:chOff x="6012921" y="288608"/>
            <a:chExt cx="493607" cy="260032"/>
          </a:xfrm>
        </p:grpSpPr>
        <p:sp>
          <p:nvSpPr>
            <p:cNvPr id="81" name="Rectángulo 80">
              <a:extLst>
                <a:ext uri="{FF2B5EF4-FFF2-40B4-BE49-F238E27FC236}">
                  <a16:creationId xmlns:a16="http://schemas.microsoft.com/office/drawing/2014/main" id="{A9E88098-2EF5-4B49-A37C-B4C9001E5ABD}"/>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Rectángulo 81">
              <a:extLst>
                <a:ext uri="{FF2B5EF4-FFF2-40B4-BE49-F238E27FC236}">
                  <a16:creationId xmlns:a16="http://schemas.microsoft.com/office/drawing/2014/main" id="{BEFBB03F-4960-40A1-A4C8-6E11B84FA225}"/>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Arco de bloque 82">
              <a:extLst>
                <a:ext uri="{FF2B5EF4-FFF2-40B4-BE49-F238E27FC236}">
                  <a16:creationId xmlns:a16="http://schemas.microsoft.com/office/drawing/2014/main" id="{DB990266-0BD3-4C0B-A539-74C4D0CB98AD}"/>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84" name="Grupo 83">
            <a:extLst>
              <a:ext uri="{FF2B5EF4-FFF2-40B4-BE49-F238E27FC236}">
                <a16:creationId xmlns:a16="http://schemas.microsoft.com/office/drawing/2014/main" id="{09813627-4679-4BD7-8B18-A4F8DF0D9991}"/>
              </a:ext>
            </a:extLst>
          </p:cNvPr>
          <p:cNvGrpSpPr/>
          <p:nvPr/>
        </p:nvGrpSpPr>
        <p:grpSpPr>
          <a:xfrm>
            <a:off x="6000820" y="4617211"/>
            <a:ext cx="493607" cy="260032"/>
            <a:chOff x="6012921" y="288608"/>
            <a:chExt cx="493607" cy="260032"/>
          </a:xfrm>
        </p:grpSpPr>
        <p:sp>
          <p:nvSpPr>
            <p:cNvPr id="85" name="Rectángulo 84">
              <a:extLst>
                <a:ext uri="{FF2B5EF4-FFF2-40B4-BE49-F238E27FC236}">
                  <a16:creationId xmlns:a16="http://schemas.microsoft.com/office/drawing/2014/main" id="{8525C557-C1F3-40EB-B899-DA600C000761}"/>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6" name="Rectángulo 85">
              <a:extLst>
                <a:ext uri="{FF2B5EF4-FFF2-40B4-BE49-F238E27FC236}">
                  <a16:creationId xmlns:a16="http://schemas.microsoft.com/office/drawing/2014/main" id="{13075B73-0941-485F-855A-CB76200F98E6}"/>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7" name="Arco de bloque 86">
              <a:extLst>
                <a:ext uri="{FF2B5EF4-FFF2-40B4-BE49-F238E27FC236}">
                  <a16:creationId xmlns:a16="http://schemas.microsoft.com/office/drawing/2014/main" id="{1ACD7675-54CF-44AC-A084-98409F6B568F}"/>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grpSp>
      <p:grpSp>
        <p:nvGrpSpPr>
          <p:cNvPr id="88" name="Grupo 87">
            <a:extLst>
              <a:ext uri="{FF2B5EF4-FFF2-40B4-BE49-F238E27FC236}">
                <a16:creationId xmlns:a16="http://schemas.microsoft.com/office/drawing/2014/main" id="{ADB3503F-32E7-490C-AACC-12B9D36535E3}"/>
              </a:ext>
            </a:extLst>
          </p:cNvPr>
          <p:cNvGrpSpPr/>
          <p:nvPr/>
        </p:nvGrpSpPr>
        <p:grpSpPr>
          <a:xfrm>
            <a:off x="5998539" y="1757838"/>
            <a:ext cx="493607" cy="260032"/>
            <a:chOff x="6012921" y="288608"/>
            <a:chExt cx="493607" cy="260032"/>
          </a:xfrm>
        </p:grpSpPr>
        <p:sp>
          <p:nvSpPr>
            <p:cNvPr id="89" name="Rectángulo 88">
              <a:extLst>
                <a:ext uri="{FF2B5EF4-FFF2-40B4-BE49-F238E27FC236}">
                  <a16:creationId xmlns:a16="http://schemas.microsoft.com/office/drawing/2014/main" id="{8568DA3C-B95A-4A5F-AE8B-02CA9B6EE959}"/>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0" name="Rectángulo 89">
              <a:extLst>
                <a:ext uri="{FF2B5EF4-FFF2-40B4-BE49-F238E27FC236}">
                  <a16:creationId xmlns:a16="http://schemas.microsoft.com/office/drawing/2014/main" id="{4611866D-EAD0-4026-959B-C51BCCDF69C1}"/>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1" name="Arco de bloque 90">
              <a:extLst>
                <a:ext uri="{FF2B5EF4-FFF2-40B4-BE49-F238E27FC236}">
                  <a16:creationId xmlns:a16="http://schemas.microsoft.com/office/drawing/2014/main" id="{A2239D6E-6526-4D85-B2FF-64BF9431CA0D}"/>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92" name="Grupo 91">
            <a:extLst>
              <a:ext uri="{FF2B5EF4-FFF2-40B4-BE49-F238E27FC236}">
                <a16:creationId xmlns:a16="http://schemas.microsoft.com/office/drawing/2014/main" id="{5B1327EA-8F28-415E-A7D3-F7195E1F0D73}"/>
              </a:ext>
            </a:extLst>
          </p:cNvPr>
          <p:cNvGrpSpPr/>
          <p:nvPr/>
        </p:nvGrpSpPr>
        <p:grpSpPr>
          <a:xfrm>
            <a:off x="6008089" y="2069609"/>
            <a:ext cx="493607" cy="260032"/>
            <a:chOff x="6012921" y="288608"/>
            <a:chExt cx="493607" cy="260032"/>
          </a:xfrm>
        </p:grpSpPr>
        <p:sp>
          <p:nvSpPr>
            <p:cNvPr id="93" name="Rectángulo 92">
              <a:extLst>
                <a:ext uri="{FF2B5EF4-FFF2-40B4-BE49-F238E27FC236}">
                  <a16:creationId xmlns:a16="http://schemas.microsoft.com/office/drawing/2014/main" id="{443E8FB4-C085-4D8E-A19D-919703FC13E3}"/>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94" name="Rectángulo 93">
              <a:extLst>
                <a:ext uri="{FF2B5EF4-FFF2-40B4-BE49-F238E27FC236}">
                  <a16:creationId xmlns:a16="http://schemas.microsoft.com/office/drawing/2014/main" id="{D27B3613-A770-4070-9D00-45CD81E10EF8}"/>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95" name="Arco de bloque 94">
              <a:extLst>
                <a:ext uri="{FF2B5EF4-FFF2-40B4-BE49-F238E27FC236}">
                  <a16:creationId xmlns:a16="http://schemas.microsoft.com/office/drawing/2014/main" id="{30786C6F-92BD-4287-94F0-5F52482D3590}"/>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96" name="Grupo 95">
            <a:extLst>
              <a:ext uri="{FF2B5EF4-FFF2-40B4-BE49-F238E27FC236}">
                <a16:creationId xmlns:a16="http://schemas.microsoft.com/office/drawing/2014/main" id="{35091FBF-3583-4DD1-A0BF-CCA761740AA0}"/>
              </a:ext>
            </a:extLst>
          </p:cNvPr>
          <p:cNvGrpSpPr/>
          <p:nvPr/>
        </p:nvGrpSpPr>
        <p:grpSpPr>
          <a:xfrm>
            <a:off x="5998539" y="2422771"/>
            <a:ext cx="493607" cy="260032"/>
            <a:chOff x="6012921" y="288608"/>
            <a:chExt cx="493607" cy="260032"/>
          </a:xfrm>
        </p:grpSpPr>
        <p:sp>
          <p:nvSpPr>
            <p:cNvPr id="97" name="Rectángulo 96">
              <a:extLst>
                <a:ext uri="{FF2B5EF4-FFF2-40B4-BE49-F238E27FC236}">
                  <a16:creationId xmlns:a16="http://schemas.microsoft.com/office/drawing/2014/main" id="{D52D4446-D1DF-4DBD-9D58-62DCFCE47876}"/>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98" name="Rectángulo 97">
              <a:extLst>
                <a:ext uri="{FF2B5EF4-FFF2-40B4-BE49-F238E27FC236}">
                  <a16:creationId xmlns:a16="http://schemas.microsoft.com/office/drawing/2014/main" id="{5C5E9810-2862-4838-A7EE-19FA08A8143B}"/>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99" name="Arco de bloque 98">
              <a:extLst>
                <a:ext uri="{FF2B5EF4-FFF2-40B4-BE49-F238E27FC236}">
                  <a16:creationId xmlns:a16="http://schemas.microsoft.com/office/drawing/2014/main" id="{B4B5C4DC-7A50-4AB4-8BF2-F6E4F8ECEFB8}"/>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100" name="Grupo 99">
            <a:extLst>
              <a:ext uri="{FF2B5EF4-FFF2-40B4-BE49-F238E27FC236}">
                <a16:creationId xmlns:a16="http://schemas.microsoft.com/office/drawing/2014/main" id="{BB84949E-63B9-44CB-9F5B-BCC7A9C3B048}"/>
              </a:ext>
            </a:extLst>
          </p:cNvPr>
          <p:cNvGrpSpPr/>
          <p:nvPr/>
        </p:nvGrpSpPr>
        <p:grpSpPr>
          <a:xfrm>
            <a:off x="6008089" y="2697956"/>
            <a:ext cx="493607" cy="260032"/>
            <a:chOff x="6012921" y="288608"/>
            <a:chExt cx="493607" cy="260032"/>
          </a:xfrm>
        </p:grpSpPr>
        <p:sp>
          <p:nvSpPr>
            <p:cNvPr id="101" name="Rectángulo 100">
              <a:extLst>
                <a:ext uri="{FF2B5EF4-FFF2-40B4-BE49-F238E27FC236}">
                  <a16:creationId xmlns:a16="http://schemas.microsoft.com/office/drawing/2014/main" id="{D662509A-CA14-47F7-9419-2CCF8E2CE858}"/>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102" name="Rectángulo 101">
              <a:extLst>
                <a:ext uri="{FF2B5EF4-FFF2-40B4-BE49-F238E27FC236}">
                  <a16:creationId xmlns:a16="http://schemas.microsoft.com/office/drawing/2014/main" id="{92EEDA55-C3E9-41F3-815F-BB82D50FBE36}"/>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103" name="Arco de bloque 102">
              <a:extLst>
                <a:ext uri="{FF2B5EF4-FFF2-40B4-BE49-F238E27FC236}">
                  <a16:creationId xmlns:a16="http://schemas.microsoft.com/office/drawing/2014/main" id="{1A37E69C-3741-4CE6-A035-B457A30C15AB}"/>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104" name="Grupo 103">
            <a:extLst>
              <a:ext uri="{FF2B5EF4-FFF2-40B4-BE49-F238E27FC236}">
                <a16:creationId xmlns:a16="http://schemas.microsoft.com/office/drawing/2014/main" id="{D6D8CF84-7CD1-4011-AA76-32316F771A40}"/>
              </a:ext>
            </a:extLst>
          </p:cNvPr>
          <p:cNvGrpSpPr/>
          <p:nvPr/>
        </p:nvGrpSpPr>
        <p:grpSpPr>
          <a:xfrm>
            <a:off x="6008089" y="4267671"/>
            <a:ext cx="493607" cy="260032"/>
            <a:chOff x="6012921" y="288608"/>
            <a:chExt cx="493607" cy="260032"/>
          </a:xfrm>
        </p:grpSpPr>
        <p:sp>
          <p:nvSpPr>
            <p:cNvPr id="105" name="Rectángulo 104">
              <a:extLst>
                <a:ext uri="{FF2B5EF4-FFF2-40B4-BE49-F238E27FC236}">
                  <a16:creationId xmlns:a16="http://schemas.microsoft.com/office/drawing/2014/main" id="{9FFA6289-FB62-4E91-96E4-C81FF65F71A8}"/>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Rectángulo 105">
              <a:extLst>
                <a:ext uri="{FF2B5EF4-FFF2-40B4-BE49-F238E27FC236}">
                  <a16:creationId xmlns:a16="http://schemas.microsoft.com/office/drawing/2014/main" id="{58889EE3-1FE4-4725-A459-D611720A48F1}"/>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7" name="Arco de bloque 106">
              <a:extLst>
                <a:ext uri="{FF2B5EF4-FFF2-40B4-BE49-F238E27FC236}">
                  <a16:creationId xmlns:a16="http://schemas.microsoft.com/office/drawing/2014/main" id="{202D8D81-2DDC-4DAF-9FAF-E55D265ABACD}"/>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08" name="Grupo 107">
            <a:extLst>
              <a:ext uri="{FF2B5EF4-FFF2-40B4-BE49-F238E27FC236}">
                <a16:creationId xmlns:a16="http://schemas.microsoft.com/office/drawing/2014/main" id="{6C034AFF-357B-4A46-B31D-FBFCEA172745}"/>
              </a:ext>
            </a:extLst>
          </p:cNvPr>
          <p:cNvGrpSpPr/>
          <p:nvPr/>
        </p:nvGrpSpPr>
        <p:grpSpPr>
          <a:xfrm>
            <a:off x="6000820" y="3936348"/>
            <a:ext cx="493607" cy="260032"/>
            <a:chOff x="6012921" y="288608"/>
            <a:chExt cx="493607" cy="260032"/>
          </a:xfrm>
        </p:grpSpPr>
        <p:sp>
          <p:nvSpPr>
            <p:cNvPr id="109" name="Rectángulo 108">
              <a:extLst>
                <a:ext uri="{FF2B5EF4-FFF2-40B4-BE49-F238E27FC236}">
                  <a16:creationId xmlns:a16="http://schemas.microsoft.com/office/drawing/2014/main" id="{CF5F17EA-8B59-41B8-A680-94BA2BE5F659}"/>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Rectángulo 109">
              <a:extLst>
                <a:ext uri="{FF2B5EF4-FFF2-40B4-BE49-F238E27FC236}">
                  <a16:creationId xmlns:a16="http://schemas.microsoft.com/office/drawing/2014/main" id="{26C85853-93BD-4B1F-86AB-3BFBF5082631}"/>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1" name="Arco de bloque 110">
              <a:extLst>
                <a:ext uri="{FF2B5EF4-FFF2-40B4-BE49-F238E27FC236}">
                  <a16:creationId xmlns:a16="http://schemas.microsoft.com/office/drawing/2014/main" id="{B117CAFF-7D92-471A-9EC5-8E9BCDEE2566}"/>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12" name="Grupo 111">
            <a:extLst>
              <a:ext uri="{FF2B5EF4-FFF2-40B4-BE49-F238E27FC236}">
                <a16:creationId xmlns:a16="http://schemas.microsoft.com/office/drawing/2014/main" id="{7657845F-8109-439E-B033-AF28408C7AC7}"/>
              </a:ext>
            </a:extLst>
          </p:cNvPr>
          <p:cNvGrpSpPr/>
          <p:nvPr/>
        </p:nvGrpSpPr>
        <p:grpSpPr>
          <a:xfrm>
            <a:off x="5998539" y="3638406"/>
            <a:ext cx="493607" cy="260032"/>
            <a:chOff x="6012921" y="288608"/>
            <a:chExt cx="493607" cy="260032"/>
          </a:xfrm>
        </p:grpSpPr>
        <p:sp>
          <p:nvSpPr>
            <p:cNvPr id="113" name="Rectángulo 112">
              <a:extLst>
                <a:ext uri="{FF2B5EF4-FFF2-40B4-BE49-F238E27FC236}">
                  <a16:creationId xmlns:a16="http://schemas.microsoft.com/office/drawing/2014/main" id="{E0335B21-547B-4644-BC7E-425FC7C25953}"/>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Rectángulo 113">
              <a:extLst>
                <a:ext uri="{FF2B5EF4-FFF2-40B4-BE49-F238E27FC236}">
                  <a16:creationId xmlns:a16="http://schemas.microsoft.com/office/drawing/2014/main" id="{6465B75E-C94E-4280-905C-BDC0AF80E9CA}"/>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Arco de bloque 114">
              <a:extLst>
                <a:ext uri="{FF2B5EF4-FFF2-40B4-BE49-F238E27FC236}">
                  <a16:creationId xmlns:a16="http://schemas.microsoft.com/office/drawing/2014/main" id="{A791BFA2-8D71-4C95-A1BF-03116821D34F}"/>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16" name="Grupo 115">
            <a:extLst>
              <a:ext uri="{FF2B5EF4-FFF2-40B4-BE49-F238E27FC236}">
                <a16:creationId xmlns:a16="http://schemas.microsoft.com/office/drawing/2014/main" id="{7420078B-2FF8-4F73-B04C-6B30388D970B}"/>
              </a:ext>
            </a:extLst>
          </p:cNvPr>
          <p:cNvGrpSpPr/>
          <p:nvPr/>
        </p:nvGrpSpPr>
        <p:grpSpPr>
          <a:xfrm>
            <a:off x="6002541" y="3341402"/>
            <a:ext cx="493607" cy="260032"/>
            <a:chOff x="6012921" y="288608"/>
            <a:chExt cx="493607" cy="260032"/>
          </a:xfrm>
        </p:grpSpPr>
        <p:sp>
          <p:nvSpPr>
            <p:cNvPr id="117" name="Rectángulo 116">
              <a:extLst>
                <a:ext uri="{FF2B5EF4-FFF2-40B4-BE49-F238E27FC236}">
                  <a16:creationId xmlns:a16="http://schemas.microsoft.com/office/drawing/2014/main" id="{91289A6A-0825-4685-A681-A0BEFE0705D2}"/>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Rectángulo 117">
              <a:extLst>
                <a:ext uri="{FF2B5EF4-FFF2-40B4-BE49-F238E27FC236}">
                  <a16:creationId xmlns:a16="http://schemas.microsoft.com/office/drawing/2014/main" id="{EB432EE6-5CDC-4131-9E10-CC832BC378C9}"/>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9" name="Arco de bloque 118">
              <a:extLst>
                <a:ext uri="{FF2B5EF4-FFF2-40B4-BE49-F238E27FC236}">
                  <a16:creationId xmlns:a16="http://schemas.microsoft.com/office/drawing/2014/main" id="{18E4E2B8-4571-4381-BC77-E1408BC0C7B6}"/>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20" name="Grupo 119">
            <a:extLst>
              <a:ext uri="{FF2B5EF4-FFF2-40B4-BE49-F238E27FC236}">
                <a16:creationId xmlns:a16="http://schemas.microsoft.com/office/drawing/2014/main" id="{1B42BFEA-26CC-4126-BEEF-2B7B74E1D9C9}"/>
              </a:ext>
            </a:extLst>
          </p:cNvPr>
          <p:cNvGrpSpPr/>
          <p:nvPr/>
        </p:nvGrpSpPr>
        <p:grpSpPr>
          <a:xfrm>
            <a:off x="6008089" y="3020572"/>
            <a:ext cx="493607" cy="260032"/>
            <a:chOff x="6012921" y="288608"/>
            <a:chExt cx="493607" cy="260032"/>
          </a:xfrm>
        </p:grpSpPr>
        <p:sp>
          <p:nvSpPr>
            <p:cNvPr id="121" name="Rectángulo 120">
              <a:extLst>
                <a:ext uri="{FF2B5EF4-FFF2-40B4-BE49-F238E27FC236}">
                  <a16:creationId xmlns:a16="http://schemas.microsoft.com/office/drawing/2014/main" id="{BF2E77D2-1FD3-4F82-A11D-7713E6A14DA7}"/>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2" name="Rectángulo 121">
              <a:extLst>
                <a:ext uri="{FF2B5EF4-FFF2-40B4-BE49-F238E27FC236}">
                  <a16:creationId xmlns:a16="http://schemas.microsoft.com/office/drawing/2014/main" id="{CFCFB778-A126-4068-B7E8-47F54F741033}"/>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3" name="Arco de bloque 122">
              <a:extLst>
                <a:ext uri="{FF2B5EF4-FFF2-40B4-BE49-F238E27FC236}">
                  <a16:creationId xmlns:a16="http://schemas.microsoft.com/office/drawing/2014/main" id="{4F5F3AA4-00D9-4D6A-91A9-0CA369DE526C}"/>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24" name="Grupo 123">
            <a:extLst>
              <a:ext uri="{FF2B5EF4-FFF2-40B4-BE49-F238E27FC236}">
                <a16:creationId xmlns:a16="http://schemas.microsoft.com/office/drawing/2014/main" id="{9082AECB-B2E4-4461-97DD-6FA569E64854}"/>
              </a:ext>
            </a:extLst>
          </p:cNvPr>
          <p:cNvGrpSpPr/>
          <p:nvPr/>
        </p:nvGrpSpPr>
        <p:grpSpPr>
          <a:xfrm>
            <a:off x="5998539" y="5021119"/>
            <a:ext cx="493607" cy="260032"/>
            <a:chOff x="6012921" y="288608"/>
            <a:chExt cx="493607" cy="260032"/>
          </a:xfrm>
        </p:grpSpPr>
        <p:sp>
          <p:nvSpPr>
            <p:cNvPr id="125" name="Rectángulo 124">
              <a:extLst>
                <a:ext uri="{FF2B5EF4-FFF2-40B4-BE49-F238E27FC236}">
                  <a16:creationId xmlns:a16="http://schemas.microsoft.com/office/drawing/2014/main" id="{F1985653-C366-41C3-BBB3-94504EC01415}"/>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6" name="Rectángulo 125">
              <a:extLst>
                <a:ext uri="{FF2B5EF4-FFF2-40B4-BE49-F238E27FC236}">
                  <a16:creationId xmlns:a16="http://schemas.microsoft.com/office/drawing/2014/main" id="{775B1B99-D2C6-486D-AE7B-FE075135555A}"/>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7" name="Arco de bloque 126">
              <a:extLst>
                <a:ext uri="{FF2B5EF4-FFF2-40B4-BE49-F238E27FC236}">
                  <a16:creationId xmlns:a16="http://schemas.microsoft.com/office/drawing/2014/main" id="{B3005201-223F-4FB7-926B-DCB9909AC4DE}"/>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28" name="Grupo 127">
            <a:extLst>
              <a:ext uri="{FF2B5EF4-FFF2-40B4-BE49-F238E27FC236}">
                <a16:creationId xmlns:a16="http://schemas.microsoft.com/office/drawing/2014/main" id="{B86B535A-2736-42E2-93F9-F638C2A94236}"/>
              </a:ext>
            </a:extLst>
          </p:cNvPr>
          <p:cNvGrpSpPr/>
          <p:nvPr/>
        </p:nvGrpSpPr>
        <p:grpSpPr>
          <a:xfrm>
            <a:off x="6008089" y="5345929"/>
            <a:ext cx="493607" cy="260032"/>
            <a:chOff x="6012921" y="288608"/>
            <a:chExt cx="493607" cy="260032"/>
          </a:xfrm>
        </p:grpSpPr>
        <p:sp>
          <p:nvSpPr>
            <p:cNvPr id="129" name="Rectángulo 128">
              <a:extLst>
                <a:ext uri="{FF2B5EF4-FFF2-40B4-BE49-F238E27FC236}">
                  <a16:creationId xmlns:a16="http://schemas.microsoft.com/office/drawing/2014/main" id="{B20D1A80-E51F-4BBA-BE36-90F297C0F1E7}"/>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Rectángulo 129">
              <a:extLst>
                <a:ext uri="{FF2B5EF4-FFF2-40B4-BE49-F238E27FC236}">
                  <a16:creationId xmlns:a16="http://schemas.microsoft.com/office/drawing/2014/main" id="{E7B6F18B-8B37-40DE-A43E-DB6C1F3F11E3}"/>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1" name="Arco de bloque 130">
              <a:extLst>
                <a:ext uri="{FF2B5EF4-FFF2-40B4-BE49-F238E27FC236}">
                  <a16:creationId xmlns:a16="http://schemas.microsoft.com/office/drawing/2014/main" id="{7353CCB4-0E42-4147-B5A6-91040932D3D8}"/>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32" name="Grupo 131">
            <a:extLst>
              <a:ext uri="{FF2B5EF4-FFF2-40B4-BE49-F238E27FC236}">
                <a16:creationId xmlns:a16="http://schemas.microsoft.com/office/drawing/2014/main" id="{81F40D1C-9956-4EB9-AAD3-8FDC2F8C7483}"/>
              </a:ext>
            </a:extLst>
          </p:cNvPr>
          <p:cNvGrpSpPr/>
          <p:nvPr/>
        </p:nvGrpSpPr>
        <p:grpSpPr>
          <a:xfrm>
            <a:off x="5998539" y="5739319"/>
            <a:ext cx="493607" cy="260032"/>
            <a:chOff x="6012921" y="288608"/>
            <a:chExt cx="493607" cy="260032"/>
          </a:xfrm>
        </p:grpSpPr>
        <p:sp>
          <p:nvSpPr>
            <p:cNvPr id="133" name="Rectángulo 132">
              <a:extLst>
                <a:ext uri="{FF2B5EF4-FFF2-40B4-BE49-F238E27FC236}">
                  <a16:creationId xmlns:a16="http://schemas.microsoft.com/office/drawing/2014/main" id="{8F410FDD-BFBD-463E-8230-A7019BAB5089}"/>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4" name="Rectángulo 133">
              <a:extLst>
                <a:ext uri="{FF2B5EF4-FFF2-40B4-BE49-F238E27FC236}">
                  <a16:creationId xmlns:a16="http://schemas.microsoft.com/office/drawing/2014/main" id="{5DB0EDC6-4316-47AC-A540-F704283679A1}"/>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5" name="Arco de bloque 134">
              <a:extLst>
                <a:ext uri="{FF2B5EF4-FFF2-40B4-BE49-F238E27FC236}">
                  <a16:creationId xmlns:a16="http://schemas.microsoft.com/office/drawing/2014/main" id="{9C0A3D3F-0D19-437E-B44D-1FAD0FE4F1C8}"/>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grpSp>
      <p:grpSp>
        <p:nvGrpSpPr>
          <p:cNvPr id="136" name="Grupo 135">
            <a:extLst>
              <a:ext uri="{FF2B5EF4-FFF2-40B4-BE49-F238E27FC236}">
                <a16:creationId xmlns:a16="http://schemas.microsoft.com/office/drawing/2014/main" id="{C6ADDBC3-5C56-4239-9035-305417CB7C2A}"/>
              </a:ext>
            </a:extLst>
          </p:cNvPr>
          <p:cNvGrpSpPr/>
          <p:nvPr/>
        </p:nvGrpSpPr>
        <p:grpSpPr>
          <a:xfrm>
            <a:off x="5998539" y="6102221"/>
            <a:ext cx="493607" cy="260032"/>
            <a:chOff x="6012921" y="288608"/>
            <a:chExt cx="493607" cy="260032"/>
          </a:xfrm>
        </p:grpSpPr>
        <p:sp>
          <p:nvSpPr>
            <p:cNvPr id="137" name="Rectángulo 136">
              <a:extLst>
                <a:ext uri="{FF2B5EF4-FFF2-40B4-BE49-F238E27FC236}">
                  <a16:creationId xmlns:a16="http://schemas.microsoft.com/office/drawing/2014/main" id="{CC8AC4F1-3AE2-45E7-93D6-4C9900A707E4}"/>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8" name="Rectángulo 137">
              <a:extLst>
                <a:ext uri="{FF2B5EF4-FFF2-40B4-BE49-F238E27FC236}">
                  <a16:creationId xmlns:a16="http://schemas.microsoft.com/office/drawing/2014/main" id="{90329C4F-0B8B-4631-A2E5-FD9280452481}"/>
                </a:ext>
              </a:extLst>
            </p:cNvPr>
            <p:cNvSpPr/>
            <p:nvPr/>
          </p:nvSpPr>
          <p:spPr>
            <a:xfrm>
              <a:off x="6012921"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9" name="Arco de bloque 138">
              <a:extLst>
                <a:ext uri="{FF2B5EF4-FFF2-40B4-BE49-F238E27FC236}">
                  <a16:creationId xmlns:a16="http://schemas.microsoft.com/office/drawing/2014/main" id="{8E47A47A-BAC3-413E-9282-2093E6E0CDC8}"/>
                </a:ext>
              </a:extLst>
            </p:cNvPr>
            <p:cNvSpPr/>
            <p:nvPr/>
          </p:nvSpPr>
          <p:spPr>
            <a:xfrm>
              <a:off x="6044063" y="288608"/>
              <a:ext cx="416787" cy="260032"/>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sp>
        <p:nvSpPr>
          <p:cNvPr id="2" name="CuadroTexto 1">
            <a:extLst>
              <a:ext uri="{FF2B5EF4-FFF2-40B4-BE49-F238E27FC236}">
                <a16:creationId xmlns:a16="http://schemas.microsoft.com/office/drawing/2014/main" id="{0385D086-4D47-44F4-9D72-722760003CFA}"/>
              </a:ext>
            </a:extLst>
          </p:cNvPr>
          <p:cNvSpPr txBox="1"/>
          <p:nvPr/>
        </p:nvSpPr>
        <p:spPr>
          <a:xfrm>
            <a:off x="862987" y="786621"/>
            <a:ext cx="4730334" cy="5909310"/>
          </a:xfrm>
          <a:prstGeom prst="rect">
            <a:avLst/>
          </a:prstGeom>
          <a:noFill/>
        </p:spPr>
        <p:txBody>
          <a:bodyPr wrap="square" rtlCol="0">
            <a:spAutoFit/>
          </a:bodyPr>
          <a:lstStyle/>
          <a:p>
            <a:r>
              <a:rPr lang="es-MX" dirty="0">
                <a:solidFill>
                  <a:srgbClr val="7030A0"/>
                </a:solidFill>
                <a:latin typeface="Helvetica Neue"/>
              </a:rPr>
              <a:t>- ¡Mulán! ¡Mulán! Despierta - dijo su prima pequeña exaltada.</a:t>
            </a:r>
          </a:p>
          <a:p>
            <a:endParaRPr lang="es-MX" dirty="0">
              <a:solidFill>
                <a:srgbClr val="7030A0"/>
              </a:solidFill>
              <a:latin typeface="Helvetica Neue"/>
            </a:endParaRPr>
          </a:p>
          <a:p>
            <a:r>
              <a:rPr lang="es-MX" dirty="0">
                <a:solidFill>
                  <a:srgbClr val="7030A0"/>
                </a:solidFill>
                <a:latin typeface="Helvetica Neue"/>
              </a:rPr>
              <a:t>- ¿Qué ocurre? murmuró Mulán, que arrascaba su cabeza constantemente.</a:t>
            </a:r>
          </a:p>
          <a:p>
            <a:endParaRPr lang="es-MX" dirty="0">
              <a:solidFill>
                <a:srgbClr val="7030A0"/>
              </a:solidFill>
              <a:latin typeface="Helvetica Neue"/>
            </a:endParaRPr>
          </a:p>
          <a:p>
            <a:r>
              <a:rPr lang="es-MX" dirty="0">
                <a:solidFill>
                  <a:srgbClr val="7030A0"/>
                </a:solidFill>
                <a:latin typeface="Helvetica Neue"/>
              </a:rPr>
              <a:t>- Mulán, estábamos jugando con las espadas de madera y de pronto resbalaste y ¡has caído al suelo! ¡Me has asustado mucho! - dijo su prima exaltada.</a:t>
            </a:r>
          </a:p>
          <a:p>
            <a:endParaRPr lang="es-MX" dirty="0">
              <a:solidFill>
                <a:srgbClr val="7030A0"/>
              </a:solidFill>
              <a:latin typeface="Helvetica Neue"/>
            </a:endParaRPr>
          </a:p>
          <a:p>
            <a:r>
              <a:rPr lang="es-MX" dirty="0">
                <a:solidFill>
                  <a:srgbClr val="7030A0"/>
                </a:solidFill>
                <a:latin typeface="Helvetica Neue"/>
              </a:rPr>
              <a:t>Mulán se incorporó levantándose poco a poco, y moviendo suavemente la cabeza pudo comprobar que su espada era de madera, tal como le había dicho su prima, y que aquella dura batalla sólo era un sueño que sólo una valiente guerrera como ella, podía tener. Y colorín colorado este cuento se ha acabado.</a:t>
            </a:r>
          </a:p>
          <a:p>
            <a:endParaRPr lang="es-MX" dirty="0">
              <a:solidFill>
                <a:srgbClr val="7030A0"/>
              </a:solidFill>
              <a:latin typeface="Helvetica Neue"/>
            </a:endParaRPr>
          </a:p>
          <a:p>
            <a:endParaRPr lang="es-MX" dirty="0"/>
          </a:p>
        </p:txBody>
      </p:sp>
      <p:pic>
        <p:nvPicPr>
          <p:cNvPr id="3" name="Imagen 2">
            <a:extLst>
              <a:ext uri="{FF2B5EF4-FFF2-40B4-BE49-F238E27FC236}">
                <a16:creationId xmlns:a16="http://schemas.microsoft.com/office/drawing/2014/main" id="{615B047F-33C8-439C-82EA-9EBDC66B5E4C}"/>
              </a:ext>
            </a:extLst>
          </p:cNvPr>
          <p:cNvPicPr>
            <a:picLocks noChangeAspect="1"/>
          </p:cNvPicPr>
          <p:nvPr/>
        </p:nvPicPr>
        <p:blipFill>
          <a:blip r:embed="rId2"/>
          <a:stretch>
            <a:fillRect/>
          </a:stretch>
        </p:blipFill>
        <p:spPr>
          <a:xfrm>
            <a:off x="6644151" y="1949290"/>
            <a:ext cx="5434695" cy="3057016"/>
          </a:xfrm>
          <a:prstGeom prst="rect">
            <a:avLst/>
          </a:prstGeom>
        </p:spPr>
      </p:pic>
    </p:spTree>
    <p:extLst>
      <p:ext uri="{BB962C8B-B14F-4D97-AF65-F5344CB8AC3E}">
        <p14:creationId xmlns:p14="http://schemas.microsoft.com/office/powerpoint/2010/main" val="603684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2" presetClass="entr" presetSubtype="4"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F6C095D0-0B63-4722-BFEB-7A43E315F534}"/>
              </a:ext>
            </a:extLst>
          </p:cNvPr>
          <p:cNvGrpSpPr/>
          <p:nvPr/>
        </p:nvGrpSpPr>
        <p:grpSpPr>
          <a:xfrm flipH="1">
            <a:off x="0" y="0"/>
            <a:ext cx="6372638" cy="6857591"/>
            <a:chOff x="6013326" y="-409"/>
            <a:chExt cx="6178674" cy="6858000"/>
          </a:xfrm>
        </p:grpSpPr>
        <p:sp>
          <p:nvSpPr>
            <p:cNvPr id="4" name="Rectángulo 3">
              <a:extLst>
                <a:ext uri="{FF2B5EF4-FFF2-40B4-BE49-F238E27FC236}">
                  <a16:creationId xmlns:a16="http://schemas.microsoft.com/office/drawing/2014/main" id="{3858D826-997F-44F8-BE08-FA4DE00DEF47}"/>
                </a:ext>
              </a:extLst>
            </p:cNvPr>
            <p:cNvSpPr/>
            <p:nvPr/>
          </p:nvSpPr>
          <p:spPr>
            <a:xfrm>
              <a:off x="6173535" y="-409"/>
              <a:ext cx="6018465" cy="6858000"/>
            </a:xfrm>
            <a:prstGeom prst="rect">
              <a:avLst/>
            </a:prstGeom>
            <a:solidFill>
              <a:srgbClr val="FBB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172" name="Grupo 171">
              <a:extLst>
                <a:ext uri="{FF2B5EF4-FFF2-40B4-BE49-F238E27FC236}">
                  <a16:creationId xmlns:a16="http://schemas.microsoft.com/office/drawing/2014/main" id="{D7E9B5EF-24FB-415D-95C4-424428603088}"/>
                </a:ext>
              </a:extLst>
            </p:cNvPr>
            <p:cNvGrpSpPr/>
            <p:nvPr/>
          </p:nvGrpSpPr>
          <p:grpSpPr>
            <a:xfrm>
              <a:off x="6044063" y="288608"/>
              <a:ext cx="462465" cy="247780"/>
              <a:chOff x="6044063" y="288608"/>
              <a:chExt cx="462465" cy="247780"/>
            </a:xfrm>
          </p:grpSpPr>
          <p:sp>
            <p:nvSpPr>
              <p:cNvPr id="62" name="Rectángulo 61">
                <a:extLst>
                  <a:ext uri="{FF2B5EF4-FFF2-40B4-BE49-F238E27FC236}">
                    <a16:creationId xmlns:a16="http://schemas.microsoft.com/office/drawing/2014/main" id="{626D3F3B-8091-4751-9825-E3E543C92EE0}"/>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4" name="Arco de bloque 63">
                <a:extLst>
                  <a:ext uri="{FF2B5EF4-FFF2-40B4-BE49-F238E27FC236}">
                    <a16:creationId xmlns:a16="http://schemas.microsoft.com/office/drawing/2014/main" id="{2E4E5204-414A-4F96-B1DA-174BC3AFC72F}"/>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sp>
          <p:nvSpPr>
            <p:cNvPr id="68" name="Rectángulo 67">
              <a:extLst>
                <a:ext uri="{FF2B5EF4-FFF2-40B4-BE49-F238E27FC236}">
                  <a16:creationId xmlns:a16="http://schemas.microsoft.com/office/drawing/2014/main" id="{3809F5D7-8252-49D0-8C0F-AE42F643DC18}"/>
                </a:ext>
              </a:extLst>
            </p:cNvPr>
            <p:cNvSpPr/>
            <p:nvPr/>
          </p:nvSpPr>
          <p:spPr>
            <a:xfrm>
              <a:off x="6372225" y="63925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0" name="Arco de bloque 69">
              <a:extLst>
                <a:ext uri="{FF2B5EF4-FFF2-40B4-BE49-F238E27FC236}">
                  <a16:creationId xmlns:a16="http://schemas.microsoft.com/office/drawing/2014/main" id="{6442CCF0-F244-4E55-9865-9E2C570214A1}"/>
                </a:ext>
              </a:extLst>
            </p:cNvPr>
            <p:cNvSpPr/>
            <p:nvPr/>
          </p:nvSpPr>
          <p:spPr>
            <a:xfrm>
              <a:off x="6044063" y="536388"/>
              <a:ext cx="416787" cy="260032"/>
            </a:xfrm>
            <a:prstGeom prst="blockArc">
              <a:avLst>
                <a:gd name="adj1" fmla="val 7444227"/>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nvGrpSpPr>
            <p:cNvPr id="173" name="Grupo 172">
              <a:extLst>
                <a:ext uri="{FF2B5EF4-FFF2-40B4-BE49-F238E27FC236}">
                  <a16:creationId xmlns:a16="http://schemas.microsoft.com/office/drawing/2014/main" id="{5FCB0ECC-C99C-4DC5-8CDB-BB17209B9930}"/>
                </a:ext>
              </a:extLst>
            </p:cNvPr>
            <p:cNvGrpSpPr/>
            <p:nvPr/>
          </p:nvGrpSpPr>
          <p:grpSpPr>
            <a:xfrm>
              <a:off x="6044063" y="728858"/>
              <a:ext cx="462465" cy="247780"/>
              <a:chOff x="6044063" y="288608"/>
              <a:chExt cx="462465" cy="247780"/>
            </a:xfrm>
          </p:grpSpPr>
          <p:sp>
            <p:nvSpPr>
              <p:cNvPr id="174" name="Rectángulo 173">
                <a:extLst>
                  <a:ext uri="{FF2B5EF4-FFF2-40B4-BE49-F238E27FC236}">
                    <a16:creationId xmlns:a16="http://schemas.microsoft.com/office/drawing/2014/main" id="{C4D7D087-9115-4F22-BB7D-552703DC0E18}"/>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175" name="Arco de bloque 174">
                <a:extLst>
                  <a:ext uri="{FF2B5EF4-FFF2-40B4-BE49-F238E27FC236}">
                    <a16:creationId xmlns:a16="http://schemas.microsoft.com/office/drawing/2014/main" id="{79B32CB7-4CE4-4D00-ACF6-B0D5C55A7CAE}"/>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176" name="Grupo 175">
              <a:extLst>
                <a:ext uri="{FF2B5EF4-FFF2-40B4-BE49-F238E27FC236}">
                  <a16:creationId xmlns:a16="http://schemas.microsoft.com/office/drawing/2014/main" id="{3DF9A5B1-6BD1-4562-9D1C-76C19D47B6E8}"/>
                </a:ext>
              </a:extLst>
            </p:cNvPr>
            <p:cNvGrpSpPr/>
            <p:nvPr/>
          </p:nvGrpSpPr>
          <p:grpSpPr>
            <a:xfrm>
              <a:off x="6026980" y="910979"/>
              <a:ext cx="462465" cy="247780"/>
              <a:chOff x="6044063" y="288608"/>
              <a:chExt cx="462465" cy="247780"/>
            </a:xfrm>
          </p:grpSpPr>
          <p:sp>
            <p:nvSpPr>
              <p:cNvPr id="177" name="Rectángulo 176">
                <a:extLst>
                  <a:ext uri="{FF2B5EF4-FFF2-40B4-BE49-F238E27FC236}">
                    <a16:creationId xmlns:a16="http://schemas.microsoft.com/office/drawing/2014/main" id="{E99FA9F1-F7A9-4B69-9628-9210AA24648B}"/>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178" name="Arco de bloque 177">
                <a:extLst>
                  <a:ext uri="{FF2B5EF4-FFF2-40B4-BE49-F238E27FC236}">
                    <a16:creationId xmlns:a16="http://schemas.microsoft.com/office/drawing/2014/main" id="{32AED8C8-61F6-46E4-BFF3-4715947D592D}"/>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188" name="Grupo 187">
              <a:extLst>
                <a:ext uri="{FF2B5EF4-FFF2-40B4-BE49-F238E27FC236}">
                  <a16:creationId xmlns:a16="http://schemas.microsoft.com/office/drawing/2014/main" id="{2E3F29D9-77BC-41E5-A04B-2FB49123D1F7}"/>
                </a:ext>
              </a:extLst>
            </p:cNvPr>
            <p:cNvGrpSpPr/>
            <p:nvPr/>
          </p:nvGrpSpPr>
          <p:grpSpPr>
            <a:xfrm>
              <a:off x="6021223" y="1084146"/>
              <a:ext cx="462465" cy="247780"/>
              <a:chOff x="6044063" y="288608"/>
              <a:chExt cx="462465" cy="247780"/>
            </a:xfrm>
          </p:grpSpPr>
          <p:sp>
            <p:nvSpPr>
              <p:cNvPr id="189" name="Rectángulo 188">
                <a:extLst>
                  <a:ext uri="{FF2B5EF4-FFF2-40B4-BE49-F238E27FC236}">
                    <a16:creationId xmlns:a16="http://schemas.microsoft.com/office/drawing/2014/main" id="{BB5A9059-67DC-4F45-96E0-4FB59F434872}"/>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190" name="Arco de bloque 189">
                <a:extLst>
                  <a:ext uri="{FF2B5EF4-FFF2-40B4-BE49-F238E27FC236}">
                    <a16:creationId xmlns:a16="http://schemas.microsoft.com/office/drawing/2014/main" id="{3CD605C5-54C2-4477-A3B5-ABFCD8BD8CAA}"/>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191" name="Grupo 190">
              <a:extLst>
                <a:ext uri="{FF2B5EF4-FFF2-40B4-BE49-F238E27FC236}">
                  <a16:creationId xmlns:a16="http://schemas.microsoft.com/office/drawing/2014/main" id="{68B25287-0365-4112-8DAE-0A4568854666}"/>
                </a:ext>
              </a:extLst>
            </p:cNvPr>
            <p:cNvGrpSpPr/>
            <p:nvPr/>
          </p:nvGrpSpPr>
          <p:grpSpPr>
            <a:xfrm>
              <a:off x="6026980" y="1278333"/>
              <a:ext cx="462465" cy="247780"/>
              <a:chOff x="6044063" y="288608"/>
              <a:chExt cx="462465" cy="247780"/>
            </a:xfrm>
          </p:grpSpPr>
          <p:sp>
            <p:nvSpPr>
              <p:cNvPr id="192" name="Rectángulo 191">
                <a:extLst>
                  <a:ext uri="{FF2B5EF4-FFF2-40B4-BE49-F238E27FC236}">
                    <a16:creationId xmlns:a16="http://schemas.microsoft.com/office/drawing/2014/main" id="{746EB4F9-DFC2-4D34-9B9F-0188DA9CAF47}"/>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193" name="Arco de bloque 192">
                <a:extLst>
                  <a:ext uri="{FF2B5EF4-FFF2-40B4-BE49-F238E27FC236}">
                    <a16:creationId xmlns:a16="http://schemas.microsoft.com/office/drawing/2014/main" id="{FCAA8AE8-CE25-4A9B-B0CF-16932FB0CE89}"/>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194" name="Grupo 193">
              <a:extLst>
                <a:ext uri="{FF2B5EF4-FFF2-40B4-BE49-F238E27FC236}">
                  <a16:creationId xmlns:a16="http://schemas.microsoft.com/office/drawing/2014/main" id="{869CBCC1-020A-4070-934B-1FCA010FCFBE}"/>
                </a:ext>
              </a:extLst>
            </p:cNvPr>
            <p:cNvGrpSpPr/>
            <p:nvPr/>
          </p:nvGrpSpPr>
          <p:grpSpPr>
            <a:xfrm>
              <a:off x="6024436" y="3190219"/>
              <a:ext cx="462465" cy="247780"/>
              <a:chOff x="6044063" y="288608"/>
              <a:chExt cx="462465" cy="247780"/>
            </a:xfrm>
          </p:grpSpPr>
          <p:sp>
            <p:nvSpPr>
              <p:cNvPr id="195" name="Rectángulo 194">
                <a:extLst>
                  <a:ext uri="{FF2B5EF4-FFF2-40B4-BE49-F238E27FC236}">
                    <a16:creationId xmlns:a16="http://schemas.microsoft.com/office/drawing/2014/main" id="{81871ABF-9EDC-4C81-A6AB-64E7365B9BAA}"/>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196" name="Arco de bloque 195">
                <a:extLst>
                  <a:ext uri="{FF2B5EF4-FFF2-40B4-BE49-F238E27FC236}">
                    <a16:creationId xmlns:a16="http://schemas.microsoft.com/office/drawing/2014/main" id="{BD234FFE-0F61-4359-9FFD-E37A04EA9F01}"/>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dirty="0">
                  <a:solidFill>
                    <a:schemeClr val="tx1"/>
                  </a:solidFill>
                </a:endParaRPr>
              </a:p>
            </p:txBody>
          </p:sp>
        </p:grpSp>
        <p:grpSp>
          <p:nvGrpSpPr>
            <p:cNvPr id="197" name="Grupo 196">
              <a:extLst>
                <a:ext uri="{FF2B5EF4-FFF2-40B4-BE49-F238E27FC236}">
                  <a16:creationId xmlns:a16="http://schemas.microsoft.com/office/drawing/2014/main" id="{C46F8C52-961B-4433-A247-E68DDD4047DA}"/>
                </a:ext>
              </a:extLst>
            </p:cNvPr>
            <p:cNvGrpSpPr/>
            <p:nvPr/>
          </p:nvGrpSpPr>
          <p:grpSpPr>
            <a:xfrm>
              <a:off x="6020878" y="2999692"/>
              <a:ext cx="462465" cy="247780"/>
              <a:chOff x="6044063" y="288608"/>
              <a:chExt cx="462465" cy="247780"/>
            </a:xfrm>
          </p:grpSpPr>
          <p:sp>
            <p:nvSpPr>
              <p:cNvPr id="198" name="Rectángulo 197">
                <a:extLst>
                  <a:ext uri="{FF2B5EF4-FFF2-40B4-BE49-F238E27FC236}">
                    <a16:creationId xmlns:a16="http://schemas.microsoft.com/office/drawing/2014/main" id="{843CA761-BDE8-4757-A7BB-C9D23BE6FE1E}"/>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199" name="Arco de bloque 198">
                <a:extLst>
                  <a:ext uri="{FF2B5EF4-FFF2-40B4-BE49-F238E27FC236}">
                    <a16:creationId xmlns:a16="http://schemas.microsoft.com/office/drawing/2014/main" id="{F6F977A2-0504-486E-9714-9AD3540A7759}"/>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dirty="0">
                  <a:solidFill>
                    <a:schemeClr val="tx1"/>
                  </a:solidFill>
                </a:endParaRPr>
              </a:p>
            </p:txBody>
          </p:sp>
        </p:grpSp>
        <p:grpSp>
          <p:nvGrpSpPr>
            <p:cNvPr id="200" name="Grupo 199">
              <a:extLst>
                <a:ext uri="{FF2B5EF4-FFF2-40B4-BE49-F238E27FC236}">
                  <a16:creationId xmlns:a16="http://schemas.microsoft.com/office/drawing/2014/main" id="{3835E11D-4645-45DE-B69B-DAD943120F25}"/>
                </a:ext>
              </a:extLst>
            </p:cNvPr>
            <p:cNvGrpSpPr/>
            <p:nvPr/>
          </p:nvGrpSpPr>
          <p:grpSpPr>
            <a:xfrm>
              <a:off x="6033585" y="2809165"/>
              <a:ext cx="462465" cy="247780"/>
              <a:chOff x="6044063" y="288608"/>
              <a:chExt cx="462465" cy="247780"/>
            </a:xfrm>
          </p:grpSpPr>
          <p:sp>
            <p:nvSpPr>
              <p:cNvPr id="201" name="Rectángulo 200">
                <a:extLst>
                  <a:ext uri="{FF2B5EF4-FFF2-40B4-BE49-F238E27FC236}">
                    <a16:creationId xmlns:a16="http://schemas.microsoft.com/office/drawing/2014/main" id="{08D2CBFE-D112-4870-A580-E74D7E8DF514}"/>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02" name="Arco de bloque 201">
                <a:extLst>
                  <a:ext uri="{FF2B5EF4-FFF2-40B4-BE49-F238E27FC236}">
                    <a16:creationId xmlns:a16="http://schemas.microsoft.com/office/drawing/2014/main" id="{E057A0F8-248D-4113-ACD3-56272AC196E3}"/>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03" name="Grupo 202">
              <a:extLst>
                <a:ext uri="{FF2B5EF4-FFF2-40B4-BE49-F238E27FC236}">
                  <a16:creationId xmlns:a16="http://schemas.microsoft.com/office/drawing/2014/main" id="{E5C6015C-C30F-42EF-84AB-91D3818A993F}"/>
                </a:ext>
              </a:extLst>
            </p:cNvPr>
            <p:cNvGrpSpPr/>
            <p:nvPr/>
          </p:nvGrpSpPr>
          <p:grpSpPr>
            <a:xfrm>
              <a:off x="6044063" y="2617796"/>
              <a:ext cx="462465" cy="247780"/>
              <a:chOff x="6044063" y="288608"/>
              <a:chExt cx="462465" cy="247780"/>
            </a:xfrm>
          </p:grpSpPr>
          <p:sp>
            <p:nvSpPr>
              <p:cNvPr id="204" name="Rectángulo 203">
                <a:extLst>
                  <a:ext uri="{FF2B5EF4-FFF2-40B4-BE49-F238E27FC236}">
                    <a16:creationId xmlns:a16="http://schemas.microsoft.com/office/drawing/2014/main" id="{D97B9E3F-BDD2-4689-B3AF-5C2DFFCDADC4}"/>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05" name="Arco de bloque 204">
                <a:extLst>
                  <a:ext uri="{FF2B5EF4-FFF2-40B4-BE49-F238E27FC236}">
                    <a16:creationId xmlns:a16="http://schemas.microsoft.com/office/drawing/2014/main" id="{17351D3B-30E3-4AAA-B27C-43E8798C8B92}"/>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dirty="0">
                  <a:solidFill>
                    <a:schemeClr val="tx1"/>
                  </a:solidFill>
                </a:endParaRPr>
              </a:p>
            </p:txBody>
          </p:sp>
        </p:grpSp>
        <p:grpSp>
          <p:nvGrpSpPr>
            <p:cNvPr id="206" name="Grupo 205">
              <a:extLst>
                <a:ext uri="{FF2B5EF4-FFF2-40B4-BE49-F238E27FC236}">
                  <a16:creationId xmlns:a16="http://schemas.microsoft.com/office/drawing/2014/main" id="{F15C5604-98CD-4EB9-A0DE-3633337F5F70}"/>
                </a:ext>
              </a:extLst>
            </p:cNvPr>
            <p:cNvGrpSpPr/>
            <p:nvPr/>
          </p:nvGrpSpPr>
          <p:grpSpPr>
            <a:xfrm>
              <a:off x="6044063" y="3389108"/>
              <a:ext cx="462465" cy="247780"/>
              <a:chOff x="6044063" y="288608"/>
              <a:chExt cx="462465" cy="247780"/>
            </a:xfrm>
          </p:grpSpPr>
          <p:sp>
            <p:nvSpPr>
              <p:cNvPr id="207" name="Rectángulo 206">
                <a:extLst>
                  <a:ext uri="{FF2B5EF4-FFF2-40B4-BE49-F238E27FC236}">
                    <a16:creationId xmlns:a16="http://schemas.microsoft.com/office/drawing/2014/main" id="{683DD678-5D0B-4116-8FA4-42CF99ED2F0B}"/>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08" name="Arco de bloque 207">
                <a:extLst>
                  <a:ext uri="{FF2B5EF4-FFF2-40B4-BE49-F238E27FC236}">
                    <a16:creationId xmlns:a16="http://schemas.microsoft.com/office/drawing/2014/main" id="{2B2AE922-35B5-4831-A534-F23823A73E14}"/>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09" name="Grupo 208">
              <a:extLst>
                <a:ext uri="{FF2B5EF4-FFF2-40B4-BE49-F238E27FC236}">
                  <a16:creationId xmlns:a16="http://schemas.microsoft.com/office/drawing/2014/main" id="{8FAF0634-44EC-43D3-A5CB-70B45F610BB5}"/>
                </a:ext>
              </a:extLst>
            </p:cNvPr>
            <p:cNvGrpSpPr/>
            <p:nvPr/>
          </p:nvGrpSpPr>
          <p:grpSpPr>
            <a:xfrm>
              <a:off x="6018468" y="2419749"/>
              <a:ext cx="462465" cy="247780"/>
              <a:chOff x="6044063" y="288608"/>
              <a:chExt cx="462465" cy="247780"/>
            </a:xfrm>
          </p:grpSpPr>
          <p:sp>
            <p:nvSpPr>
              <p:cNvPr id="210" name="Rectángulo 209">
                <a:extLst>
                  <a:ext uri="{FF2B5EF4-FFF2-40B4-BE49-F238E27FC236}">
                    <a16:creationId xmlns:a16="http://schemas.microsoft.com/office/drawing/2014/main" id="{A1AEAE3A-7EE9-4980-B13C-ECC51B2534A9}"/>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11" name="Arco de bloque 210">
                <a:extLst>
                  <a:ext uri="{FF2B5EF4-FFF2-40B4-BE49-F238E27FC236}">
                    <a16:creationId xmlns:a16="http://schemas.microsoft.com/office/drawing/2014/main" id="{D63CF8A0-3BA9-47B4-8476-16BA9C769AAC}"/>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dirty="0">
                  <a:solidFill>
                    <a:schemeClr val="tx1"/>
                  </a:solidFill>
                </a:endParaRPr>
              </a:p>
            </p:txBody>
          </p:sp>
        </p:grpSp>
        <p:grpSp>
          <p:nvGrpSpPr>
            <p:cNvPr id="212" name="Grupo 211">
              <a:extLst>
                <a:ext uri="{FF2B5EF4-FFF2-40B4-BE49-F238E27FC236}">
                  <a16:creationId xmlns:a16="http://schemas.microsoft.com/office/drawing/2014/main" id="{963644A0-2BA4-435E-A977-8B63440F4B4C}"/>
                </a:ext>
              </a:extLst>
            </p:cNvPr>
            <p:cNvGrpSpPr/>
            <p:nvPr/>
          </p:nvGrpSpPr>
          <p:grpSpPr>
            <a:xfrm>
              <a:off x="6026980" y="2247113"/>
              <a:ext cx="462465" cy="247780"/>
              <a:chOff x="6044063" y="288608"/>
              <a:chExt cx="462465" cy="247780"/>
            </a:xfrm>
          </p:grpSpPr>
          <p:sp>
            <p:nvSpPr>
              <p:cNvPr id="213" name="Rectángulo 212">
                <a:extLst>
                  <a:ext uri="{FF2B5EF4-FFF2-40B4-BE49-F238E27FC236}">
                    <a16:creationId xmlns:a16="http://schemas.microsoft.com/office/drawing/2014/main" id="{589C266C-8CAC-4520-B3F2-26CF32D97831}"/>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14" name="Arco de bloque 213">
                <a:extLst>
                  <a:ext uri="{FF2B5EF4-FFF2-40B4-BE49-F238E27FC236}">
                    <a16:creationId xmlns:a16="http://schemas.microsoft.com/office/drawing/2014/main" id="{C5B42534-538B-4BD2-BC82-39D1EA08AD0C}"/>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15" name="Grupo 214">
              <a:extLst>
                <a:ext uri="{FF2B5EF4-FFF2-40B4-BE49-F238E27FC236}">
                  <a16:creationId xmlns:a16="http://schemas.microsoft.com/office/drawing/2014/main" id="{2D1E6134-427A-415C-9D99-4D22A3DE9E38}"/>
                </a:ext>
              </a:extLst>
            </p:cNvPr>
            <p:cNvGrpSpPr/>
            <p:nvPr/>
          </p:nvGrpSpPr>
          <p:grpSpPr>
            <a:xfrm>
              <a:off x="6013326" y="1879697"/>
              <a:ext cx="462465" cy="247780"/>
              <a:chOff x="6044063" y="288608"/>
              <a:chExt cx="462465" cy="247780"/>
            </a:xfrm>
          </p:grpSpPr>
          <p:sp>
            <p:nvSpPr>
              <p:cNvPr id="216" name="Rectángulo 215">
                <a:extLst>
                  <a:ext uri="{FF2B5EF4-FFF2-40B4-BE49-F238E27FC236}">
                    <a16:creationId xmlns:a16="http://schemas.microsoft.com/office/drawing/2014/main" id="{853C003F-E494-4ADA-93B2-085973636B15}"/>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17" name="Arco de bloque 216">
                <a:extLst>
                  <a:ext uri="{FF2B5EF4-FFF2-40B4-BE49-F238E27FC236}">
                    <a16:creationId xmlns:a16="http://schemas.microsoft.com/office/drawing/2014/main" id="{83D36B65-06A1-4714-BAC6-54353EB3DCEB}"/>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dirty="0">
                  <a:solidFill>
                    <a:schemeClr val="tx1"/>
                  </a:solidFill>
                </a:endParaRPr>
              </a:p>
            </p:txBody>
          </p:sp>
        </p:grpSp>
        <p:grpSp>
          <p:nvGrpSpPr>
            <p:cNvPr id="218" name="Grupo 217">
              <a:extLst>
                <a:ext uri="{FF2B5EF4-FFF2-40B4-BE49-F238E27FC236}">
                  <a16:creationId xmlns:a16="http://schemas.microsoft.com/office/drawing/2014/main" id="{50D7F692-A0CF-4976-9BC8-E0BBA3E49FFB}"/>
                </a:ext>
              </a:extLst>
            </p:cNvPr>
            <p:cNvGrpSpPr/>
            <p:nvPr/>
          </p:nvGrpSpPr>
          <p:grpSpPr>
            <a:xfrm>
              <a:off x="6029341" y="2055469"/>
              <a:ext cx="462465" cy="247780"/>
              <a:chOff x="6044063" y="288608"/>
              <a:chExt cx="462465" cy="247780"/>
            </a:xfrm>
          </p:grpSpPr>
          <p:sp>
            <p:nvSpPr>
              <p:cNvPr id="219" name="Rectángulo 218">
                <a:extLst>
                  <a:ext uri="{FF2B5EF4-FFF2-40B4-BE49-F238E27FC236}">
                    <a16:creationId xmlns:a16="http://schemas.microsoft.com/office/drawing/2014/main" id="{3815AA63-074C-4B65-8FAC-4805C35C298F}"/>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20" name="Arco de bloque 219">
                <a:extLst>
                  <a:ext uri="{FF2B5EF4-FFF2-40B4-BE49-F238E27FC236}">
                    <a16:creationId xmlns:a16="http://schemas.microsoft.com/office/drawing/2014/main" id="{53D7695E-77BD-4D85-932D-E5F64DCF9B9B}"/>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21" name="Grupo 220">
              <a:extLst>
                <a:ext uri="{FF2B5EF4-FFF2-40B4-BE49-F238E27FC236}">
                  <a16:creationId xmlns:a16="http://schemas.microsoft.com/office/drawing/2014/main" id="{469AA5CA-D724-4429-9C95-0270D76D50A0}"/>
                </a:ext>
              </a:extLst>
            </p:cNvPr>
            <p:cNvGrpSpPr/>
            <p:nvPr/>
          </p:nvGrpSpPr>
          <p:grpSpPr>
            <a:xfrm>
              <a:off x="6036166" y="1657177"/>
              <a:ext cx="462465" cy="247780"/>
              <a:chOff x="6044063" y="288608"/>
              <a:chExt cx="462465" cy="247780"/>
            </a:xfrm>
          </p:grpSpPr>
          <p:sp>
            <p:nvSpPr>
              <p:cNvPr id="222" name="Rectángulo 221">
                <a:extLst>
                  <a:ext uri="{FF2B5EF4-FFF2-40B4-BE49-F238E27FC236}">
                    <a16:creationId xmlns:a16="http://schemas.microsoft.com/office/drawing/2014/main" id="{19C7DA28-2DDB-4DD2-99F3-B53E5AFBD4C3}"/>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23" name="Arco de bloque 222">
                <a:extLst>
                  <a:ext uri="{FF2B5EF4-FFF2-40B4-BE49-F238E27FC236}">
                    <a16:creationId xmlns:a16="http://schemas.microsoft.com/office/drawing/2014/main" id="{23C718FD-3F48-42B9-B40C-E1BD40680992}"/>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24" name="Grupo 223">
              <a:extLst>
                <a:ext uri="{FF2B5EF4-FFF2-40B4-BE49-F238E27FC236}">
                  <a16:creationId xmlns:a16="http://schemas.microsoft.com/office/drawing/2014/main" id="{F1287166-9643-4F85-81D4-72672345D0D0}"/>
                </a:ext>
              </a:extLst>
            </p:cNvPr>
            <p:cNvGrpSpPr/>
            <p:nvPr/>
          </p:nvGrpSpPr>
          <p:grpSpPr>
            <a:xfrm>
              <a:off x="6046963" y="1481405"/>
              <a:ext cx="462465" cy="247780"/>
              <a:chOff x="6044063" y="288608"/>
              <a:chExt cx="462465" cy="247780"/>
            </a:xfrm>
          </p:grpSpPr>
          <p:sp>
            <p:nvSpPr>
              <p:cNvPr id="225" name="Rectángulo 224">
                <a:extLst>
                  <a:ext uri="{FF2B5EF4-FFF2-40B4-BE49-F238E27FC236}">
                    <a16:creationId xmlns:a16="http://schemas.microsoft.com/office/drawing/2014/main" id="{619F69CA-7031-4824-960C-A1EA1053E0D7}"/>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26" name="Arco de bloque 225">
                <a:extLst>
                  <a:ext uri="{FF2B5EF4-FFF2-40B4-BE49-F238E27FC236}">
                    <a16:creationId xmlns:a16="http://schemas.microsoft.com/office/drawing/2014/main" id="{E1195EDE-A25E-4DD6-8CF9-3E19B1AB122B}"/>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27" name="Grupo 226">
              <a:extLst>
                <a:ext uri="{FF2B5EF4-FFF2-40B4-BE49-F238E27FC236}">
                  <a16:creationId xmlns:a16="http://schemas.microsoft.com/office/drawing/2014/main" id="{508C81C7-C136-431B-B9B3-1C33DDD8737F}"/>
                </a:ext>
              </a:extLst>
            </p:cNvPr>
            <p:cNvGrpSpPr/>
            <p:nvPr/>
          </p:nvGrpSpPr>
          <p:grpSpPr>
            <a:xfrm>
              <a:off x="6036166" y="4734025"/>
              <a:ext cx="462465" cy="247780"/>
              <a:chOff x="6044063" y="288608"/>
              <a:chExt cx="462465" cy="247780"/>
            </a:xfrm>
          </p:grpSpPr>
          <p:sp>
            <p:nvSpPr>
              <p:cNvPr id="228" name="Rectángulo 227">
                <a:extLst>
                  <a:ext uri="{FF2B5EF4-FFF2-40B4-BE49-F238E27FC236}">
                    <a16:creationId xmlns:a16="http://schemas.microsoft.com/office/drawing/2014/main" id="{961CEB79-2289-4FAC-80A2-61CA27CA9909}"/>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29" name="Arco de bloque 228">
                <a:extLst>
                  <a:ext uri="{FF2B5EF4-FFF2-40B4-BE49-F238E27FC236}">
                    <a16:creationId xmlns:a16="http://schemas.microsoft.com/office/drawing/2014/main" id="{3D54F88E-EB99-4345-8FC2-AC378DE257B8}"/>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30" name="Grupo 229">
              <a:extLst>
                <a:ext uri="{FF2B5EF4-FFF2-40B4-BE49-F238E27FC236}">
                  <a16:creationId xmlns:a16="http://schemas.microsoft.com/office/drawing/2014/main" id="{6EAE066D-49D5-4F3E-BE6A-EF075B3336E8}"/>
                </a:ext>
              </a:extLst>
            </p:cNvPr>
            <p:cNvGrpSpPr/>
            <p:nvPr/>
          </p:nvGrpSpPr>
          <p:grpSpPr>
            <a:xfrm>
              <a:off x="6044063" y="4552559"/>
              <a:ext cx="462465" cy="247780"/>
              <a:chOff x="6044063" y="288608"/>
              <a:chExt cx="462465" cy="247780"/>
            </a:xfrm>
          </p:grpSpPr>
          <p:sp>
            <p:nvSpPr>
              <p:cNvPr id="231" name="Rectángulo 230">
                <a:extLst>
                  <a:ext uri="{FF2B5EF4-FFF2-40B4-BE49-F238E27FC236}">
                    <a16:creationId xmlns:a16="http://schemas.microsoft.com/office/drawing/2014/main" id="{1A91F344-15C8-4CAB-9A76-7E2FD4C42AC1}"/>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32" name="Arco de bloque 231">
                <a:extLst>
                  <a:ext uri="{FF2B5EF4-FFF2-40B4-BE49-F238E27FC236}">
                    <a16:creationId xmlns:a16="http://schemas.microsoft.com/office/drawing/2014/main" id="{FC571323-AA21-438B-AF3A-24DA9FBAA44A}"/>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dirty="0">
                  <a:solidFill>
                    <a:schemeClr val="tx1"/>
                  </a:solidFill>
                </a:endParaRPr>
              </a:p>
            </p:txBody>
          </p:sp>
        </p:grpSp>
        <p:grpSp>
          <p:nvGrpSpPr>
            <p:cNvPr id="233" name="Grupo 232">
              <a:extLst>
                <a:ext uri="{FF2B5EF4-FFF2-40B4-BE49-F238E27FC236}">
                  <a16:creationId xmlns:a16="http://schemas.microsoft.com/office/drawing/2014/main" id="{7CEC7B1A-DCDC-43BD-AB60-BB4AEB60B8AF}"/>
                </a:ext>
              </a:extLst>
            </p:cNvPr>
            <p:cNvGrpSpPr/>
            <p:nvPr/>
          </p:nvGrpSpPr>
          <p:grpSpPr>
            <a:xfrm>
              <a:off x="6044063" y="4373198"/>
              <a:ext cx="462465" cy="247780"/>
              <a:chOff x="6044063" y="288608"/>
              <a:chExt cx="462465" cy="247780"/>
            </a:xfrm>
          </p:grpSpPr>
          <p:sp>
            <p:nvSpPr>
              <p:cNvPr id="234" name="Rectángulo 233">
                <a:extLst>
                  <a:ext uri="{FF2B5EF4-FFF2-40B4-BE49-F238E27FC236}">
                    <a16:creationId xmlns:a16="http://schemas.microsoft.com/office/drawing/2014/main" id="{33CECA3D-3819-4C31-89C7-625B4C9F144E}"/>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35" name="Arco de bloque 234">
                <a:extLst>
                  <a:ext uri="{FF2B5EF4-FFF2-40B4-BE49-F238E27FC236}">
                    <a16:creationId xmlns:a16="http://schemas.microsoft.com/office/drawing/2014/main" id="{FD903B02-BBB0-4609-92C6-A9966BDD9ED6}"/>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36" name="Grupo 235">
              <a:extLst>
                <a:ext uri="{FF2B5EF4-FFF2-40B4-BE49-F238E27FC236}">
                  <a16:creationId xmlns:a16="http://schemas.microsoft.com/office/drawing/2014/main" id="{EAC9CD19-70BD-4ECB-A466-E2428ECFD000}"/>
                </a:ext>
              </a:extLst>
            </p:cNvPr>
            <p:cNvGrpSpPr/>
            <p:nvPr/>
          </p:nvGrpSpPr>
          <p:grpSpPr>
            <a:xfrm>
              <a:off x="6036166" y="3976790"/>
              <a:ext cx="462465" cy="247780"/>
              <a:chOff x="6044063" y="288608"/>
              <a:chExt cx="462465" cy="247780"/>
            </a:xfrm>
          </p:grpSpPr>
          <p:sp>
            <p:nvSpPr>
              <p:cNvPr id="237" name="Rectángulo 236">
                <a:extLst>
                  <a:ext uri="{FF2B5EF4-FFF2-40B4-BE49-F238E27FC236}">
                    <a16:creationId xmlns:a16="http://schemas.microsoft.com/office/drawing/2014/main" id="{2426338D-DCCC-4D92-8DCC-F0C180D712F5}"/>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38" name="Arco de bloque 237">
                <a:extLst>
                  <a:ext uri="{FF2B5EF4-FFF2-40B4-BE49-F238E27FC236}">
                    <a16:creationId xmlns:a16="http://schemas.microsoft.com/office/drawing/2014/main" id="{D4209CA0-2842-48B7-BCAC-0773A4ACBD35}"/>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39" name="Grupo 238">
              <a:extLst>
                <a:ext uri="{FF2B5EF4-FFF2-40B4-BE49-F238E27FC236}">
                  <a16:creationId xmlns:a16="http://schemas.microsoft.com/office/drawing/2014/main" id="{73D64EAC-47DA-49DA-9110-40AC3B1DC964}"/>
                </a:ext>
              </a:extLst>
            </p:cNvPr>
            <p:cNvGrpSpPr/>
            <p:nvPr/>
          </p:nvGrpSpPr>
          <p:grpSpPr>
            <a:xfrm>
              <a:off x="6029341" y="4174244"/>
              <a:ext cx="462465" cy="247780"/>
              <a:chOff x="6044063" y="288608"/>
              <a:chExt cx="462465" cy="247780"/>
            </a:xfrm>
          </p:grpSpPr>
          <p:sp>
            <p:nvSpPr>
              <p:cNvPr id="240" name="Rectángulo 239">
                <a:extLst>
                  <a:ext uri="{FF2B5EF4-FFF2-40B4-BE49-F238E27FC236}">
                    <a16:creationId xmlns:a16="http://schemas.microsoft.com/office/drawing/2014/main" id="{C2EF5FD4-50DB-453C-9569-EDAAFDF2D0DA}"/>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41" name="Arco de bloque 240">
                <a:extLst>
                  <a:ext uri="{FF2B5EF4-FFF2-40B4-BE49-F238E27FC236}">
                    <a16:creationId xmlns:a16="http://schemas.microsoft.com/office/drawing/2014/main" id="{1652DF7B-55C6-4362-B86A-A91F30B6A841}"/>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42" name="Grupo 241">
              <a:extLst>
                <a:ext uri="{FF2B5EF4-FFF2-40B4-BE49-F238E27FC236}">
                  <a16:creationId xmlns:a16="http://schemas.microsoft.com/office/drawing/2014/main" id="{44D87554-950B-4C8C-A5E7-1DDD0365766C}"/>
                </a:ext>
              </a:extLst>
            </p:cNvPr>
            <p:cNvGrpSpPr/>
            <p:nvPr/>
          </p:nvGrpSpPr>
          <p:grpSpPr>
            <a:xfrm>
              <a:off x="6044063" y="3781676"/>
              <a:ext cx="462465" cy="247780"/>
              <a:chOff x="6044063" y="288608"/>
              <a:chExt cx="462465" cy="247780"/>
            </a:xfrm>
          </p:grpSpPr>
          <p:sp>
            <p:nvSpPr>
              <p:cNvPr id="243" name="Rectángulo 242">
                <a:extLst>
                  <a:ext uri="{FF2B5EF4-FFF2-40B4-BE49-F238E27FC236}">
                    <a16:creationId xmlns:a16="http://schemas.microsoft.com/office/drawing/2014/main" id="{74CE9DC1-E7A3-4EC7-ADDF-9E2F5565FAEF}"/>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44" name="Arco de bloque 243">
                <a:extLst>
                  <a:ext uri="{FF2B5EF4-FFF2-40B4-BE49-F238E27FC236}">
                    <a16:creationId xmlns:a16="http://schemas.microsoft.com/office/drawing/2014/main" id="{06ED790C-B97A-4486-9A9B-0E812EC4F190}"/>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45" name="Grupo 244">
              <a:extLst>
                <a:ext uri="{FF2B5EF4-FFF2-40B4-BE49-F238E27FC236}">
                  <a16:creationId xmlns:a16="http://schemas.microsoft.com/office/drawing/2014/main" id="{768E36DD-99F0-4C3A-9A66-681A146D3A01}"/>
                </a:ext>
              </a:extLst>
            </p:cNvPr>
            <p:cNvGrpSpPr/>
            <p:nvPr/>
          </p:nvGrpSpPr>
          <p:grpSpPr>
            <a:xfrm>
              <a:off x="6036166" y="3556888"/>
              <a:ext cx="462465" cy="247780"/>
              <a:chOff x="6044063" y="288608"/>
              <a:chExt cx="462465" cy="247780"/>
            </a:xfrm>
          </p:grpSpPr>
          <p:sp>
            <p:nvSpPr>
              <p:cNvPr id="246" name="Rectángulo 245">
                <a:extLst>
                  <a:ext uri="{FF2B5EF4-FFF2-40B4-BE49-F238E27FC236}">
                    <a16:creationId xmlns:a16="http://schemas.microsoft.com/office/drawing/2014/main" id="{D84611BC-D4A4-4A7F-BB2C-F3A553C66DE5}"/>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47" name="Arco de bloque 246">
                <a:extLst>
                  <a:ext uri="{FF2B5EF4-FFF2-40B4-BE49-F238E27FC236}">
                    <a16:creationId xmlns:a16="http://schemas.microsoft.com/office/drawing/2014/main" id="{B4743E6B-D29B-490F-A1F4-60387E94BF99}"/>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48" name="Grupo 247">
              <a:extLst>
                <a:ext uri="{FF2B5EF4-FFF2-40B4-BE49-F238E27FC236}">
                  <a16:creationId xmlns:a16="http://schemas.microsoft.com/office/drawing/2014/main" id="{B383EE61-C607-427E-ADFE-33D4DA8DC2CE}"/>
                </a:ext>
              </a:extLst>
            </p:cNvPr>
            <p:cNvGrpSpPr/>
            <p:nvPr/>
          </p:nvGrpSpPr>
          <p:grpSpPr>
            <a:xfrm>
              <a:off x="6036166" y="4926494"/>
              <a:ext cx="462465" cy="247780"/>
              <a:chOff x="6044063" y="288608"/>
              <a:chExt cx="462465" cy="247780"/>
            </a:xfrm>
          </p:grpSpPr>
          <p:sp>
            <p:nvSpPr>
              <p:cNvPr id="249" name="Rectángulo 248">
                <a:extLst>
                  <a:ext uri="{FF2B5EF4-FFF2-40B4-BE49-F238E27FC236}">
                    <a16:creationId xmlns:a16="http://schemas.microsoft.com/office/drawing/2014/main" id="{558F2C6C-650A-465B-BC7B-0AB6D1229670}"/>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50" name="Arco de bloque 249">
                <a:extLst>
                  <a:ext uri="{FF2B5EF4-FFF2-40B4-BE49-F238E27FC236}">
                    <a16:creationId xmlns:a16="http://schemas.microsoft.com/office/drawing/2014/main" id="{D617C1C9-4FE0-4791-8643-580724BD5F55}"/>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dirty="0">
                  <a:solidFill>
                    <a:schemeClr val="tx1"/>
                  </a:solidFill>
                </a:endParaRPr>
              </a:p>
            </p:txBody>
          </p:sp>
        </p:grpSp>
        <p:grpSp>
          <p:nvGrpSpPr>
            <p:cNvPr id="251" name="Grupo 250">
              <a:extLst>
                <a:ext uri="{FF2B5EF4-FFF2-40B4-BE49-F238E27FC236}">
                  <a16:creationId xmlns:a16="http://schemas.microsoft.com/office/drawing/2014/main" id="{A22F3179-EDC0-4C85-9EB7-1A236BF06C73}"/>
                </a:ext>
              </a:extLst>
            </p:cNvPr>
            <p:cNvGrpSpPr/>
            <p:nvPr/>
          </p:nvGrpSpPr>
          <p:grpSpPr>
            <a:xfrm>
              <a:off x="6026777" y="5096926"/>
              <a:ext cx="462465" cy="247780"/>
              <a:chOff x="6044063" y="288608"/>
              <a:chExt cx="462465" cy="247780"/>
            </a:xfrm>
          </p:grpSpPr>
          <p:sp>
            <p:nvSpPr>
              <p:cNvPr id="252" name="Rectángulo 251">
                <a:extLst>
                  <a:ext uri="{FF2B5EF4-FFF2-40B4-BE49-F238E27FC236}">
                    <a16:creationId xmlns:a16="http://schemas.microsoft.com/office/drawing/2014/main" id="{42D292EC-969C-453D-AF76-7FE7BD6D3E47}"/>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53" name="Arco de bloque 252">
                <a:extLst>
                  <a:ext uri="{FF2B5EF4-FFF2-40B4-BE49-F238E27FC236}">
                    <a16:creationId xmlns:a16="http://schemas.microsoft.com/office/drawing/2014/main" id="{0857DCCA-3D97-4D25-9F90-39B2BF830B54}"/>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54" name="Grupo 253">
              <a:extLst>
                <a:ext uri="{FF2B5EF4-FFF2-40B4-BE49-F238E27FC236}">
                  <a16:creationId xmlns:a16="http://schemas.microsoft.com/office/drawing/2014/main" id="{4C9C91C2-9B41-4FB4-B9FF-9FE6BBFC5F43}"/>
                </a:ext>
              </a:extLst>
            </p:cNvPr>
            <p:cNvGrpSpPr/>
            <p:nvPr/>
          </p:nvGrpSpPr>
          <p:grpSpPr>
            <a:xfrm>
              <a:off x="6013326" y="5302666"/>
              <a:ext cx="462465" cy="247780"/>
              <a:chOff x="6044063" y="288608"/>
              <a:chExt cx="462465" cy="247780"/>
            </a:xfrm>
          </p:grpSpPr>
          <p:sp>
            <p:nvSpPr>
              <p:cNvPr id="255" name="Rectángulo 254">
                <a:extLst>
                  <a:ext uri="{FF2B5EF4-FFF2-40B4-BE49-F238E27FC236}">
                    <a16:creationId xmlns:a16="http://schemas.microsoft.com/office/drawing/2014/main" id="{3EE7FAEC-97C3-4AD1-8001-3A2508AEDF26}"/>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56" name="Arco de bloque 255">
                <a:extLst>
                  <a:ext uri="{FF2B5EF4-FFF2-40B4-BE49-F238E27FC236}">
                    <a16:creationId xmlns:a16="http://schemas.microsoft.com/office/drawing/2014/main" id="{BC86CB19-EB17-491E-B919-45FC74277F78}"/>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57" name="Grupo 256">
              <a:extLst>
                <a:ext uri="{FF2B5EF4-FFF2-40B4-BE49-F238E27FC236}">
                  <a16:creationId xmlns:a16="http://schemas.microsoft.com/office/drawing/2014/main" id="{3CF87B31-D282-45E3-A781-8851FB54FE89}"/>
                </a:ext>
              </a:extLst>
            </p:cNvPr>
            <p:cNvGrpSpPr/>
            <p:nvPr/>
          </p:nvGrpSpPr>
          <p:grpSpPr>
            <a:xfrm>
              <a:off x="6013326" y="5487583"/>
              <a:ext cx="462465" cy="247780"/>
              <a:chOff x="6044063" y="288608"/>
              <a:chExt cx="462465" cy="247780"/>
            </a:xfrm>
          </p:grpSpPr>
          <p:sp>
            <p:nvSpPr>
              <p:cNvPr id="258" name="Rectángulo 257">
                <a:extLst>
                  <a:ext uri="{FF2B5EF4-FFF2-40B4-BE49-F238E27FC236}">
                    <a16:creationId xmlns:a16="http://schemas.microsoft.com/office/drawing/2014/main" id="{191AC8D8-8A09-4F2C-BA85-92A44F6A38CF}"/>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59" name="Arco de bloque 258">
                <a:extLst>
                  <a:ext uri="{FF2B5EF4-FFF2-40B4-BE49-F238E27FC236}">
                    <a16:creationId xmlns:a16="http://schemas.microsoft.com/office/drawing/2014/main" id="{58B45CE7-13CF-428B-9368-08EDAA189626}"/>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60" name="Grupo 259">
              <a:extLst>
                <a:ext uri="{FF2B5EF4-FFF2-40B4-BE49-F238E27FC236}">
                  <a16:creationId xmlns:a16="http://schemas.microsoft.com/office/drawing/2014/main" id="{7D4BC0B8-F632-442F-A818-9E4884C41BE3}"/>
                </a:ext>
              </a:extLst>
            </p:cNvPr>
            <p:cNvGrpSpPr/>
            <p:nvPr/>
          </p:nvGrpSpPr>
          <p:grpSpPr>
            <a:xfrm>
              <a:off x="6036166" y="5659294"/>
              <a:ext cx="462465" cy="247780"/>
              <a:chOff x="6044063" y="288608"/>
              <a:chExt cx="462465" cy="247780"/>
            </a:xfrm>
          </p:grpSpPr>
          <p:sp>
            <p:nvSpPr>
              <p:cNvPr id="261" name="Rectángulo 260">
                <a:extLst>
                  <a:ext uri="{FF2B5EF4-FFF2-40B4-BE49-F238E27FC236}">
                    <a16:creationId xmlns:a16="http://schemas.microsoft.com/office/drawing/2014/main" id="{ACFC653D-9996-45DD-A0E9-D3F3150EAF41}"/>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62" name="Arco de bloque 261">
                <a:extLst>
                  <a:ext uri="{FF2B5EF4-FFF2-40B4-BE49-F238E27FC236}">
                    <a16:creationId xmlns:a16="http://schemas.microsoft.com/office/drawing/2014/main" id="{56DD8CDB-0970-4E0F-B08C-177BE55E0F30}"/>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63" name="Grupo 262">
              <a:extLst>
                <a:ext uri="{FF2B5EF4-FFF2-40B4-BE49-F238E27FC236}">
                  <a16:creationId xmlns:a16="http://schemas.microsoft.com/office/drawing/2014/main" id="{F3EC68B9-43C2-4BF0-89E7-6884D01A013B}"/>
                </a:ext>
              </a:extLst>
            </p:cNvPr>
            <p:cNvGrpSpPr/>
            <p:nvPr/>
          </p:nvGrpSpPr>
          <p:grpSpPr>
            <a:xfrm>
              <a:off x="6021847" y="5843056"/>
              <a:ext cx="462465" cy="247780"/>
              <a:chOff x="6044063" y="288608"/>
              <a:chExt cx="462465" cy="247780"/>
            </a:xfrm>
          </p:grpSpPr>
          <p:sp>
            <p:nvSpPr>
              <p:cNvPr id="264" name="Rectángulo 263">
                <a:extLst>
                  <a:ext uri="{FF2B5EF4-FFF2-40B4-BE49-F238E27FC236}">
                    <a16:creationId xmlns:a16="http://schemas.microsoft.com/office/drawing/2014/main" id="{61FE9FD8-CE3D-4119-B7BA-21B3B15A09D6}"/>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65" name="Arco de bloque 264">
                <a:extLst>
                  <a:ext uri="{FF2B5EF4-FFF2-40B4-BE49-F238E27FC236}">
                    <a16:creationId xmlns:a16="http://schemas.microsoft.com/office/drawing/2014/main" id="{2D0FE6AF-B29D-4FDA-BB54-05F07D369D4A}"/>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66" name="Grupo 265">
              <a:extLst>
                <a:ext uri="{FF2B5EF4-FFF2-40B4-BE49-F238E27FC236}">
                  <a16:creationId xmlns:a16="http://schemas.microsoft.com/office/drawing/2014/main" id="{CB77E7B5-B38D-4A91-91A6-4379964AC133}"/>
                </a:ext>
              </a:extLst>
            </p:cNvPr>
            <p:cNvGrpSpPr/>
            <p:nvPr/>
          </p:nvGrpSpPr>
          <p:grpSpPr>
            <a:xfrm>
              <a:off x="6013326" y="6032909"/>
              <a:ext cx="462465" cy="247780"/>
              <a:chOff x="6044063" y="288608"/>
              <a:chExt cx="462465" cy="247780"/>
            </a:xfrm>
          </p:grpSpPr>
          <p:sp>
            <p:nvSpPr>
              <p:cNvPr id="267" name="Rectángulo 266">
                <a:extLst>
                  <a:ext uri="{FF2B5EF4-FFF2-40B4-BE49-F238E27FC236}">
                    <a16:creationId xmlns:a16="http://schemas.microsoft.com/office/drawing/2014/main" id="{8EECDFA9-85FD-46E5-A0F4-BFB667249029}"/>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68" name="Arco de bloque 267">
                <a:extLst>
                  <a:ext uri="{FF2B5EF4-FFF2-40B4-BE49-F238E27FC236}">
                    <a16:creationId xmlns:a16="http://schemas.microsoft.com/office/drawing/2014/main" id="{42C23D0F-2D4E-4F9C-A2A1-5204EA0E5AD2}"/>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dirty="0">
                  <a:solidFill>
                    <a:schemeClr val="tx1"/>
                  </a:solidFill>
                </a:endParaRPr>
              </a:p>
            </p:txBody>
          </p:sp>
        </p:grpSp>
        <p:grpSp>
          <p:nvGrpSpPr>
            <p:cNvPr id="269" name="Grupo 268">
              <a:extLst>
                <a:ext uri="{FF2B5EF4-FFF2-40B4-BE49-F238E27FC236}">
                  <a16:creationId xmlns:a16="http://schemas.microsoft.com/office/drawing/2014/main" id="{1289A336-990E-4D28-8C5E-28FCF01632E4}"/>
                </a:ext>
              </a:extLst>
            </p:cNvPr>
            <p:cNvGrpSpPr/>
            <p:nvPr/>
          </p:nvGrpSpPr>
          <p:grpSpPr>
            <a:xfrm>
              <a:off x="6021223" y="6216611"/>
              <a:ext cx="462465" cy="247780"/>
              <a:chOff x="6044063" y="288608"/>
              <a:chExt cx="462465" cy="247780"/>
            </a:xfrm>
          </p:grpSpPr>
          <p:sp>
            <p:nvSpPr>
              <p:cNvPr id="270" name="Rectángulo 269">
                <a:extLst>
                  <a:ext uri="{FF2B5EF4-FFF2-40B4-BE49-F238E27FC236}">
                    <a16:creationId xmlns:a16="http://schemas.microsoft.com/office/drawing/2014/main" id="{5A1447CA-6E6B-4150-B749-AC7730B542EA}"/>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71" name="Arco de bloque 270">
                <a:extLst>
                  <a:ext uri="{FF2B5EF4-FFF2-40B4-BE49-F238E27FC236}">
                    <a16:creationId xmlns:a16="http://schemas.microsoft.com/office/drawing/2014/main" id="{4D75D9D7-0CB9-406F-AD71-5CC0D8540EDB}"/>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nvGrpSpPr>
            <p:cNvPr id="272" name="Grupo 271">
              <a:extLst>
                <a:ext uri="{FF2B5EF4-FFF2-40B4-BE49-F238E27FC236}">
                  <a16:creationId xmlns:a16="http://schemas.microsoft.com/office/drawing/2014/main" id="{F880AC85-36AE-433C-9BC7-F413048544DF}"/>
                </a:ext>
              </a:extLst>
            </p:cNvPr>
            <p:cNvGrpSpPr/>
            <p:nvPr/>
          </p:nvGrpSpPr>
          <p:grpSpPr>
            <a:xfrm>
              <a:off x="6027179" y="6439583"/>
              <a:ext cx="462465" cy="247780"/>
              <a:chOff x="6044063" y="288608"/>
              <a:chExt cx="462465" cy="247780"/>
            </a:xfrm>
          </p:grpSpPr>
          <p:sp>
            <p:nvSpPr>
              <p:cNvPr id="273" name="Rectángulo 272">
                <a:extLst>
                  <a:ext uri="{FF2B5EF4-FFF2-40B4-BE49-F238E27FC236}">
                    <a16:creationId xmlns:a16="http://schemas.microsoft.com/office/drawing/2014/main" id="{1FD94922-5D04-4E7A-ADB7-38AFB9564094}"/>
                  </a:ext>
                </a:extLst>
              </p:cNvPr>
              <p:cNvSpPr/>
              <p:nvPr/>
            </p:nvSpPr>
            <p:spPr>
              <a:xfrm>
                <a:off x="6372225" y="391478"/>
                <a:ext cx="134303" cy="8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p>
            </p:txBody>
          </p:sp>
          <p:sp>
            <p:nvSpPr>
              <p:cNvPr id="274" name="Arco de bloque 273">
                <a:extLst>
                  <a:ext uri="{FF2B5EF4-FFF2-40B4-BE49-F238E27FC236}">
                    <a16:creationId xmlns:a16="http://schemas.microsoft.com/office/drawing/2014/main" id="{28FF5B9C-EC7D-46E5-904C-EF11198BD909}"/>
                  </a:ext>
                </a:extLst>
              </p:cNvPr>
              <p:cNvSpPr/>
              <p:nvPr/>
            </p:nvSpPr>
            <p:spPr>
              <a:xfrm>
                <a:off x="6044063" y="288608"/>
                <a:ext cx="416787" cy="247780"/>
              </a:xfrm>
              <a:prstGeom prst="blockArc">
                <a:avLst>
                  <a:gd name="adj1" fmla="val 7656374"/>
                  <a:gd name="adj2" fmla="val 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MX">
                  <a:solidFill>
                    <a:schemeClr val="tx1"/>
                  </a:solidFill>
                </a:endParaRPr>
              </a:p>
            </p:txBody>
          </p:sp>
        </p:grpSp>
      </p:grpSp>
      <p:pic>
        <p:nvPicPr>
          <p:cNvPr id="3" name="Imagen 2">
            <a:extLst>
              <a:ext uri="{FF2B5EF4-FFF2-40B4-BE49-F238E27FC236}">
                <a16:creationId xmlns:a16="http://schemas.microsoft.com/office/drawing/2014/main" id="{CFDCB7D6-1D3C-4959-92A5-28D03A08C82F}"/>
              </a:ext>
            </a:extLst>
          </p:cNvPr>
          <p:cNvPicPr>
            <a:picLocks noChangeAspect="1"/>
          </p:cNvPicPr>
          <p:nvPr/>
        </p:nvPicPr>
        <p:blipFill>
          <a:blip r:embed="rId2"/>
          <a:stretch>
            <a:fillRect/>
          </a:stretch>
        </p:blipFill>
        <p:spPr>
          <a:xfrm>
            <a:off x="466046" y="954382"/>
            <a:ext cx="4952748" cy="4952748"/>
          </a:xfrm>
          <a:prstGeom prst="rect">
            <a:avLst/>
          </a:prstGeom>
        </p:spPr>
      </p:pic>
    </p:spTree>
    <p:extLst>
      <p:ext uri="{BB962C8B-B14F-4D97-AF65-F5344CB8AC3E}">
        <p14:creationId xmlns:p14="http://schemas.microsoft.com/office/powerpoint/2010/main" val="15740005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TotalTime>
  <Words>372</Words>
  <Application>Microsoft Office PowerPoint</Application>
  <PresentationFormat>Panorámica</PresentationFormat>
  <Paragraphs>27</Paragraphs>
  <Slides>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8</vt:i4>
      </vt:variant>
    </vt:vector>
  </HeadingPairs>
  <TitlesOfParts>
    <vt:vector size="15" baseType="lpstr">
      <vt:lpstr>Arial</vt:lpstr>
      <vt:lpstr>Calibri</vt:lpstr>
      <vt:lpstr>Calibri Light</vt:lpstr>
      <vt:lpstr>Helvetica Neue</vt:lpstr>
      <vt:lpstr>Lucida Handwriting</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karen martinez</dc:creator>
  <cp:lastModifiedBy>vanessa garza</cp:lastModifiedBy>
  <cp:revision>14</cp:revision>
  <dcterms:created xsi:type="dcterms:W3CDTF">2021-09-09T21:27:57Z</dcterms:created>
  <dcterms:modified xsi:type="dcterms:W3CDTF">2021-09-21T03:50:29Z</dcterms:modified>
</cp:coreProperties>
</file>