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2" r:id="rId6"/>
    <p:sldId id="263" r:id="rId7"/>
    <p:sldId id="264" r:id="rId8"/>
    <p:sldId id="265" r:id="rId9"/>
    <p:sldId id="260"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F6D"/>
    <a:srgbClr val="37AF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A64346AC-8851-4142-8E8F-DB0491A46CE7}" type="datetimeFigureOut">
              <a:rPr lang="es-MX" smtClean="0"/>
              <a:t>26/09/2021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154684652"/>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64346AC-8851-4142-8E8F-DB0491A46CE7}" type="datetimeFigureOut">
              <a:rPr lang="es-MX" smtClean="0"/>
              <a:t>26/09/2021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9272197"/>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64346AC-8851-4142-8E8F-DB0491A46CE7}" type="datetimeFigureOut">
              <a:rPr lang="es-MX" smtClean="0"/>
              <a:t>26/09/2021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3023600123"/>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64346AC-8851-4142-8E8F-DB0491A46CE7}" type="datetimeFigureOut">
              <a:rPr lang="es-MX" smtClean="0"/>
              <a:t>26/09/2021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1019483500"/>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64346AC-8851-4142-8E8F-DB0491A46CE7}" type="datetimeFigureOut">
              <a:rPr lang="es-MX" smtClean="0"/>
              <a:t>26/09/2021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1036065674"/>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A64346AC-8851-4142-8E8F-DB0491A46CE7}" type="datetimeFigureOut">
              <a:rPr lang="es-MX" smtClean="0"/>
              <a:t>26/09/2021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203936156"/>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A64346AC-8851-4142-8E8F-DB0491A46CE7}" type="datetimeFigureOut">
              <a:rPr lang="es-MX" smtClean="0"/>
              <a:t>26/09/2021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3033203235"/>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A64346AC-8851-4142-8E8F-DB0491A46CE7}" type="datetimeFigureOut">
              <a:rPr lang="es-MX" smtClean="0"/>
              <a:t>26/09/2021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2946496741"/>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64346AC-8851-4142-8E8F-DB0491A46CE7}" type="datetimeFigureOut">
              <a:rPr lang="es-MX" smtClean="0"/>
              <a:t>26/09/2021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3397303845"/>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64346AC-8851-4142-8E8F-DB0491A46CE7}" type="datetimeFigureOut">
              <a:rPr lang="es-MX" smtClean="0"/>
              <a:t>26/09/2021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3272897263"/>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64346AC-8851-4142-8E8F-DB0491A46CE7}" type="datetimeFigureOut">
              <a:rPr lang="es-MX" smtClean="0"/>
              <a:t>26/09/2021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906804C-D3AF-40D2-92C7-26C3AFA6A439}" type="slidenum">
              <a:rPr lang="es-MX" smtClean="0"/>
              <a:t>‹Nº›</a:t>
            </a:fld>
            <a:endParaRPr lang="es-MX"/>
          </a:p>
        </p:txBody>
      </p:sp>
    </p:spTree>
    <p:extLst>
      <p:ext uri="{BB962C8B-B14F-4D97-AF65-F5344CB8AC3E}">
        <p14:creationId xmlns:p14="http://schemas.microsoft.com/office/powerpoint/2010/main" val="4093249954"/>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346AC-8851-4142-8E8F-DB0491A46CE7}" type="datetimeFigureOut">
              <a:rPr lang="es-MX" smtClean="0"/>
              <a:t>26/09/2021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6804C-D3AF-40D2-92C7-26C3AFA6A439}" type="slidenum">
              <a:rPr lang="es-MX" smtClean="0"/>
              <a:t>‹Nº›</a:t>
            </a:fld>
            <a:endParaRPr lang="es-MX"/>
          </a:p>
        </p:txBody>
      </p:sp>
    </p:spTree>
    <p:extLst>
      <p:ext uri="{BB962C8B-B14F-4D97-AF65-F5344CB8AC3E}">
        <p14:creationId xmlns:p14="http://schemas.microsoft.com/office/powerpoint/2010/main" val="258525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826698" y="0"/>
            <a:ext cx="6365302"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04" name="Grupo 103"/>
          <p:cNvGrpSpPr/>
          <p:nvPr/>
        </p:nvGrpSpPr>
        <p:grpSpPr>
          <a:xfrm>
            <a:off x="5471057" y="630248"/>
            <a:ext cx="1294830" cy="1166266"/>
            <a:chOff x="5471057" y="630248"/>
            <a:chExt cx="1294830" cy="1166266"/>
          </a:xfrm>
        </p:grpSpPr>
        <p:sp>
          <p:nvSpPr>
            <p:cNvPr id="6" name="Rectángulo 5"/>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48" name="Rectángulo 47"/>
          <p:cNvSpPr/>
          <p:nvPr/>
        </p:nvSpPr>
        <p:spPr>
          <a:xfrm>
            <a:off x="6363023" y="1756093"/>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500255" y="1382531"/>
            <a:ext cx="1217157" cy="1166266"/>
          </a:xfrm>
          <a:prstGeom prst="blockArc">
            <a:avLst>
              <a:gd name="adj1" fmla="val 7067685"/>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nvGrpSpPr>
          <p:cNvPr id="107" name="Grupo 106"/>
          <p:cNvGrpSpPr/>
          <p:nvPr/>
        </p:nvGrpSpPr>
        <p:grpSpPr>
          <a:xfrm>
            <a:off x="5499164" y="1382531"/>
            <a:ext cx="1294830" cy="1166266"/>
            <a:chOff x="5471057" y="630248"/>
            <a:chExt cx="1294830" cy="1166266"/>
          </a:xfrm>
        </p:grpSpPr>
        <p:sp>
          <p:nvSpPr>
            <p:cNvPr id="108" name="Rectángulo 107"/>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9" name="Arco de bloque 108"/>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10" name="Grupo 109"/>
          <p:cNvGrpSpPr/>
          <p:nvPr/>
        </p:nvGrpSpPr>
        <p:grpSpPr>
          <a:xfrm>
            <a:off x="5527271" y="2134814"/>
            <a:ext cx="1294830" cy="1166266"/>
            <a:chOff x="5471057" y="630248"/>
            <a:chExt cx="1294830" cy="1166266"/>
          </a:xfrm>
        </p:grpSpPr>
        <p:sp>
          <p:nvSpPr>
            <p:cNvPr id="111" name="Rectángulo 110"/>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Arco de bloque 111"/>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13" name="Grupo 112"/>
          <p:cNvGrpSpPr/>
          <p:nvPr/>
        </p:nvGrpSpPr>
        <p:grpSpPr>
          <a:xfrm>
            <a:off x="5555378" y="2887097"/>
            <a:ext cx="1294830" cy="1166266"/>
            <a:chOff x="5471057" y="630248"/>
            <a:chExt cx="1294830" cy="1166266"/>
          </a:xfrm>
        </p:grpSpPr>
        <p:sp>
          <p:nvSpPr>
            <p:cNvPr id="114" name="Rectángulo 113"/>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Arco de bloque 114"/>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16" name="Grupo 115"/>
          <p:cNvGrpSpPr/>
          <p:nvPr/>
        </p:nvGrpSpPr>
        <p:grpSpPr>
          <a:xfrm>
            <a:off x="5583485" y="3639380"/>
            <a:ext cx="1294830" cy="1166266"/>
            <a:chOff x="5471057" y="630248"/>
            <a:chExt cx="1294830" cy="1166266"/>
          </a:xfrm>
        </p:grpSpPr>
        <p:sp>
          <p:nvSpPr>
            <p:cNvPr id="117" name="Rectángulo 116"/>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Arco de bloque 117"/>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19" name="Grupo 118"/>
          <p:cNvGrpSpPr/>
          <p:nvPr/>
        </p:nvGrpSpPr>
        <p:grpSpPr>
          <a:xfrm>
            <a:off x="5611592" y="4391663"/>
            <a:ext cx="1294830" cy="1166266"/>
            <a:chOff x="5471057" y="630248"/>
            <a:chExt cx="1294830" cy="1166266"/>
          </a:xfrm>
        </p:grpSpPr>
        <p:sp>
          <p:nvSpPr>
            <p:cNvPr id="120" name="Rectángulo 119"/>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1" name="Arco de bloque 120"/>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22" name="Grupo 121"/>
          <p:cNvGrpSpPr/>
          <p:nvPr/>
        </p:nvGrpSpPr>
        <p:grpSpPr>
          <a:xfrm>
            <a:off x="5639699" y="5143946"/>
            <a:ext cx="1294830" cy="1166266"/>
            <a:chOff x="5471057" y="630248"/>
            <a:chExt cx="1294830" cy="1166266"/>
          </a:xfrm>
        </p:grpSpPr>
        <p:sp>
          <p:nvSpPr>
            <p:cNvPr id="123" name="Rectángulo 122"/>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4" name="Arco de bloque 123"/>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125" name="Grupo 124"/>
          <p:cNvGrpSpPr/>
          <p:nvPr/>
        </p:nvGrpSpPr>
        <p:grpSpPr>
          <a:xfrm>
            <a:off x="5667806" y="5896229"/>
            <a:ext cx="1294830" cy="1166266"/>
            <a:chOff x="5471057" y="630248"/>
            <a:chExt cx="1294830" cy="1166266"/>
          </a:xfrm>
        </p:grpSpPr>
        <p:sp>
          <p:nvSpPr>
            <p:cNvPr id="126" name="Rectángulo 125"/>
            <p:cNvSpPr/>
            <p:nvPr/>
          </p:nvSpPr>
          <p:spPr>
            <a:xfrm>
              <a:off x="6333825" y="1003810"/>
              <a:ext cx="432062" cy="364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Arco de bloque 126"/>
            <p:cNvSpPr/>
            <p:nvPr/>
          </p:nvSpPr>
          <p:spPr>
            <a:xfrm>
              <a:off x="5471057" y="630248"/>
              <a:ext cx="1217157" cy="1166266"/>
            </a:xfrm>
            <a:prstGeom prst="blockArc">
              <a:avLst>
                <a:gd name="adj1" fmla="val 8242354"/>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2" name="CuadroTexto 1"/>
          <p:cNvSpPr txBox="1"/>
          <p:nvPr/>
        </p:nvSpPr>
        <p:spPr>
          <a:xfrm>
            <a:off x="7037207" y="243885"/>
            <a:ext cx="4319752" cy="1938992"/>
          </a:xfrm>
          <a:prstGeom prst="rect">
            <a:avLst/>
          </a:prstGeom>
          <a:noFill/>
        </p:spPr>
        <p:txBody>
          <a:bodyPr wrap="square" rtlCol="0">
            <a:spAutoFit/>
          </a:bodyPr>
          <a:lstStyle/>
          <a:p>
            <a:pPr algn="ctr"/>
            <a:r>
              <a:rPr lang="es-MX" sz="6000" dirty="0" smtClean="0">
                <a:latin typeface="Aharoni" panose="02010803020104030203" pitchFamily="2" charset="-79"/>
                <a:cs typeface="Aharoni" panose="02010803020104030203" pitchFamily="2" charset="-79"/>
              </a:rPr>
              <a:t>EL PATITO FEO</a:t>
            </a:r>
            <a:endParaRPr lang="es-MX" sz="6000" dirty="0">
              <a:latin typeface="Aharoni" panose="02010803020104030203" pitchFamily="2" charset="-79"/>
              <a:cs typeface="Aharoni" panose="02010803020104030203" pitchFamily="2" charset="-79"/>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8917" y="2134814"/>
            <a:ext cx="4185844" cy="4500908"/>
          </a:xfrm>
          <a:prstGeom prst="rect">
            <a:avLst/>
          </a:prstGeom>
        </p:spPr>
      </p:pic>
      <p:sp>
        <p:nvSpPr>
          <p:cNvPr id="7" name="CuadroTexto 6"/>
          <p:cNvSpPr txBox="1"/>
          <p:nvPr/>
        </p:nvSpPr>
        <p:spPr>
          <a:xfrm>
            <a:off x="709448" y="630248"/>
            <a:ext cx="4251441" cy="4832092"/>
          </a:xfrm>
          <a:prstGeom prst="rect">
            <a:avLst/>
          </a:prstGeom>
          <a:noFill/>
        </p:spPr>
        <p:txBody>
          <a:bodyPr wrap="square" rtlCol="0">
            <a:spAutoFit/>
          </a:bodyPr>
          <a:lstStyle/>
          <a:p>
            <a:pPr algn="ctr"/>
            <a:r>
              <a:rPr lang="es-MX" sz="2800" b="1" dirty="0" smtClean="0">
                <a:latin typeface="Arial" panose="020B0604020202020204" pitchFamily="34" charset="0"/>
                <a:cs typeface="Arial" panose="020B0604020202020204" pitchFamily="34" charset="0"/>
              </a:rPr>
              <a:t>Alumna: </a:t>
            </a:r>
          </a:p>
          <a:p>
            <a:pPr algn="ctr"/>
            <a:r>
              <a:rPr lang="es-MX" sz="2400" dirty="0" smtClean="0">
                <a:latin typeface="Arial" panose="020B0604020202020204" pitchFamily="34" charset="0"/>
                <a:cs typeface="Arial" panose="020B0604020202020204" pitchFamily="34" charset="0"/>
              </a:rPr>
              <a:t>Sara </a:t>
            </a:r>
            <a:r>
              <a:rPr lang="es-MX" sz="2400" dirty="0" err="1" smtClean="0">
                <a:latin typeface="Arial" panose="020B0604020202020204" pitchFamily="34" charset="0"/>
                <a:cs typeface="Arial" panose="020B0604020202020204" pitchFamily="34" charset="0"/>
              </a:rPr>
              <a:t>Yamilet</a:t>
            </a:r>
            <a:r>
              <a:rPr lang="es-MX" sz="2400" dirty="0" smtClean="0">
                <a:latin typeface="Arial" panose="020B0604020202020204" pitchFamily="34" charset="0"/>
                <a:cs typeface="Arial" panose="020B0604020202020204" pitchFamily="34" charset="0"/>
              </a:rPr>
              <a:t> Gómez Hernández</a:t>
            </a:r>
          </a:p>
          <a:p>
            <a:pPr algn="ctr"/>
            <a:endParaRPr lang="es-MX" sz="2400" b="1" dirty="0">
              <a:latin typeface="Arial" panose="020B0604020202020204" pitchFamily="34" charset="0"/>
              <a:cs typeface="Arial" panose="020B0604020202020204" pitchFamily="34" charset="0"/>
            </a:endParaRPr>
          </a:p>
          <a:p>
            <a:pPr algn="ctr"/>
            <a:r>
              <a:rPr lang="es-MX" sz="2800" b="1" dirty="0" smtClean="0">
                <a:latin typeface="Arial" panose="020B0604020202020204" pitchFamily="34" charset="0"/>
                <a:cs typeface="Arial" panose="020B0604020202020204" pitchFamily="34" charset="0"/>
              </a:rPr>
              <a:t>Maestro:</a:t>
            </a:r>
          </a:p>
          <a:p>
            <a:pPr algn="ctr"/>
            <a:r>
              <a:rPr lang="es-MX" sz="2400" dirty="0" smtClean="0">
                <a:latin typeface="Arial" panose="020B0604020202020204" pitchFamily="34" charset="0"/>
                <a:cs typeface="Arial" panose="020B0604020202020204" pitchFamily="34" charset="0"/>
              </a:rPr>
              <a:t>Juan Manuel Martínez Muza</a:t>
            </a:r>
          </a:p>
          <a:p>
            <a:pPr algn="ctr"/>
            <a:r>
              <a:rPr lang="es-MX" sz="2400" dirty="0" smtClean="0">
                <a:latin typeface="Arial" panose="020B0604020202020204" pitchFamily="34" charset="0"/>
                <a:cs typeface="Arial" panose="020B0604020202020204" pitchFamily="34" charset="0"/>
              </a:rPr>
              <a:t> </a:t>
            </a:r>
          </a:p>
          <a:p>
            <a:pPr algn="ctr"/>
            <a:r>
              <a:rPr lang="es-MX" sz="2800" b="1" dirty="0">
                <a:latin typeface="Arial" panose="020B0604020202020204" pitchFamily="34" charset="0"/>
                <a:cs typeface="Arial" panose="020B0604020202020204" pitchFamily="34" charset="0"/>
              </a:rPr>
              <a:t>Curso: </a:t>
            </a:r>
            <a:endParaRPr lang="es-MX" sz="2800" b="1" dirty="0" smtClean="0">
              <a:latin typeface="Arial" panose="020B0604020202020204" pitchFamily="34" charset="0"/>
              <a:cs typeface="Arial" panose="020B0604020202020204" pitchFamily="34" charset="0"/>
            </a:endParaRPr>
          </a:p>
          <a:p>
            <a:pPr algn="ctr"/>
            <a:r>
              <a:rPr lang="es-MX" sz="2400" dirty="0" smtClean="0">
                <a:latin typeface="Arial" panose="020B0604020202020204" pitchFamily="34" charset="0"/>
                <a:cs typeface="Arial" panose="020B0604020202020204" pitchFamily="34" charset="0"/>
              </a:rPr>
              <a:t>Computación </a:t>
            </a:r>
          </a:p>
          <a:p>
            <a:pPr algn="ctr"/>
            <a:endParaRPr lang="es-MX" sz="2400" dirty="0">
              <a:latin typeface="Arial" panose="020B0604020202020204" pitchFamily="34" charset="0"/>
              <a:cs typeface="Arial" panose="020B0604020202020204" pitchFamily="34" charset="0"/>
            </a:endParaRPr>
          </a:p>
          <a:p>
            <a:pPr algn="ctr"/>
            <a:r>
              <a:rPr lang="es-MX" sz="3200" b="1" i="1" dirty="0" smtClean="0">
                <a:latin typeface="Arial" panose="020B0604020202020204" pitchFamily="34" charset="0"/>
                <a:cs typeface="Arial" panose="020B0604020202020204" pitchFamily="34" charset="0"/>
              </a:rPr>
              <a:t>CUENTO DIGITAL</a:t>
            </a:r>
            <a:endParaRPr lang="es-MX" sz="3200" b="1" i="1" dirty="0">
              <a:latin typeface="Arial" panose="020B0604020202020204" pitchFamily="34" charset="0"/>
              <a:cs typeface="Arial" panose="020B0604020202020204" pitchFamily="34" charset="0"/>
            </a:endParaRPr>
          </a:p>
          <a:p>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8949760"/>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095999" y="402771"/>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12" name="Rectángulo 11"/>
          <p:cNvSpPr/>
          <p:nvPr/>
        </p:nvSpPr>
        <p:spPr>
          <a:xfrm>
            <a:off x="7137080" y="598964"/>
            <a:ext cx="3850653" cy="2123658"/>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Era un verano soleado y alegre. Mamá pata estaba muy contenta, porque luego de empollar cuatro huevos ya era hora de que nacieran sus hijitos.</a:t>
            </a:r>
          </a:p>
        </p:txBody>
      </p:sp>
      <p:pic>
        <p:nvPicPr>
          <p:cNvPr id="13" name="Imagen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4078" y="2824945"/>
            <a:ext cx="2878971" cy="3385987"/>
          </a:xfrm>
          <a:prstGeom prst="rect">
            <a:avLst/>
          </a:prstGeom>
        </p:spPr>
      </p:pic>
    </p:spTree>
    <p:extLst>
      <p:ext uri="{BB962C8B-B14F-4D97-AF65-F5344CB8AC3E}">
        <p14:creationId xmlns:p14="http://schemas.microsoft.com/office/powerpoint/2010/main" val="1476188370"/>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down)">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Rot by="120000">
                                      <p:cBhvr>
                                        <p:cTn id="11" dur="100" fill="hold">
                                          <p:stCondLst>
                                            <p:cond delay="0"/>
                                          </p:stCondLst>
                                        </p:cTn>
                                        <p:tgtEl>
                                          <p:spTgt spid="13"/>
                                        </p:tgtEl>
                                        <p:attrNameLst>
                                          <p:attrName>r</p:attrName>
                                        </p:attrNameLst>
                                      </p:cBhvr>
                                    </p:animRot>
                                    <p:animRot by="-240000">
                                      <p:cBhvr>
                                        <p:cTn id="12" dur="200" fill="hold">
                                          <p:stCondLst>
                                            <p:cond delay="200"/>
                                          </p:stCondLst>
                                        </p:cTn>
                                        <p:tgtEl>
                                          <p:spTgt spid="13"/>
                                        </p:tgtEl>
                                        <p:attrNameLst>
                                          <p:attrName>r</p:attrName>
                                        </p:attrNameLst>
                                      </p:cBhvr>
                                    </p:animRot>
                                    <p:animRot by="240000">
                                      <p:cBhvr>
                                        <p:cTn id="13" dur="200" fill="hold">
                                          <p:stCondLst>
                                            <p:cond delay="400"/>
                                          </p:stCondLst>
                                        </p:cTn>
                                        <p:tgtEl>
                                          <p:spTgt spid="13"/>
                                        </p:tgtEl>
                                        <p:attrNameLst>
                                          <p:attrName>r</p:attrName>
                                        </p:attrNameLst>
                                      </p:cBhvr>
                                    </p:animRot>
                                    <p:animRot by="-240000">
                                      <p:cBhvr>
                                        <p:cTn id="14" dur="200" fill="hold">
                                          <p:stCondLst>
                                            <p:cond delay="600"/>
                                          </p:stCondLst>
                                        </p:cTn>
                                        <p:tgtEl>
                                          <p:spTgt spid="13"/>
                                        </p:tgtEl>
                                        <p:attrNameLst>
                                          <p:attrName>r</p:attrName>
                                        </p:attrNameLst>
                                      </p:cBhvr>
                                    </p:animRot>
                                    <p:animRot by="120000">
                                      <p:cBhvr>
                                        <p:cTn id="15" dur="200" fill="hold">
                                          <p:stCondLst>
                                            <p:cond delay="80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 </a:t>
            </a:r>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333825" y="517664"/>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Rectángulo 74"/>
          <p:cNvSpPr/>
          <p:nvPr/>
        </p:nvSpPr>
        <p:spPr>
          <a:xfrm>
            <a:off x="186097" y="575809"/>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10" name="Rectángulo 9"/>
          <p:cNvSpPr/>
          <p:nvPr/>
        </p:nvSpPr>
        <p:spPr>
          <a:xfrm>
            <a:off x="470525" y="821262"/>
            <a:ext cx="4458725" cy="1785104"/>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Así fue. Uno tras otro, los tres primeros patitos rompieron el cascarón. Solo había un huevo, más grande que los otros, que no se rompía.</a:t>
            </a:r>
          </a:p>
        </p:txBody>
      </p:sp>
      <p:sp>
        <p:nvSpPr>
          <p:cNvPr id="11" name="Rectángulo 10"/>
          <p:cNvSpPr/>
          <p:nvPr/>
        </p:nvSpPr>
        <p:spPr>
          <a:xfrm>
            <a:off x="7130056" y="811502"/>
            <a:ext cx="4702748" cy="1785104"/>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Cuando por fin el huevo se rompió, nació el último patito. —¡Qué patito más feo, mejor ni lo veo! —pensó la mamá pata—. Pero es mi hijito y lo quiero.</a:t>
            </a:r>
          </a:p>
        </p:txBody>
      </p:sp>
      <p:pic>
        <p:nvPicPr>
          <p:cNvPr id="12" name="Imagen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576" y="2690836"/>
            <a:ext cx="3066277" cy="3478166"/>
          </a:xfrm>
          <a:prstGeom prst="rect">
            <a:avLst/>
          </a:prstGeom>
        </p:spPr>
      </p:pic>
      <p:pic>
        <p:nvPicPr>
          <p:cNvPr id="13" name="Imagen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2321" y="2690836"/>
            <a:ext cx="2920086" cy="3286186"/>
          </a:xfrm>
          <a:prstGeom prst="rect">
            <a:avLst/>
          </a:prstGeom>
        </p:spPr>
      </p:pic>
    </p:spTree>
    <p:extLst>
      <p:ext uri="{BB962C8B-B14F-4D97-AF65-F5344CB8AC3E}">
        <p14:creationId xmlns:p14="http://schemas.microsoft.com/office/powerpoint/2010/main" val="32247243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333825" y="517664"/>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Rectángulo 74"/>
          <p:cNvSpPr/>
          <p:nvPr/>
        </p:nvSpPr>
        <p:spPr>
          <a:xfrm>
            <a:off x="186097" y="575809"/>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10" name="Rectángulo 9"/>
          <p:cNvSpPr/>
          <p:nvPr/>
        </p:nvSpPr>
        <p:spPr>
          <a:xfrm>
            <a:off x="430924" y="863541"/>
            <a:ext cx="4754008" cy="1446550"/>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El pobre patito se dio cuenta de que su mamá era la única que lo quería, porque sus hermanos lo agarraban a picotazos y no lo dejaban jugar.</a:t>
            </a:r>
          </a:p>
        </p:txBody>
      </p:sp>
      <p:sp>
        <p:nvSpPr>
          <p:cNvPr id="11" name="Rectángulo 10"/>
          <p:cNvSpPr/>
          <p:nvPr/>
        </p:nvSpPr>
        <p:spPr>
          <a:xfrm>
            <a:off x="7072640" y="808074"/>
            <a:ext cx="4688436" cy="1446550"/>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Así que, cuando llegó el otoño, saltó la reja del corral y se escapó. —Ya encontraré algún lugar en el que me sepan amar —pensó.</a:t>
            </a:r>
          </a:p>
        </p:txBody>
      </p:sp>
      <p:pic>
        <p:nvPicPr>
          <p:cNvPr id="12" name="Imagen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6051" y="2428644"/>
            <a:ext cx="3417883" cy="3954021"/>
          </a:xfrm>
          <a:prstGeom prst="rect">
            <a:avLst/>
          </a:prstGeom>
        </p:spPr>
      </p:pic>
      <p:pic>
        <p:nvPicPr>
          <p:cNvPr id="13" name="Imagen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1899" y="2284843"/>
            <a:ext cx="3607527" cy="4114414"/>
          </a:xfrm>
          <a:prstGeom prst="rect">
            <a:avLst/>
          </a:prstGeom>
        </p:spPr>
      </p:pic>
    </p:spTree>
    <p:extLst>
      <p:ext uri="{BB962C8B-B14F-4D97-AF65-F5344CB8AC3E}">
        <p14:creationId xmlns:p14="http://schemas.microsoft.com/office/powerpoint/2010/main" val="2139423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randombar(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wipe(down)">
                                      <p:cBhvr>
                                        <p:cTn id="20" dur="580">
                                          <p:stCondLst>
                                            <p:cond delay="0"/>
                                          </p:stCondLst>
                                        </p:cTn>
                                        <p:tgtEl>
                                          <p:spTgt spid="11">
                                            <p:txEl>
                                              <p:pRg st="0" end="0"/>
                                            </p:txEl>
                                          </p:spTgt>
                                        </p:tgtEl>
                                      </p:cBhvr>
                                    </p:animEffect>
                                    <p:anim calcmode="lin" valueType="num">
                                      <p:cBhvr>
                                        <p:cTn id="21"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26" dur="26">
                                          <p:stCondLst>
                                            <p:cond delay="650"/>
                                          </p:stCondLst>
                                        </p:cTn>
                                        <p:tgtEl>
                                          <p:spTgt spid="11">
                                            <p:txEl>
                                              <p:pRg st="0" end="0"/>
                                            </p:txEl>
                                          </p:spTgt>
                                        </p:tgtEl>
                                      </p:cBhvr>
                                      <p:to x="100000" y="60000"/>
                                    </p:animScale>
                                    <p:animScale>
                                      <p:cBhvr>
                                        <p:cTn id="27" dur="166" decel="50000">
                                          <p:stCondLst>
                                            <p:cond delay="676"/>
                                          </p:stCondLst>
                                        </p:cTn>
                                        <p:tgtEl>
                                          <p:spTgt spid="11">
                                            <p:txEl>
                                              <p:pRg st="0" end="0"/>
                                            </p:txEl>
                                          </p:spTgt>
                                        </p:tgtEl>
                                      </p:cBhvr>
                                      <p:to x="100000" y="100000"/>
                                    </p:animScale>
                                    <p:animScale>
                                      <p:cBhvr>
                                        <p:cTn id="28" dur="26">
                                          <p:stCondLst>
                                            <p:cond delay="1312"/>
                                          </p:stCondLst>
                                        </p:cTn>
                                        <p:tgtEl>
                                          <p:spTgt spid="11">
                                            <p:txEl>
                                              <p:pRg st="0" end="0"/>
                                            </p:txEl>
                                          </p:spTgt>
                                        </p:tgtEl>
                                      </p:cBhvr>
                                      <p:to x="100000" y="80000"/>
                                    </p:animScale>
                                    <p:animScale>
                                      <p:cBhvr>
                                        <p:cTn id="29" dur="166" decel="50000">
                                          <p:stCondLst>
                                            <p:cond delay="1338"/>
                                          </p:stCondLst>
                                        </p:cTn>
                                        <p:tgtEl>
                                          <p:spTgt spid="11">
                                            <p:txEl>
                                              <p:pRg st="0" end="0"/>
                                            </p:txEl>
                                          </p:spTgt>
                                        </p:tgtEl>
                                      </p:cBhvr>
                                      <p:to x="100000" y="100000"/>
                                    </p:animScale>
                                    <p:animScale>
                                      <p:cBhvr>
                                        <p:cTn id="30" dur="26">
                                          <p:stCondLst>
                                            <p:cond delay="1642"/>
                                          </p:stCondLst>
                                        </p:cTn>
                                        <p:tgtEl>
                                          <p:spTgt spid="11">
                                            <p:txEl>
                                              <p:pRg st="0" end="0"/>
                                            </p:txEl>
                                          </p:spTgt>
                                        </p:tgtEl>
                                      </p:cBhvr>
                                      <p:to x="100000" y="90000"/>
                                    </p:animScale>
                                    <p:animScale>
                                      <p:cBhvr>
                                        <p:cTn id="31" dur="166" decel="50000">
                                          <p:stCondLst>
                                            <p:cond delay="1668"/>
                                          </p:stCondLst>
                                        </p:cTn>
                                        <p:tgtEl>
                                          <p:spTgt spid="11">
                                            <p:txEl>
                                              <p:pRg st="0" end="0"/>
                                            </p:txEl>
                                          </p:spTgt>
                                        </p:tgtEl>
                                      </p:cBhvr>
                                      <p:to x="100000" y="100000"/>
                                    </p:animScale>
                                    <p:animScale>
                                      <p:cBhvr>
                                        <p:cTn id="32" dur="26">
                                          <p:stCondLst>
                                            <p:cond delay="1808"/>
                                          </p:stCondLst>
                                        </p:cTn>
                                        <p:tgtEl>
                                          <p:spTgt spid="11">
                                            <p:txEl>
                                              <p:pRg st="0" end="0"/>
                                            </p:txEl>
                                          </p:spTgt>
                                        </p:tgtEl>
                                      </p:cBhvr>
                                      <p:to x="100000" y="95000"/>
                                    </p:animScale>
                                    <p:animScale>
                                      <p:cBhvr>
                                        <p:cTn id="33" dur="166" decel="50000">
                                          <p:stCondLst>
                                            <p:cond delay="1834"/>
                                          </p:stCondLst>
                                        </p:cTn>
                                        <p:tgtEl>
                                          <p:spTgt spid="11">
                                            <p:txEl>
                                              <p:pRg st="0" end="0"/>
                                            </p:txEl>
                                          </p:spTgt>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333825" y="517664"/>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Rectángulo 74"/>
          <p:cNvSpPr/>
          <p:nvPr/>
        </p:nvSpPr>
        <p:spPr>
          <a:xfrm>
            <a:off x="186097" y="575809"/>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10" name="Rectángulo 9"/>
          <p:cNvSpPr/>
          <p:nvPr/>
        </p:nvSpPr>
        <p:spPr>
          <a:xfrm>
            <a:off x="360451" y="851795"/>
            <a:ext cx="5200666" cy="1785104"/>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Pero el viento soplaba cada vez más, los árboles se quedaba sin hojas y el patito feo todavía no encontraba un lugar donde vivir. Hasta que vio una casa y llamó a la puerta.</a:t>
            </a:r>
          </a:p>
        </p:txBody>
      </p:sp>
      <p:sp>
        <p:nvSpPr>
          <p:cNvPr id="11" name="Rectángulo 10"/>
          <p:cNvSpPr/>
          <p:nvPr/>
        </p:nvSpPr>
        <p:spPr>
          <a:xfrm>
            <a:off x="6922996" y="827684"/>
            <a:ext cx="5050178" cy="1785104"/>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En la casa vivían una viejita, un gato y una gallina. Y aunque lo dejaron quedarse un tiempo, no eran muy simpáticos: todos eran mandones. Así que el pobre patito también se fue</a:t>
            </a:r>
          </a:p>
        </p:txBody>
      </p:sp>
      <p:pic>
        <p:nvPicPr>
          <p:cNvPr id="12" name="Imagen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7400" y="2702032"/>
            <a:ext cx="3223151" cy="3730773"/>
          </a:xfrm>
          <a:prstGeom prst="rect">
            <a:avLst/>
          </a:prstGeom>
        </p:spPr>
      </p:pic>
      <p:pic>
        <p:nvPicPr>
          <p:cNvPr id="13" name="Imagen 12"/>
          <p:cNvPicPr>
            <a:picLocks noChangeAspect="1"/>
          </p:cNvPicPr>
          <p:nvPr/>
        </p:nvPicPr>
        <p:blipFill rotWithShape="1">
          <a:blip r:embed="rId3">
            <a:extLst>
              <a:ext uri="{28A0092B-C50C-407E-A947-70E740481C1C}">
                <a14:useLocalDpi xmlns:a14="http://schemas.microsoft.com/office/drawing/2010/main" val="0"/>
              </a:ext>
            </a:extLst>
          </a:blip>
          <a:srcRect t="6854"/>
          <a:stretch/>
        </p:blipFill>
        <p:spPr>
          <a:xfrm>
            <a:off x="7612552" y="2760277"/>
            <a:ext cx="3454874" cy="3643294"/>
          </a:xfrm>
          <a:prstGeom prst="rect">
            <a:avLst/>
          </a:prstGeom>
        </p:spPr>
      </p:pic>
    </p:spTree>
    <p:extLst>
      <p:ext uri="{BB962C8B-B14F-4D97-AF65-F5344CB8AC3E}">
        <p14:creationId xmlns:p14="http://schemas.microsoft.com/office/powerpoint/2010/main" val="36122966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randombar(horizontal)">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 calcmode="lin" valueType="num">
                                      <p:cBhvr>
                                        <p:cTn id="19"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0" dur="1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21" dur="1000" fill="hold"/>
                                        <p:tgtEl>
                                          <p:spTgt spid="11">
                                            <p:txEl>
                                              <p:pRg st="0" end="0"/>
                                            </p:txEl>
                                          </p:spTgt>
                                        </p:tgtEl>
                                        <p:attrNameLst>
                                          <p:attrName>style.rotation</p:attrName>
                                        </p:attrNameLst>
                                      </p:cBhvr>
                                      <p:tavLst>
                                        <p:tav tm="0">
                                          <p:val>
                                            <p:fltVal val="90"/>
                                          </p:val>
                                        </p:tav>
                                        <p:tav tm="100000">
                                          <p:val>
                                            <p:fltVal val="0"/>
                                          </p:val>
                                        </p:tav>
                                      </p:tavLst>
                                    </p:anim>
                                    <p:animEffect transition="in" filter="fade">
                                      <p:cBhvr>
                                        <p:cTn id="22" dur="10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1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 name="Rectángulo 4"/>
          <p:cNvSpPr/>
          <p:nvPr/>
        </p:nvSpPr>
        <p:spPr>
          <a:xfrm>
            <a:off x="6333825" y="517664"/>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5" name="Rectángulo 74"/>
          <p:cNvSpPr/>
          <p:nvPr/>
        </p:nvSpPr>
        <p:spPr>
          <a:xfrm>
            <a:off x="143103" y="552539"/>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black"/>
                </a:solidFill>
              </a:endParaRPr>
            </a:p>
          </p:txBody>
        </p:sp>
      </p:grpSp>
      <p:sp>
        <p:nvSpPr>
          <p:cNvPr id="10" name="Rectángulo 9"/>
          <p:cNvSpPr/>
          <p:nvPr/>
        </p:nvSpPr>
        <p:spPr>
          <a:xfrm>
            <a:off x="312151" y="762817"/>
            <a:ext cx="4921594" cy="1785104"/>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Al salir de la casa, el patito alzó los ojos al cielo y vio unas aves hermosísimas que volaban hacia algún lado. —¡Son muy bellas! Yo quisiera ser como ellas —pensó</a:t>
            </a:r>
          </a:p>
        </p:txBody>
      </p:sp>
      <p:sp>
        <p:nvSpPr>
          <p:cNvPr id="11" name="Rectángulo 10"/>
          <p:cNvSpPr/>
          <p:nvPr/>
        </p:nvSpPr>
        <p:spPr>
          <a:xfrm>
            <a:off x="6831172" y="762817"/>
            <a:ext cx="5184995" cy="1446550"/>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Pronto se fue el otoño y llegó el invierno. El patito tenía tanto frío que creyó que iba a morir. Felizmente un hombre lo recogió y lo llevó a su casa.</a:t>
            </a:r>
          </a:p>
        </p:txBody>
      </p:sp>
      <p:pic>
        <p:nvPicPr>
          <p:cNvPr id="12" name="Imagen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71" y="2527022"/>
            <a:ext cx="3495435" cy="3942767"/>
          </a:xfrm>
          <a:prstGeom prst="rect">
            <a:avLst/>
          </a:prstGeom>
        </p:spPr>
      </p:pic>
      <p:pic>
        <p:nvPicPr>
          <p:cNvPr id="13" name="Imagen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7651" y="2284494"/>
            <a:ext cx="3618196" cy="4068461"/>
          </a:xfrm>
          <a:prstGeom prst="rect">
            <a:avLst/>
          </a:prstGeom>
        </p:spPr>
      </p:pic>
    </p:spTree>
    <p:extLst>
      <p:ext uri="{BB962C8B-B14F-4D97-AF65-F5344CB8AC3E}">
        <p14:creationId xmlns:p14="http://schemas.microsoft.com/office/powerpoint/2010/main" val="34874746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heel(1)">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80">
                                          <p:stCondLst>
                                            <p:cond delay="0"/>
                                          </p:stCondLst>
                                        </p:cTn>
                                        <p:tgtEl>
                                          <p:spTgt spid="12"/>
                                        </p:tgtEl>
                                      </p:cBhvr>
                                    </p:animEffect>
                                    <p:anim calcmode="lin" valueType="num">
                                      <p:cBhvr>
                                        <p:cTn id="13"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8" dur="26">
                                          <p:stCondLst>
                                            <p:cond delay="650"/>
                                          </p:stCondLst>
                                        </p:cTn>
                                        <p:tgtEl>
                                          <p:spTgt spid="12"/>
                                        </p:tgtEl>
                                      </p:cBhvr>
                                      <p:to x="100000" y="60000"/>
                                    </p:animScale>
                                    <p:animScale>
                                      <p:cBhvr>
                                        <p:cTn id="19" dur="166" decel="50000">
                                          <p:stCondLst>
                                            <p:cond delay="676"/>
                                          </p:stCondLst>
                                        </p:cTn>
                                        <p:tgtEl>
                                          <p:spTgt spid="12"/>
                                        </p:tgtEl>
                                      </p:cBhvr>
                                      <p:to x="100000" y="100000"/>
                                    </p:animScale>
                                    <p:animScale>
                                      <p:cBhvr>
                                        <p:cTn id="20" dur="26">
                                          <p:stCondLst>
                                            <p:cond delay="1312"/>
                                          </p:stCondLst>
                                        </p:cTn>
                                        <p:tgtEl>
                                          <p:spTgt spid="12"/>
                                        </p:tgtEl>
                                      </p:cBhvr>
                                      <p:to x="100000" y="80000"/>
                                    </p:animScale>
                                    <p:animScale>
                                      <p:cBhvr>
                                        <p:cTn id="21" dur="166" decel="50000">
                                          <p:stCondLst>
                                            <p:cond delay="1338"/>
                                          </p:stCondLst>
                                        </p:cTn>
                                        <p:tgtEl>
                                          <p:spTgt spid="12"/>
                                        </p:tgtEl>
                                      </p:cBhvr>
                                      <p:to x="100000" y="100000"/>
                                    </p:animScale>
                                    <p:animScale>
                                      <p:cBhvr>
                                        <p:cTn id="22" dur="26">
                                          <p:stCondLst>
                                            <p:cond delay="1642"/>
                                          </p:stCondLst>
                                        </p:cTn>
                                        <p:tgtEl>
                                          <p:spTgt spid="12"/>
                                        </p:tgtEl>
                                      </p:cBhvr>
                                      <p:to x="100000" y="90000"/>
                                    </p:animScale>
                                    <p:animScale>
                                      <p:cBhvr>
                                        <p:cTn id="23" dur="166" decel="50000">
                                          <p:stCondLst>
                                            <p:cond delay="1668"/>
                                          </p:stCondLst>
                                        </p:cTn>
                                        <p:tgtEl>
                                          <p:spTgt spid="12"/>
                                        </p:tgtEl>
                                      </p:cBhvr>
                                      <p:to x="100000" y="100000"/>
                                    </p:animScale>
                                    <p:animScale>
                                      <p:cBhvr>
                                        <p:cTn id="24" dur="26">
                                          <p:stCondLst>
                                            <p:cond delay="1808"/>
                                          </p:stCondLst>
                                        </p:cTn>
                                        <p:tgtEl>
                                          <p:spTgt spid="12"/>
                                        </p:tgtEl>
                                      </p:cBhvr>
                                      <p:to x="100000" y="95000"/>
                                    </p:animScale>
                                    <p:animScale>
                                      <p:cBhvr>
                                        <p:cTn id="25" dur="166" decel="50000">
                                          <p:stCondLst>
                                            <p:cond delay="1834"/>
                                          </p:stCondLst>
                                        </p:cTn>
                                        <p:tgtEl>
                                          <p:spTgt spid="1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xit" presetSubtype="4" fill="hold" grpId="0" nodeType="clickEffect">
                                  <p:stCondLst>
                                    <p:cond delay="0"/>
                                  </p:stCondLst>
                                  <p:childTnLst>
                                    <p:anim calcmode="lin" valueType="num">
                                      <p:cBhvr additive="base">
                                        <p:cTn id="29" dur="500"/>
                                        <p:tgtEl>
                                          <p:spTgt spid="11"/>
                                        </p:tgtEl>
                                        <p:attrNameLst>
                                          <p:attrName>ppt_x</p:attrName>
                                        </p:attrNameLst>
                                      </p:cBhvr>
                                      <p:tavLst>
                                        <p:tav tm="0">
                                          <p:val>
                                            <p:strVal val="ppt_x"/>
                                          </p:val>
                                        </p:tav>
                                        <p:tav tm="100000">
                                          <p:val>
                                            <p:strVal val="ppt_x"/>
                                          </p:val>
                                        </p:tav>
                                      </p:tavLst>
                                    </p:anim>
                                    <p:anim calcmode="lin" valueType="num">
                                      <p:cBhvr additive="base">
                                        <p:cTn id="30" dur="500"/>
                                        <p:tgtEl>
                                          <p:spTgt spid="11"/>
                                        </p:tgtEl>
                                        <p:attrNameLst>
                                          <p:attrName>ppt_y</p:attrName>
                                        </p:attrNameLst>
                                      </p:cBhvr>
                                      <p:tavLst>
                                        <p:tav tm="0">
                                          <p:val>
                                            <p:strVal val="ppt_y"/>
                                          </p:val>
                                        </p:tav>
                                        <p:tav tm="100000">
                                          <p:val>
                                            <p:strVal val="1+ppt_h/2"/>
                                          </p:val>
                                        </p:tav>
                                      </p:tavLst>
                                    </p:anim>
                                    <p:set>
                                      <p:cBhvr>
                                        <p:cTn id="31" dur="1" fill="hold">
                                          <p:stCondLst>
                                            <p:cond delay="499"/>
                                          </p:stCondLst>
                                        </p:cTn>
                                        <p:tgtEl>
                                          <p:spTgt spid="11"/>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4" presetClass="exit" presetSubtype="10" fill="hold" nodeType="clickEffect">
                                  <p:stCondLst>
                                    <p:cond delay="0"/>
                                  </p:stCondLst>
                                  <p:childTnLst>
                                    <p:animEffect transition="out" filter="randombar(horizontal)">
                                      <p:cBhvr>
                                        <p:cTn id="35" dur="500"/>
                                        <p:tgtEl>
                                          <p:spTgt spid="13"/>
                                        </p:tgtEl>
                                      </p:cBhvr>
                                    </p:animEffect>
                                    <p:set>
                                      <p:cBhvr>
                                        <p:cTn id="36"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333825" y="517664"/>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Rectángulo 74"/>
          <p:cNvSpPr/>
          <p:nvPr/>
        </p:nvSpPr>
        <p:spPr>
          <a:xfrm>
            <a:off x="186097" y="575809"/>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10" name="Rectángulo 9"/>
          <p:cNvSpPr/>
          <p:nvPr/>
        </p:nvSpPr>
        <p:spPr>
          <a:xfrm>
            <a:off x="349470" y="825447"/>
            <a:ext cx="4915108" cy="2123658"/>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El patito pensó que esta vez le iría mejor, pero no: los dos hijos del buen hombre no lo querían: —¡Qué feo patito, lo hubieras dejado solito! —decían. Y el patito se sentía muy triste.</a:t>
            </a:r>
          </a:p>
        </p:txBody>
      </p:sp>
      <p:sp>
        <p:nvSpPr>
          <p:cNvPr id="11" name="Rectángulo 10"/>
          <p:cNvSpPr/>
          <p:nvPr/>
        </p:nvSpPr>
        <p:spPr>
          <a:xfrm>
            <a:off x="6884265" y="767293"/>
            <a:ext cx="5088909" cy="1785104"/>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Cuando llegó la primavera, el patito ya había crecido. Entonces decidió seguir su camino. Un día volvió a ver a aquellas aves que le gustaban tanto: estaban regresando de un largo viaje.</a:t>
            </a:r>
          </a:p>
        </p:txBody>
      </p:sp>
      <p:pic>
        <p:nvPicPr>
          <p:cNvPr id="12" name="Imagen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26" y="2599598"/>
            <a:ext cx="3513965" cy="3935641"/>
          </a:xfrm>
          <a:prstGeom prst="rect">
            <a:avLst/>
          </a:prstGeom>
        </p:spPr>
      </p:pic>
      <p:pic>
        <p:nvPicPr>
          <p:cNvPr id="13" name="Imagen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7932" y="2599598"/>
            <a:ext cx="3439087" cy="3878554"/>
          </a:xfrm>
          <a:prstGeom prst="rect">
            <a:avLst/>
          </a:prstGeom>
        </p:spPr>
      </p:pic>
    </p:spTree>
    <p:extLst>
      <p:ext uri="{BB962C8B-B14F-4D97-AF65-F5344CB8AC3E}">
        <p14:creationId xmlns:p14="http://schemas.microsoft.com/office/powerpoint/2010/main" val="233850799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11"/>
                                        </p:tgtEl>
                                      </p:cBhvr>
                                    </p:animEffect>
                                    <p:set>
                                      <p:cBhvr>
                                        <p:cTn id="18" dur="1" fill="hold">
                                          <p:stCondLst>
                                            <p:cond delay="499"/>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xEl>
                                              <p:pRg st="0" end="0"/>
                                            </p:txEl>
                                          </p:spTgt>
                                        </p:tgtEl>
                                        <p:attrNameLst>
                                          <p:attrName>style.visibility</p:attrName>
                                        </p:attrNameLst>
                                      </p:cBhvr>
                                      <p:to>
                                        <p:strVal val="visible"/>
                                      </p:to>
                                    </p:set>
                                    <p:anim calcmode="lin" valueType="num">
                                      <p:cBhvr additive="base">
                                        <p:cTn id="3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6333825" y="517664"/>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Rectángulo 74"/>
          <p:cNvSpPr/>
          <p:nvPr/>
        </p:nvSpPr>
        <p:spPr>
          <a:xfrm>
            <a:off x="186097" y="575809"/>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10" name="Rectángulo 9"/>
          <p:cNvSpPr/>
          <p:nvPr/>
        </p:nvSpPr>
        <p:spPr>
          <a:xfrm>
            <a:off x="321301" y="825447"/>
            <a:ext cx="4810300" cy="2123658"/>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El campo estaba verde y soleado. El patito se acercó a beber a un estanque, y vio su reflejo en el agua. ¡Qué sorpresa se llevó! ¡Se había convertido en un ave de esas que tanto admiraba!</a:t>
            </a:r>
          </a:p>
        </p:txBody>
      </p:sp>
      <p:sp>
        <p:nvSpPr>
          <p:cNvPr id="11" name="Rectángulo 10"/>
          <p:cNvSpPr/>
          <p:nvPr/>
        </p:nvSpPr>
        <p:spPr>
          <a:xfrm>
            <a:off x="6868334" y="825447"/>
            <a:ext cx="5007689" cy="1785104"/>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El patito feo comprendió que algo raro había pasado. ¡Él no era un patito sino un cisne! No sabía cómo había llegado el huevo hasta un corral de patos, pero ya no le importaba.</a:t>
            </a:r>
          </a:p>
        </p:txBody>
      </p:sp>
      <p:pic>
        <p:nvPicPr>
          <p:cNvPr id="12" name="Imagen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648" y="2916883"/>
            <a:ext cx="3156590" cy="3564043"/>
          </a:xfrm>
          <a:prstGeom prst="rect">
            <a:avLst/>
          </a:prstGeom>
        </p:spPr>
      </p:pic>
      <p:pic>
        <p:nvPicPr>
          <p:cNvPr id="13" name="Imagen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5722" y="2613047"/>
            <a:ext cx="3258420" cy="3683221"/>
          </a:xfrm>
          <a:prstGeom prst="rect">
            <a:avLst/>
          </a:prstGeom>
        </p:spPr>
      </p:pic>
    </p:spTree>
    <p:extLst>
      <p:ext uri="{BB962C8B-B14F-4D97-AF65-F5344CB8AC3E}">
        <p14:creationId xmlns:p14="http://schemas.microsoft.com/office/powerpoint/2010/main" val="379096230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xit" presetSubtype="0" fill="hold" grpId="0" nodeType="clickEffect">
                                  <p:stCondLst>
                                    <p:cond delay="0"/>
                                  </p:stCondLst>
                                  <p:childTnLst>
                                    <p:anim calcmode="lin" valueType="num">
                                      <p:cBhvr>
                                        <p:cTn id="17" dur="1000"/>
                                        <p:tgtEl>
                                          <p:spTgt spid="11"/>
                                        </p:tgtEl>
                                        <p:attrNameLst>
                                          <p:attrName>ppt_w</p:attrName>
                                        </p:attrNameLst>
                                      </p:cBhvr>
                                      <p:tavLst>
                                        <p:tav tm="0">
                                          <p:val>
                                            <p:strVal val="ppt_w"/>
                                          </p:val>
                                        </p:tav>
                                        <p:tav tm="100000">
                                          <p:val>
                                            <p:fltVal val="0"/>
                                          </p:val>
                                        </p:tav>
                                      </p:tavLst>
                                    </p:anim>
                                    <p:anim calcmode="lin" valueType="num">
                                      <p:cBhvr>
                                        <p:cTn id="18" dur="1000"/>
                                        <p:tgtEl>
                                          <p:spTgt spid="11"/>
                                        </p:tgtEl>
                                        <p:attrNameLst>
                                          <p:attrName>ppt_h</p:attrName>
                                        </p:attrNameLst>
                                      </p:cBhvr>
                                      <p:tavLst>
                                        <p:tav tm="0">
                                          <p:val>
                                            <p:strVal val="ppt_h"/>
                                          </p:val>
                                        </p:tav>
                                        <p:tav tm="100000">
                                          <p:val>
                                            <p:fltVal val="0"/>
                                          </p:val>
                                        </p:tav>
                                      </p:tavLst>
                                    </p:anim>
                                    <p:anim calcmode="lin" valueType="num">
                                      <p:cBhvr>
                                        <p:cTn id="19" dur="1000"/>
                                        <p:tgtEl>
                                          <p:spTgt spid="11"/>
                                        </p:tgtEl>
                                        <p:attrNameLst>
                                          <p:attrName>style.rotation</p:attrName>
                                        </p:attrNameLst>
                                      </p:cBhvr>
                                      <p:tavLst>
                                        <p:tav tm="0">
                                          <p:val>
                                            <p:fltVal val="0"/>
                                          </p:val>
                                        </p:tav>
                                        <p:tav tm="100000">
                                          <p:val>
                                            <p:fltVal val="90"/>
                                          </p:val>
                                        </p:tav>
                                      </p:tavLst>
                                    </p:anim>
                                    <p:animEffect transition="out" filter="fade">
                                      <p:cBhvr>
                                        <p:cTn id="20" dur="1000"/>
                                        <p:tgtEl>
                                          <p:spTgt spid="11"/>
                                        </p:tgtEl>
                                      </p:cBhvr>
                                    </p:animEffect>
                                    <p:set>
                                      <p:cBhvr>
                                        <p:cTn id="21" dur="1" fill="hold">
                                          <p:stCondLst>
                                            <p:cond delay="999"/>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fltVal val="0"/>
                                          </p:val>
                                        </p:tav>
                                        <p:tav tm="100000">
                                          <p:val>
                                            <p:strVal val="#ppt_w"/>
                                          </p:val>
                                        </p:tav>
                                      </p:tavLst>
                                    </p:anim>
                                    <p:anim calcmode="lin" valueType="num">
                                      <p:cBhvr>
                                        <p:cTn id="27" dur="1000" fill="hold"/>
                                        <p:tgtEl>
                                          <p:spTgt spid="13"/>
                                        </p:tgtEl>
                                        <p:attrNameLst>
                                          <p:attrName>ppt_h</p:attrName>
                                        </p:attrNameLst>
                                      </p:cBhvr>
                                      <p:tavLst>
                                        <p:tav tm="0">
                                          <p:val>
                                            <p:fltVal val="0"/>
                                          </p:val>
                                        </p:tav>
                                        <p:tav tm="100000">
                                          <p:val>
                                            <p:strVal val="#ppt_h"/>
                                          </p:val>
                                        </p:tav>
                                      </p:tavLst>
                                    </p:anim>
                                    <p:anim calcmode="lin" valueType="num">
                                      <p:cBhvr>
                                        <p:cTn id="28" dur="1000" fill="hold"/>
                                        <p:tgtEl>
                                          <p:spTgt spid="13"/>
                                        </p:tgtEl>
                                        <p:attrNameLst>
                                          <p:attrName>style.rotation</p:attrName>
                                        </p:attrNameLst>
                                      </p:cBhvr>
                                      <p:tavLst>
                                        <p:tav tm="0">
                                          <p:val>
                                            <p:fltVal val="90"/>
                                          </p:val>
                                        </p:tav>
                                        <p:tav tm="100000">
                                          <p:val>
                                            <p:fltVal val="0"/>
                                          </p:val>
                                        </p:tav>
                                      </p:tavLst>
                                    </p:anim>
                                    <p:animEffect transition="in" filter="fade">
                                      <p:cBhvr>
                                        <p:cTn id="29" dur="10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6" presetClass="exit" presetSubtype="32" fill="hold" nodeType="clickEffect">
                                  <p:stCondLst>
                                    <p:cond delay="0"/>
                                  </p:stCondLst>
                                  <p:childTnLst>
                                    <p:animEffect transition="out" filter="circle(out)">
                                      <p:cBhvr>
                                        <p:cTn id="37" dur="2000"/>
                                        <p:tgtEl>
                                          <p:spTgt spid="11">
                                            <p:txEl>
                                              <p:pRg st="0" end="0"/>
                                            </p:txEl>
                                          </p:spTgt>
                                        </p:tgtEl>
                                      </p:cBhvr>
                                    </p:animEffect>
                                    <p:set>
                                      <p:cBhvr>
                                        <p:cTn id="38" dur="1" fill="hold">
                                          <p:stCondLst>
                                            <p:cond delay="1999"/>
                                          </p:stCondLst>
                                        </p:cTn>
                                        <p:tgtEl>
                                          <p:spTgt spid="1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a:p>
        </p:txBody>
      </p:sp>
      <p:sp>
        <p:nvSpPr>
          <p:cNvPr id="4" name="Rectángulo 3"/>
          <p:cNvSpPr/>
          <p:nvPr/>
        </p:nvSpPr>
        <p:spPr>
          <a:xfrm>
            <a:off x="0" y="0"/>
            <a:ext cx="12192000" cy="6858000"/>
          </a:xfrm>
          <a:prstGeom prst="rect">
            <a:avLst/>
          </a:prstGeom>
          <a:gradFill>
            <a:gsLst>
              <a:gs pos="0">
                <a:schemeClr val="accent1">
                  <a:lumMod val="5000"/>
                  <a:lumOff val="95000"/>
                </a:schemeClr>
              </a:gs>
              <a:gs pos="0">
                <a:schemeClr val="accent1">
                  <a:lumMod val="45000"/>
                  <a:lumOff val="55000"/>
                </a:schemeClr>
              </a:gs>
              <a:gs pos="0">
                <a:srgbClr val="00B050"/>
              </a:gs>
              <a:gs pos="100000">
                <a:srgbClr val="37AFA4"/>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Rectángulo 74"/>
          <p:cNvSpPr/>
          <p:nvPr/>
        </p:nvSpPr>
        <p:spPr>
          <a:xfrm>
            <a:off x="186097" y="575809"/>
            <a:ext cx="5682343" cy="6052457"/>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9" name="Grupo 8"/>
          <p:cNvGrpSpPr/>
          <p:nvPr/>
        </p:nvGrpSpPr>
        <p:grpSpPr>
          <a:xfrm>
            <a:off x="5394635" y="630248"/>
            <a:ext cx="1371252" cy="1166266"/>
            <a:chOff x="5154959" y="618817"/>
            <a:chExt cx="1883799" cy="1383021"/>
          </a:xfrm>
        </p:grpSpPr>
        <p:sp>
          <p:nvSpPr>
            <p:cNvPr id="6" name="Rectángulo 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Arco de bloque 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47" name="Grupo 46"/>
          <p:cNvGrpSpPr/>
          <p:nvPr/>
        </p:nvGrpSpPr>
        <p:grpSpPr>
          <a:xfrm>
            <a:off x="5423833" y="1382531"/>
            <a:ext cx="1371252" cy="1166266"/>
            <a:chOff x="5154959" y="618817"/>
            <a:chExt cx="1883799" cy="1383021"/>
          </a:xfrm>
        </p:grpSpPr>
        <p:sp>
          <p:nvSpPr>
            <p:cNvPr id="48" name="Rectángulo 4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4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Arco de bloque 4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1" name="Grupo 50"/>
          <p:cNvGrpSpPr/>
          <p:nvPr/>
        </p:nvGrpSpPr>
        <p:grpSpPr>
          <a:xfrm>
            <a:off x="5433657" y="2146989"/>
            <a:ext cx="1371252" cy="1166266"/>
            <a:chOff x="5154959" y="618817"/>
            <a:chExt cx="1883799" cy="1383021"/>
          </a:xfrm>
        </p:grpSpPr>
        <p:sp>
          <p:nvSpPr>
            <p:cNvPr id="52" name="Rectángulo 5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5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Arco de bloque 5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5" name="Grupo 54"/>
          <p:cNvGrpSpPr/>
          <p:nvPr/>
        </p:nvGrpSpPr>
        <p:grpSpPr>
          <a:xfrm>
            <a:off x="5446044" y="2805571"/>
            <a:ext cx="1371252" cy="1166266"/>
            <a:chOff x="5154959" y="618817"/>
            <a:chExt cx="1883799" cy="1383021"/>
          </a:xfrm>
        </p:grpSpPr>
        <p:sp>
          <p:nvSpPr>
            <p:cNvPr id="56" name="Rectángulo 55"/>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56"/>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Arco de bloque 57"/>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59" name="Grupo 58"/>
          <p:cNvGrpSpPr/>
          <p:nvPr/>
        </p:nvGrpSpPr>
        <p:grpSpPr>
          <a:xfrm>
            <a:off x="5459921" y="3522200"/>
            <a:ext cx="1371252" cy="1166266"/>
            <a:chOff x="5154959" y="618817"/>
            <a:chExt cx="1883799" cy="1383021"/>
          </a:xfrm>
        </p:grpSpPr>
        <p:sp>
          <p:nvSpPr>
            <p:cNvPr id="60" name="Rectángulo 59"/>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60"/>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Arco de bloque 61"/>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3" name="Grupo 62"/>
          <p:cNvGrpSpPr/>
          <p:nvPr/>
        </p:nvGrpSpPr>
        <p:grpSpPr>
          <a:xfrm>
            <a:off x="5472308" y="4193857"/>
            <a:ext cx="1371252" cy="1166266"/>
            <a:chOff x="5154959" y="618817"/>
            <a:chExt cx="1883799" cy="1383021"/>
          </a:xfrm>
        </p:grpSpPr>
        <p:sp>
          <p:nvSpPr>
            <p:cNvPr id="64" name="Rectángulo 63"/>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64"/>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Arco de bloque 65"/>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67" name="Grupo 66"/>
          <p:cNvGrpSpPr/>
          <p:nvPr/>
        </p:nvGrpSpPr>
        <p:grpSpPr>
          <a:xfrm>
            <a:off x="5484695" y="4865514"/>
            <a:ext cx="1371252" cy="1166266"/>
            <a:chOff x="5154959" y="618817"/>
            <a:chExt cx="1883799" cy="1383021"/>
          </a:xfrm>
        </p:grpSpPr>
        <p:sp>
          <p:nvSpPr>
            <p:cNvPr id="68" name="Rectángulo 67"/>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68"/>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Arco de bloque 69"/>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grpSp>
        <p:nvGrpSpPr>
          <p:cNvPr id="71" name="Grupo 70"/>
          <p:cNvGrpSpPr/>
          <p:nvPr/>
        </p:nvGrpSpPr>
        <p:grpSpPr>
          <a:xfrm>
            <a:off x="5497082" y="5537171"/>
            <a:ext cx="1371252" cy="1166266"/>
            <a:chOff x="5154959" y="618817"/>
            <a:chExt cx="1883799" cy="1383021"/>
          </a:xfrm>
        </p:grpSpPr>
        <p:sp>
          <p:nvSpPr>
            <p:cNvPr id="72" name="Rectángulo 71"/>
            <p:cNvSpPr/>
            <p:nvPr/>
          </p:nvSpPr>
          <p:spPr>
            <a:xfrm>
              <a:off x="6445200"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72"/>
            <p:cNvSpPr/>
            <p:nvPr/>
          </p:nvSpPr>
          <p:spPr>
            <a:xfrm>
              <a:off x="5154959" y="1061807"/>
              <a:ext cx="593558" cy="4325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Arco de bloque 73"/>
            <p:cNvSpPr/>
            <p:nvPr/>
          </p:nvSpPr>
          <p:spPr>
            <a:xfrm>
              <a:off x="5259946" y="618817"/>
              <a:ext cx="1672106" cy="1383021"/>
            </a:xfrm>
            <a:prstGeom prst="blockArc">
              <a:avLst>
                <a:gd name="adj1" fmla="val 10711873"/>
                <a:gd name="adj2" fmla="val 21593989"/>
                <a:gd name="adj3" fmla="val 2111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grpSp>
      <p:sp>
        <p:nvSpPr>
          <p:cNvPr id="5" name="Rectángulo 4"/>
          <p:cNvSpPr/>
          <p:nvPr/>
        </p:nvSpPr>
        <p:spPr>
          <a:xfrm>
            <a:off x="423824" y="830890"/>
            <a:ext cx="4893138" cy="2123658"/>
          </a:xfrm>
          <a:prstGeom prst="rect">
            <a:avLst/>
          </a:prstGeom>
        </p:spPr>
        <p:txBody>
          <a:bodyPr wrap="square">
            <a:spAutoFit/>
          </a:bodyPr>
          <a:lstStyle/>
          <a:p>
            <a:r>
              <a:rPr lang="es-MX" sz="2200" dirty="0">
                <a:latin typeface="Arial" panose="020B0604020202020204" pitchFamily="34" charset="0"/>
                <a:cs typeface="Arial" panose="020B0604020202020204" pitchFamily="34" charset="0"/>
              </a:rPr>
              <a:t>Así que entró al estanque y se puso a nadar. De pronto llegaron los hijos de un granjero. —¡Mira qué bonito es, del derecho y del revés! —dijeron. Y al escucharlos, el patito feo se sintió muy feliz.</a:t>
            </a:r>
          </a:p>
        </p:txBody>
      </p:sp>
      <p:pic>
        <p:nvPicPr>
          <p:cNvPr id="10" name="Imagen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4328" y="2702931"/>
            <a:ext cx="3386772" cy="3811994"/>
          </a:xfrm>
          <a:prstGeom prst="rect">
            <a:avLst/>
          </a:prstGeom>
        </p:spPr>
      </p:pic>
    </p:spTree>
    <p:extLst>
      <p:ext uri="{BB962C8B-B14F-4D97-AF65-F5344CB8AC3E}">
        <p14:creationId xmlns:p14="http://schemas.microsoft.com/office/powerpoint/2010/main" val="395241179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5"/>
                                        </p:tgtEl>
                                      </p:cBhvr>
                                    </p:animEffect>
                                    <p:anim calcmode="lin" valueType="num">
                                      <p:cBhvr>
                                        <p:cTn id="7" dur="1822" tmFilter="0,0; 0.14,0.31; 0.43,0.73; 0.71,0.91; 1.0,1.0">
                                          <p:stCondLst>
                                            <p:cond delay="0"/>
                                          </p:stCondLst>
                                        </p:cTn>
                                        <p:tgtEl>
                                          <p:spTgt spid="5"/>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5"/>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5"/>
                                        </p:tgtEl>
                                        <p:attrNameLst>
                                          <p:attrName>ppt_y</p:attrName>
                                        </p:attrNameLst>
                                      </p:cBhvr>
                                      <p:tavLst>
                                        <p:tav tm="0">
                                          <p:val>
                                            <p:strVal val="ppt_y"/>
                                          </p:val>
                                        </p:tav>
                                        <p:tav tm="100000">
                                          <p:val>
                                            <p:strVal val="ppt_y+ppt_h"/>
                                          </p:val>
                                        </p:tav>
                                      </p:tavLst>
                                    </p:anim>
                                    <p:animScale>
                                      <p:cBhvr>
                                        <p:cTn id="14" dur="26">
                                          <p:stCondLst>
                                            <p:cond delay="620"/>
                                          </p:stCondLst>
                                        </p:cTn>
                                        <p:tgtEl>
                                          <p:spTgt spid="5"/>
                                        </p:tgtEl>
                                      </p:cBhvr>
                                      <p:to x="100000" y="60000"/>
                                    </p:animScale>
                                    <p:animScale>
                                      <p:cBhvr>
                                        <p:cTn id="15" dur="166" decel="50000">
                                          <p:stCondLst>
                                            <p:cond delay="646"/>
                                          </p:stCondLst>
                                        </p:cTn>
                                        <p:tgtEl>
                                          <p:spTgt spid="5"/>
                                        </p:tgtEl>
                                      </p:cBhvr>
                                      <p:to x="100000" y="100000"/>
                                    </p:animScale>
                                    <p:animScale>
                                      <p:cBhvr>
                                        <p:cTn id="16" dur="26">
                                          <p:stCondLst>
                                            <p:cond delay="1312"/>
                                          </p:stCondLst>
                                        </p:cTn>
                                        <p:tgtEl>
                                          <p:spTgt spid="5"/>
                                        </p:tgtEl>
                                      </p:cBhvr>
                                      <p:to x="100000" y="80000"/>
                                    </p:animScale>
                                    <p:animScale>
                                      <p:cBhvr>
                                        <p:cTn id="17" dur="166" decel="50000">
                                          <p:stCondLst>
                                            <p:cond delay="1338"/>
                                          </p:stCondLst>
                                        </p:cTn>
                                        <p:tgtEl>
                                          <p:spTgt spid="5"/>
                                        </p:tgtEl>
                                      </p:cBhvr>
                                      <p:to x="100000" y="100000"/>
                                    </p:animScale>
                                    <p:animScale>
                                      <p:cBhvr>
                                        <p:cTn id="18" dur="26">
                                          <p:stCondLst>
                                            <p:cond delay="1642"/>
                                          </p:stCondLst>
                                        </p:cTn>
                                        <p:tgtEl>
                                          <p:spTgt spid="5"/>
                                        </p:tgtEl>
                                      </p:cBhvr>
                                      <p:to x="100000" y="90000"/>
                                    </p:animScale>
                                    <p:animScale>
                                      <p:cBhvr>
                                        <p:cTn id="19" dur="166" decel="50000">
                                          <p:stCondLst>
                                            <p:cond delay="1668"/>
                                          </p:stCondLst>
                                        </p:cTn>
                                        <p:tgtEl>
                                          <p:spTgt spid="5"/>
                                        </p:tgtEl>
                                      </p:cBhvr>
                                      <p:to x="100000" y="100000"/>
                                    </p:animScale>
                                    <p:animScale>
                                      <p:cBhvr>
                                        <p:cTn id="20" dur="26">
                                          <p:stCondLst>
                                            <p:cond delay="1808"/>
                                          </p:stCondLst>
                                        </p:cTn>
                                        <p:tgtEl>
                                          <p:spTgt spid="5"/>
                                        </p:tgtEl>
                                      </p:cBhvr>
                                      <p:to x="100000" y="95000"/>
                                    </p:animScale>
                                    <p:animScale>
                                      <p:cBhvr>
                                        <p:cTn id="21" dur="166" decel="50000">
                                          <p:stCondLst>
                                            <p:cond delay="1834"/>
                                          </p:stCondLst>
                                        </p:cTn>
                                        <p:tgtEl>
                                          <p:spTgt spid="5"/>
                                        </p:tgtEl>
                                      </p:cBhvr>
                                      <p:to x="100000" y="100000"/>
                                    </p:animScale>
                                    <p:set>
                                      <p:cBhvr>
                                        <p:cTn id="22" dur="1" fill="hold">
                                          <p:stCondLst>
                                            <p:cond delay="19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1000" fill="hold"/>
                                        <p:tgtEl>
                                          <p:spTgt spid="10"/>
                                        </p:tgtEl>
                                        <p:attrNameLst>
                                          <p:attrName>ppt_w</p:attrName>
                                        </p:attrNameLst>
                                      </p:cBhvr>
                                      <p:tavLst>
                                        <p:tav tm="0">
                                          <p:val>
                                            <p:fltVal val="0"/>
                                          </p:val>
                                        </p:tav>
                                        <p:tav tm="100000">
                                          <p:val>
                                            <p:strVal val="#ppt_w"/>
                                          </p:val>
                                        </p:tav>
                                      </p:tavLst>
                                    </p:anim>
                                    <p:anim calcmode="lin" valueType="num">
                                      <p:cBhvr>
                                        <p:cTn id="28" dur="1000" fill="hold"/>
                                        <p:tgtEl>
                                          <p:spTgt spid="10"/>
                                        </p:tgtEl>
                                        <p:attrNameLst>
                                          <p:attrName>ppt_h</p:attrName>
                                        </p:attrNameLst>
                                      </p:cBhvr>
                                      <p:tavLst>
                                        <p:tav tm="0">
                                          <p:val>
                                            <p:fltVal val="0"/>
                                          </p:val>
                                        </p:tav>
                                        <p:tav tm="100000">
                                          <p:val>
                                            <p:strVal val="#ppt_h"/>
                                          </p:val>
                                        </p:tav>
                                      </p:tavLst>
                                    </p:anim>
                                    <p:anim calcmode="lin" valueType="num">
                                      <p:cBhvr>
                                        <p:cTn id="29" dur="1000" fill="hold"/>
                                        <p:tgtEl>
                                          <p:spTgt spid="10"/>
                                        </p:tgtEl>
                                        <p:attrNameLst>
                                          <p:attrName>style.rotation</p:attrName>
                                        </p:attrNameLst>
                                      </p:cBhvr>
                                      <p:tavLst>
                                        <p:tav tm="0">
                                          <p:val>
                                            <p:fltVal val="90"/>
                                          </p:val>
                                        </p:tav>
                                        <p:tav tm="100000">
                                          <p:val>
                                            <p:fltVal val="0"/>
                                          </p:val>
                                        </p:tav>
                                      </p:tavLst>
                                    </p:anim>
                                    <p:animEffect transition="in" filter="fade">
                                      <p:cBhvr>
                                        <p:cTn id="30" dur="1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 calcmode="lin" valueType="num">
                                      <p:cBhvr>
                                        <p:cTn id="3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3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3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38"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536</Words>
  <Application>Microsoft Office PowerPoint</Application>
  <PresentationFormat>Panorámica</PresentationFormat>
  <Paragraphs>26</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Aharoni</vt:lpstr>
      <vt:lpstr>Arial</vt:lpstr>
      <vt:lpstr>Calibri</vt:lpstr>
      <vt:lpstr>Calibri Light</vt:lpstr>
      <vt:lpstr>Tema de Office</vt:lpstr>
      <vt:lpstr>Presentación de PowerPoint</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Dora Alicia</dc:creator>
  <cp:lastModifiedBy>Dora Alicia</cp:lastModifiedBy>
  <cp:revision>14</cp:revision>
  <dcterms:created xsi:type="dcterms:W3CDTF">2021-09-14T02:05:04Z</dcterms:created>
  <dcterms:modified xsi:type="dcterms:W3CDTF">2021-09-27T04:18:05Z</dcterms:modified>
</cp:coreProperties>
</file>