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8" r:id="rId4"/>
    <p:sldId id="259" r:id="rId5"/>
    <p:sldId id="261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1307"/>
    <a:srgbClr val="703816"/>
    <a:srgbClr val="351A09"/>
    <a:srgbClr val="4B250D"/>
    <a:srgbClr val="572C11"/>
    <a:srgbClr val="FDFA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40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60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079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439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956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999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94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88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14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100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01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852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D2AF0-207A-4426-A016-AC51C01F2114}" type="datetimeFigureOut">
              <a:rPr lang="en-US" smtClean="0"/>
              <a:t>9/26/2021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2794DE-7D07-4710-9BF2-D8526212345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4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6144470" y="-37020"/>
            <a:ext cx="6148070" cy="6895020"/>
          </a:xfrm>
          <a:prstGeom prst="rect">
            <a:avLst/>
          </a:prstGeom>
          <a:gradFill>
            <a:gsLst>
              <a:gs pos="0">
                <a:srgbClr val="703816"/>
              </a:gs>
              <a:gs pos="100000">
                <a:srgbClr val="27130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3" name="Grupo 132"/>
          <p:cNvGrpSpPr/>
          <p:nvPr/>
        </p:nvGrpSpPr>
        <p:grpSpPr>
          <a:xfrm>
            <a:off x="6019762" y="480733"/>
            <a:ext cx="484708" cy="360000"/>
            <a:chOff x="6019762" y="480733"/>
            <a:chExt cx="484708" cy="360000"/>
          </a:xfrm>
        </p:grpSpPr>
        <p:sp>
          <p:nvSpPr>
            <p:cNvPr id="8" name="Rectángulo 7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Arco de bloque 6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67" name="Rectángulo 66"/>
          <p:cNvSpPr/>
          <p:nvPr/>
        </p:nvSpPr>
        <p:spPr>
          <a:xfrm>
            <a:off x="6266289" y="12465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o de bloque 67"/>
          <p:cNvSpPr/>
          <p:nvPr/>
        </p:nvSpPr>
        <p:spPr>
          <a:xfrm>
            <a:off x="6030997" y="1151514"/>
            <a:ext cx="360000" cy="360000"/>
          </a:xfrm>
          <a:prstGeom prst="blockArc">
            <a:avLst>
              <a:gd name="adj1" fmla="val 6564934"/>
              <a:gd name="adj2" fmla="val 0"/>
              <a:gd name="adj3" fmla="val 25000"/>
            </a:avLst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61" name="Grupo 160"/>
          <p:cNvGrpSpPr/>
          <p:nvPr/>
        </p:nvGrpSpPr>
        <p:grpSpPr>
          <a:xfrm>
            <a:off x="6030997" y="1151514"/>
            <a:ext cx="484708" cy="360000"/>
            <a:chOff x="6019762" y="480733"/>
            <a:chExt cx="484708" cy="360000"/>
          </a:xfrm>
        </p:grpSpPr>
        <p:sp>
          <p:nvSpPr>
            <p:cNvPr id="162" name="Rectángulo 161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Arco de bloque 162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4" name="Grupo 163"/>
          <p:cNvGrpSpPr/>
          <p:nvPr/>
        </p:nvGrpSpPr>
        <p:grpSpPr>
          <a:xfrm>
            <a:off x="6042232" y="1822295"/>
            <a:ext cx="484708" cy="360000"/>
            <a:chOff x="6019762" y="480733"/>
            <a:chExt cx="484708" cy="360000"/>
          </a:xfrm>
        </p:grpSpPr>
        <p:sp>
          <p:nvSpPr>
            <p:cNvPr id="165" name="Rectángulo 164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Arco de bloque 165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67" name="Grupo 166"/>
          <p:cNvGrpSpPr/>
          <p:nvPr/>
        </p:nvGrpSpPr>
        <p:grpSpPr>
          <a:xfrm>
            <a:off x="6053467" y="2493076"/>
            <a:ext cx="484708" cy="360000"/>
            <a:chOff x="6019762" y="480733"/>
            <a:chExt cx="484708" cy="360000"/>
          </a:xfrm>
        </p:grpSpPr>
        <p:sp>
          <p:nvSpPr>
            <p:cNvPr id="168" name="Rectángulo 167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Arco de bloque 168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0" name="Grupo 169"/>
          <p:cNvGrpSpPr/>
          <p:nvPr/>
        </p:nvGrpSpPr>
        <p:grpSpPr>
          <a:xfrm>
            <a:off x="6064702" y="3163857"/>
            <a:ext cx="484708" cy="360000"/>
            <a:chOff x="6019762" y="480733"/>
            <a:chExt cx="484708" cy="360000"/>
          </a:xfrm>
        </p:grpSpPr>
        <p:sp>
          <p:nvSpPr>
            <p:cNvPr id="171" name="Rectángulo 170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Arco de bloque 171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3" name="Grupo 172"/>
          <p:cNvGrpSpPr/>
          <p:nvPr/>
        </p:nvGrpSpPr>
        <p:grpSpPr>
          <a:xfrm>
            <a:off x="6075937" y="3834638"/>
            <a:ext cx="484708" cy="360000"/>
            <a:chOff x="6019762" y="480733"/>
            <a:chExt cx="484708" cy="360000"/>
          </a:xfrm>
        </p:grpSpPr>
        <p:sp>
          <p:nvSpPr>
            <p:cNvPr id="174" name="Rectángulo 173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Arco de bloque 174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6" name="Grupo 175"/>
          <p:cNvGrpSpPr/>
          <p:nvPr/>
        </p:nvGrpSpPr>
        <p:grpSpPr>
          <a:xfrm>
            <a:off x="6087172" y="4505419"/>
            <a:ext cx="484708" cy="360000"/>
            <a:chOff x="6019762" y="480733"/>
            <a:chExt cx="484708" cy="360000"/>
          </a:xfrm>
        </p:grpSpPr>
        <p:sp>
          <p:nvSpPr>
            <p:cNvPr id="177" name="Rectángulo 176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Arco de bloque 177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79" name="Grupo 178"/>
          <p:cNvGrpSpPr/>
          <p:nvPr/>
        </p:nvGrpSpPr>
        <p:grpSpPr>
          <a:xfrm>
            <a:off x="6098407" y="5176200"/>
            <a:ext cx="484708" cy="360000"/>
            <a:chOff x="6019762" y="480733"/>
            <a:chExt cx="484708" cy="360000"/>
          </a:xfrm>
        </p:grpSpPr>
        <p:sp>
          <p:nvSpPr>
            <p:cNvPr id="180" name="Rectángulo 179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Arco de bloque 180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2" name="Grupo 181"/>
          <p:cNvGrpSpPr/>
          <p:nvPr/>
        </p:nvGrpSpPr>
        <p:grpSpPr>
          <a:xfrm>
            <a:off x="6109642" y="5846981"/>
            <a:ext cx="484708" cy="360000"/>
            <a:chOff x="6019762" y="480733"/>
            <a:chExt cx="484708" cy="360000"/>
          </a:xfrm>
        </p:grpSpPr>
        <p:sp>
          <p:nvSpPr>
            <p:cNvPr id="183" name="Rectángulo 182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Arco de bloque 183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85" name="Grupo 184"/>
          <p:cNvGrpSpPr/>
          <p:nvPr/>
        </p:nvGrpSpPr>
        <p:grpSpPr>
          <a:xfrm>
            <a:off x="6120877" y="6517762"/>
            <a:ext cx="484708" cy="360000"/>
            <a:chOff x="6019762" y="480733"/>
            <a:chExt cx="484708" cy="360000"/>
          </a:xfrm>
        </p:grpSpPr>
        <p:sp>
          <p:nvSpPr>
            <p:cNvPr id="186" name="Rectángulo 185"/>
            <p:cNvSpPr/>
            <p:nvPr/>
          </p:nvSpPr>
          <p:spPr>
            <a:xfrm>
              <a:off x="6255054" y="575757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Arco de bloque 186"/>
            <p:cNvSpPr/>
            <p:nvPr/>
          </p:nvSpPr>
          <p:spPr>
            <a:xfrm>
              <a:off x="6019762" y="480733"/>
              <a:ext cx="360000" cy="360000"/>
            </a:xfrm>
            <a:prstGeom prst="blockArc">
              <a:avLst>
                <a:gd name="adj1" fmla="val 6261120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Elipse 1">
            <a:extLst>
              <a:ext uri="{FF2B5EF4-FFF2-40B4-BE49-F238E27FC236}">
                <a16:creationId xmlns:a16="http://schemas.microsoft.com/office/drawing/2014/main" id="{8D17027B-5539-4F57-BE38-F6476E992E96}"/>
              </a:ext>
            </a:extLst>
          </p:cNvPr>
          <p:cNvSpPr/>
          <p:nvPr/>
        </p:nvSpPr>
        <p:spPr>
          <a:xfrm>
            <a:off x="7089913" y="480733"/>
            <a:ext cx="4598504" cy="1606538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2800" dirty="0">
                <a:latin typeface="Algerian" panose="04020705040A02060702" pitchFamily="82" charset="0"/>
              </a:rPr>
              <a:t>LAS FIGURAS CON SOFIA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EA02EBB-0AB8-4756-9D75-8629088D13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276" y="2530090"/>
            <a:ext cx="4301987" cy="39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72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37020"/>
            <a:ext cx="12292540" cy="6858000"/>
          </a:xfrm>
          <a:prstGeom prst="rect">
            <a:avLst/>
          </a:prstGeom>
          <a:gradFill>
            <a:gsLst>
              <a:gs pos="0">
                <a:srgbClr val="703816"/>
              </a:gs>
              <a:gs pos="100000">
                <a:srgbClr val="27130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6251832" y="145473"/>
            <a:ext cx="5715000" cy="656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5895054" y="57575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6255054" y="57575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o de bloque 6"/>
          <p:cNvSpPr/>
          <p:nvPr/>
        </p:nvSpPr>
        <p:spPr>
          <a:xfrm>
            <a:off x="6019762" y="480733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5906289" y="12465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ángulo 66"/>
          <p:cNvSpPr/>
          <p:nvPr/>
        </p:nvSpPr>
        <p:spPr>
          <a:xfrm>
            <a:off x="6266289" y="12465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o de bloque 67"/>
          <p:cNvSpPr/>
          <p:nvPr/>
        </p:nvSpPr>
        <p:spPr>
          <a:xfrm>
            <a:off x="6030997" y="1151514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5895054" y="184239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6255054" y="184239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o de bloque 73"/>
          <p:cNvSpPr/>
          <p:nvPr/>
        </p:nvSpPr>
        <p:spPr>
          <a:xfrm>
            <a:off x="6019762" y="1747367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5891832" y="26067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6251832" y="26067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o de bloque 76"/>
          <p:cNvSpPr/>
          <p:nvPr/>
        </p:nvSpPr>
        <p:spPr>
          <a:xfrm>
            <a:off x="6016540" y="2511714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5906289" y="3277519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78"/>
          <p:cNvSpPr/>
          <p:nvPr/>
        </p:nvSpPr>
        <p:spPr>
          <a:xfrm>
            <a:off x="6266289" y="3277519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o de bloque 79"/>
          <p:cNvSpPr/>
          <p:nvPr/>
        </p:nvSpPr>
        <p:spPr>
          <a:xfrm>
            <a:off x="6030997" y="3182495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5906289" y="4021776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ángulo 81"/>
          <p:cNvSpPr/>
          <p:nvPr/>
        </p:nvSpPr>
        <p:spPr>
          <a:xfrm>
            <a:off x="6266289" y="4021776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o de bloque 82"/>
          <p:cNvSpPr/>
          <p:nvPr/>
        </p:nvSpPr>
        <p:spPr>
          <a:xfrm>
            <a:off x="6030997" y="3926752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5914302" y="469563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ángulo 87"/>
          <p:cNvSpPr/>
          <p:nvPr/>
        </p:nvSpPr>
        <p:spPr>
          <a:xfrm>
            <a:off x="6274302" y="469563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o de bloque 88"/>
          <p:cNvSpPr/>
          <p:nvPr/>
        </p:nvSpPr>
        <p:spPr>
          <a:xfrm>
            <a:off x="6039010" y="4600607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ángulo 98"/>
          <p:cNvSpPr/>
          <p:nvPr/>
        </p:nvSpPr>
        <p:spPr>
          <a:xfrm>
            <a:off x="5902860" y="529845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ángulo 99"/>
          <p:cNvSpPr/>
          <p:nvPr/>
        </p:nvSpPr>
        <p:spPr>
          <a:xfrm>
            <a:off x="6262860" y="529845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co de bloque 100"/>
          <p:cNvSpPr/>
          <p:nvPr/>
        </p:nvSpPr>
        <p:spPr>
          <a:xfrm>
            <a:off x="6027568" y="5203428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ángulo 101"/>
          <p:cNvSpPr/>
          <p:nvPr/>
        </p:nvSpPr>
        <p:spPr>
          <a:xfrm>
            <a:off x="5902860" y="646119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ángulo 102"/>
          <p:cNvSpPr/>
          <p:nvPr/>
        </p:nvSpPr>
        <p:spPr>
          <a:xfrm>
            <a:off x="6262860" y="646119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o de bloque 103"/>
          <p:cNvSpPr/>
          <p:nvPr/>
        </p:nvSpPr>
        <p:spPr>
          <a:xfrm>
            <a:off x="6027568" y="6366168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5947124" y="588342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ángulo 105"/>
          <p:cNvSpPr/>
          <p:nvPr/>
        </p:nvSpPr>
        <p:spPr>
          <a:xfrm>
            <a:off x="6307124" y="588342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o de bloque 106"/>
          <p:cNvSpPr/>
          <p:nvPr/>
        </p:nvSpPr>
        <p:spPr>
          <a:xfrm>
            <a:off x="6071832" y="5788403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389FE6CF-83C1-4090-B4A1-8F1964F162FE}"/>
              </a:ext>
            </a:extLst>
          </p:cNvPr>
          <p:cNvSpPr/>
          <p:nvPr/>
        </p:nvSpPr>
        <p:spPr>
          <a:xfrm>
            <a:off x="6732104" y="480733"/>
            <a:ext cx="5009322" cy="13616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Había una vez una niña llamada Sofia, un día decidió salir a caminar al parque. Al observar las cosas de ahí se dio cuenta que podía encontrar las figuras geométricas en las cosas que veía. 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BC0797D-E93A-4112-80AB-24B28C10F0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7847" y="2770503"/>
            <a:ext cx="4592386" cy="3160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502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37020"/>
            <a:ext cx="12292540" cy="6858000"/>
          </a:xfrm>
          <a:prstGeom prst="rect">
            <a:avLst/>
          </a:prstGeom>
          <a:gradFill>
            <a:gsLst>
              <a:gs pos="0">
                <a:srgbClr val="703816"/>
              </a:gs>
              <a:gs pos="100000">
                <a:srgbClr val="27130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6251832" y="145473"/>
            <a:ext cx="5715000" cy="656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ángulo 46"/>
          <p:cNvSpPr/>
          <p:nvPr/>
        </p:nvSpPr>
        <p:spPr>
          <a:xfrm>
            <a:off x="430888" y="145473"/>
            <a:ext cx="5715000" cy="656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ángulo 5"/>
          <p:cNvSpPr/>
          <p:nvPr/>
        </p:nvSpPr>
        <p:spPr>
          <a:xfrm>
            <a:off x="5895054" y="57575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6255054" y="57575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o de bloque 6"/>
          <p:cNvSpPr/>
          <p:nvPr/>
        </p:nvSpPr>
        <p:spPr>
          <a:xfrm>
            <a:off x="6019762" y="480733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5906289" y="12465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ángulo 66"/>
          <p:cNvSpPr/>
          <p:nvPr/>
        </p:nvSpPr>
        <p:spPr>
          <a:xfrm>
            <a:off x="6266289" y="12465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o de bloque 67"/>
          <p:cNvSpPr/>
          <p:nvPr/>
        </p:nvSpPr>
        <p:spPr>
          <a:xfrm>
            <a:off x="6030997" y="1151514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5895054" y="184239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6255054" y="184239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o de bloque 73"/>
          <p:cNvSpPr/>
          <p:nvPr/>
        </p:nvSpPr>
        <p:spPr>
          <a:xfrm>
            <a:off x="6019762" y="1747367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5891832" y="26067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6251832" y="26067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o de bloque 76"/>
          <p:cNvSpPr/>
          <p:nvPr/>
        </p:nvSpPr>
        <p:spPr>
          <a:xfrm>
            <a:off x="6016540" y="2511714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5906289" y="3277519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78"/>
          <p:cNvSpPr/>
          <p:nvPr/>
        </p:nvSpPr>
        <p:spPr>
          <a:xfrm>
            <a:off x="6266289" y="3277519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o de bloque 79"/>
          <p:cNvSpPr/>
          <p:nvPr/>
        </p:nvSpPr>
        <p:spPr>
          <a:xfrm>
            <a:off x="6030997" y="3182495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5906289" y="4021776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ángulo 81"/>
          <p:cNvSpPr/>
          <p:nvPr/>
        </p:nvSpPr>
        <p:spPr>
          <a:xfrm>
            <a:off x="6266289" y="4021776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o de bloque 82"/>
          <p:cNvSpPr/>
          <p:nvPr/>
        </p:nvSpPr>
        <p:spPr>
          <a:xfrm>
            <a:off x="6030997" y="3926752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5914302" y="469563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ángulo 87"/>
          <p:cNvSpPr/>
          <p:nvPr/>
        </p:nvSpPr>
        <p:spPr>
          <a:xfrm>
            <a:off x="6274302" y="469563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o de bloque 88"/>
          <p:cNvSpPr/>
          <p:nvPr/>
        </p:nvSpPr>
        <p:spPr>
          <a:xfrm>
            <a:off x="6039010" y="4600607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ángulo 98"/>
          <p:cNvSpPr/>
          <p:nvPr/>
        </p:nvSpPr>
        <p:spPr>
          <a:xfrm>
            <a:off x="5902860" y="529845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ángulo 99"/>
          <p:cNvSpPr/>
          <p:nvPr/>
        </p:nvSpPr>
        <p:spPr>
          <a:xfrm>
            <a:off x="6262860" y="529845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co de bloque 100"/>
          <p:cNvSpPr/>
          <p:nvPr/>
        </p:nvSpPr>
        <p:spPr>
          <a:xfrm>
            <a:off x="6027568" y="5203428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ángulo 101"/>
          <p:cNvSpPr/>
          <p:nvPr/>
        </p:nvSpPr>
        <p:spPr>
          <a:xfrm>
            <a:off x="5902860" y="646119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ángulo 102"/>
          <p:cNvSpPr/>
          <p:nvPr/>
        </p:nvSpPr>
        <p:spPr>
          <a:xfrm>
            <a:off x="6262860" y="646119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o de bloque 103"/>
          <p:cNvSpPr/>
          <p:nvPr/>
        </p:nvSpPr>
        <p:spPr>
          <a:xfrm>
            <a:off x="6027568" y="6366168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5947124" y="588342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ángulo 105"/>
          <p:cNvSpPr/>
          <p:nvPr/>
        </p:nvSpPr>
        <p:spPr>
          <a:xfrm>
            <a:off x="6307124" y="588342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o de bloque 106"/>
          <p:cNvSpPr/>
          <p:nvPr/>
        </p:nvSpPr>
        <p:spPr>
          <a:xfrm>
            <a:off x="6071832" y="5788403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CB52742-B997-4A35-9E34-988429768F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810" y="2799676"/>
            <a:ext cx="4882724" cy="33711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1B631CE-03E4-41D6-989D-359842391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5236" y="2948345"/>
            <a:ext cx="1218008" cy="1243383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A8BC822-E7FD-48BD-91FC-954D7734999B}"/>
              </a:ext>
            </a:extLst>
          </p:cNvPr>
          <p:cNvSpPr/>
          <p:nvPr/>
        </p:nvSpPr>
        <p:spPr>
          <a:xfrm>
            <a:off x="1280868" y="793614"/>
            <a:ext cx="4015040" cy="14358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Primero observó que el sol tenía forma de circulo, al igual que el centro de las flores.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84A898AB-B75E-4C15-B8EB-C42511FF7F9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8829"/>
          <a:stretch/>
        </p:blipFill>
        <p:spPr>
          <a:xfrm>
            <a:off x="7505677" y="1859684"/>
            <a:ext cx="3453503" cy="4559599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A15D3C3A-DF43-4981-82F5-8754905AB0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4235" y="4195041"/>
            <a:ext cx="1505727" cy="1593362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95C39CD-0593-4D77-A8AE-CBEE1E8E473C}"/>
              </a:ext>
            </a:extLst>
          </p:cNvPr>
          <p:cNvSpPr/>
          <p:nvPr/>
        </p:nvSpPr>
        <p:spPr>
          <a:xfrm>
            <a:off x="7095025" y="480733"/>
            <a:ext cx="4248836" cy="118165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Después observó que el respaldo de la banca tenía forma rectangular.</a:t>
            </a:r>
          </a:p>
        </p:txBody>
      </p:sp>
    </p:spTree>
    <p:extLst>
      <p:ext uri="{BB962C8B-B14F-4D97-AF65-F5344CB8AC3E}">
        <p14:creationId xmlns:p14="http://schemas.microsoft.com/office/powerpoint/2010/main" val="37314614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37020"/>
            <a:ext cx="12292540" cy="6858000"/>
          </a:xfrm>
          <a:prstGeom prst="rect">
            <a:avLst/>
          </a:prstGeom>
          <a:gradFill>
            <a:gsLst>
              <a:gs pos="0">
                <a:srgbClr val="703816"/>
              </a:gs>
              <a:gs pos="100000">
                <a:srgbClr val="27130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ángulo 3"/>
          <p:cNvSpPr/>
          <p:nvPr/>
        </p:nvSpPr>
        <p:spPr>
          <a:xfrm>
            <a:off x="6251832" y="145473"/>
            <a:ext cx="5715000" cy="656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ángulo 46"/>
          <p:cNvSpPr/>
          <p:nvPr/>
        </p:nvSpPr>
        <p:spPr>
          <a:xfrm>
            <a:off x="430888" y="145473"/>
            <a:ext cx="5715000" cy="656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5895054" y="57575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6255054" y="57575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o de bloque 6"/>
          <p:cNvSpPr/>
          <p:nvPr/>
        </p:nvSpPr>
        <p:spPr>
          <a:xfrm>
            <a:off x="6019762" y="480733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5906289" y="12465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ángulo 66"/>
          <p:cNvSpPr/>
          <p:nvPr/>
        </p:nvSpPr>
        <p:spPr>
          <a:xfrm>
            <a:off x="6266289" y="12465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o de bloque 67"/>
          <p:cNvSpPr/>
          <p:nvPr/>
        </p:nvSpPr>
        <p:spPr>
          <a:xfrm>
            <a:off x="6030997" y="1151514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5895054" y="184239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6255054" y="184239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o de bloque 73"/>
          <p:cNvSpPr/>
          <p:nvPr/>
        </p:nvSpPr>
        <p:spPr>
          <a:xfrm>
            <a:off x="6019762" y="1747367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5891832" y="26067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6251832" y="26067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o de bloque 76"/>
          <p:cNvSpPr/>
          <p:nvPr/>
        </p:nvSpPr>
        <p:spPr>
          <a:xfrm>
            <a:off x="6016540" y="2511714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5906289" y="3277519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78"/>
          <p:cNvSpPr/>
          <p:nvPr/>
        </p:nvSpPr>
        <p:spPr>
          <a:xfrm>
            <a:off x="6266289" y="3277519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o de bloque 79"/>
          <p:cNvSpPr/>
          <p:nvPr/>
        </p:nvSpPr>
        <p:spPr>
          <a:xfrm>
            <a:off x="6030997" y="3182495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5906289" y="4021776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ángulo 81"/>
          <p:cNvSpPr/>
          <p:nvPr/>
        </p:nvSpPr>
        <p:spPr>
          <a:xfrm>
            <a:off x="6266289" y="4021776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o de bloque 82"/>
          <p:cNvSpPr/>
          <p:nvPr/>
        </p:nvSpPr>
        <p:spPr>
          <a:xfrm>
            <a:off x="6030997" y="3926752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5914302" y="469563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ángulo 87"/>
          <p:cNvSpPr/>
          <p:nvPr/>
        </p:nvSpPr>
        <p:spPr>
          <a:xfrm>
            <a:off x="6274302" y="469563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o de bloque 88"/>
          <p:cNvSpPr/>
          <p:nvPr/>
        </p:nvSpPr>
        <p:spPr>
          <a:xfrm>
            <a:off x="6039010" y="4600607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ángulo 98"/>
          <p:cNvSpPr/>
          <p:nvPr/>
        </p:nvSpPr>
        <p:spPr>
          <a:xfrm>
            <a:off x="5902860" y="529845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ángulo 99"/>
          <p:cNvSpPr/>
          <p:nvPr/>
        </p:nvSpPr>
        <p:spPr>
          <a:xfrm>
            <a:off x="6262860" y="529845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co de bloque 100"/>
          <p:cNvSpPr/>
          <p:nvPr/>
        </p:nvSpPr>
        <p:spPr>
          <a:xfrm>
            <a:off x="6027568" y="5203428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ángulo 101"/>
          <p:cNvSpPr/>
          <p:nvPr/>
        </p:nvSpPr>
        <p:spPr>
          <a:xfrm>
            <a:off x="5902860" y="646119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ángulo 102"/>
          <p:cNvSpPr/>
          <p:nvPr/>
        </p:nvSpPr>
        <p:spPr>
          <a:xfrm>
            <a:off x="6262860" y="646119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o de bloque 103"/>
          <p:cNvSpPr/>
          <p:nvPr/>
        </p:nvSpPr>
        <p:spPr>
          <a:xfrm>
            <a:off x="6027568" y="6366168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5947124" y="588342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ángulo 105"/>
          <p:cNvSpPr/>
          <p:nvPr/>
        </p:nvSpPr>
        <p:spPr>
          <a:xfrm>
            <a:off x="6307124" y="588342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o de bloque 106"/>
          <p:cNvSpPr/>
          <p:nvPr/>
        </p:nvSpPr>
        <p:spPr>
          <a:xfrm>
            <a:off x="6071832" y="5788403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8F25D33C-CF13-435A-8827-4EE81D2B3217}"/>
              </a:ext>
            </a:extLst>
          </p:cNvPr>
          <p:cNvSpPr/>
          <p:nvPr/>
        </p:nvSpPr>
        <p:spPr>
          <a:xfrm>
            <a:off x="831188" y="660733"/>
            <a:ext cx="4562447" cy="108663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También a lo lejos vio que los conos de helado tiene forma de triangulo. 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F9C6EA05-8367-4593-B7E0-71EAB033BE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895" y="2396168"/>
            <a:ext cx="4139128" cy="3801099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45E268A-8DB4-41B0-9A16-879E6A435E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1895" y="3845962"/>
            <a:ext cx="1572172" cy="1357308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4F94A39-0E6C-47D8-BA42-8C3D621C13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1407" y="2886715"/>
            <a:ext cx="5056348" cy="3479453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404EC20E-7452-4B0A-AD0D-5FBC2F58B4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0093" y="3593093"/>
            <a:ext cx="1301704" cy="1407248"/>
          </a:xfrm>
          <a:prstGeom prst="rect">
            <a:avLst/>
          </a:prstGeom>
        </p:spPr>
      </p:pic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DDA62593-8301-456F-BF10-398278E74E01}"/>
              </a:ext>
            </a:extLst>
          </p:cNvPr>
          <p:cNvSpPr/>
          <p:nvPr/>
        </p:nvSpPr>
        <p:spPr>
          <a:xfrm>
            <a:off x="7222435" y="812470"/>
            <a:ext cx="3882887" cy="12948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Por último observó una casa del árbol que tenia una ventana con forma de cuadrado.</a:t>
            </a:r>
          </a:p>
        </p:txBody>
      </p:sp>
    </p:spTree>
    <p:extLst>
      <p:ext uri="{BB962C8B-B14F-4D97-AF65-F5344CB8AC3E}">
        <p14:creationId xmlns:p14="http://schemas.microsoft.com/office/powerpoint/2010/main" val="20123229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-37020"/>
            <a:ext cx="12292540" cy="6858000"/>
          </a:xfrm>
          <a:prstGeom prst="rect">
            <a:avLst/>
          </a:prstGeom>
          <a:gradFill>
            <a:gsLst>
              <a:gs pos="0">
                <a:srgbClr val="703816"/>
              </a:gs>
              <a:gs pos="100000">
                <a:srgbClr val="271307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ángulo 46"/>
          <p:cNvSpPr/>
          <p:nvPr/>
        </p:nvSpPr>
        <p:spPr>
          <a:xfrm>
            <a:off x="430888" y="145473"/>
            <a:ext cx="5715000" cy="65688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ángulo 5"/>
          <p:cNvSpPr/>
          <p:nvPr/>
        </p:nvSpPr>
        <p:spPr>
          <a:xfrm>
            <a:off x="5895054" y="57575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ángulo 7"/>
          <p:cNvSpPr/>
          <p:nvPr/>
        </p:nvSpPr>
        <p:spPr>
          <a:xfrm>
            <a:off x="6255054" y="57575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co de bloque 6"/>
          <p:cNvSpPr/>
          <p:nvPr/>
        </p:nvSpPr>
        <p:spPr>
          <a:xfrm>
            <a:off x="6019762" y="480733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Rectángulo 65"/>
          <p:cNvSpPr/>
          <p:nvPr/>
        </p:nvSpPr>
        <p:spPr>
          <a:xfrm>
            <a:off x="5906289" y="12465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ectángulo 66"/>
          <p:cNvSpPr/>
          <p:nvPr/>
        </p:nvSpPr>
        <p:spPr>
          <a:xfrm>
            <a:off x="6266289" y="12465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Arco de bloque 67"/>
          <p:cNvSpPr/>
          <p:nvPr/>
        </p:nvSpPr>
        <p:spPr>
          <a:xfrm>
            <a:off x="6030997" y="1151514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2" name="Rectángulo 71"/>
          <p:cNvSpPr/>
          <p:nvPr/>
        </p:nvSpPr>
        <p:spPr>
          <a:xfrm>
            <a:off x="5895054" y="184239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ángulo 72"/>
          <p:cNvSpPr/>
          <p:nvPr/>
        </p:nvSpPr>
        <p:spPr>
          <a:xfrm>
            <a:off x="6255054" y="184239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Arco de bloque 73"/>
          <p:cNvSpPr/>
          <p:nvPr/>
        </p:nvSpPr>
        <p:spPr>
          <a:xfrm>
            <a:off x="6019762" y="1747367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5" name="Rectángulo 74"/>
          <p:cNvSpPr/>
          <p:nvPr/>
        </p:nvSpPr>
        <p:spPr>
          <a:xfrm>
            <a:off x="5891832" y="26067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ángulo 75"/>
          <p:cNvSpPr/>
          <p:nvPr/>
        </p:nvSpPr>
        <p:spPr>
          <a:xfrm>
            <a:off x="6251832" y="2606738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Arco de bloque 76"/>
          <p:cNvSpPr/>
          <p:nvPr/>
        </p:nvSpPr>
        <p:spPr>
          <a:xfrm>
            <a:off x="6016540" y="2511714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8" name="Rectángulo 77"/>
          <p:cNvSpPr/>
          <p:nvPr/>
        </p:nvSpPr>
        <p:spPr>
          <a:xfrm>
            <a:off x="5906289" y="3277519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ángulo 78"/>
          <p:cNvSpPr/>
          <p:nvPr/>
        </p:nvSpPr>
        <p:spPr>
          <a:xfrm>
            <a:off x="6266289" y="3277519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Arco de bloque 79"/>
          <p:cNvSpPr/>
          <p:nvPr/>
        </p:nvSpPr>
        <p:spPr>
          <a:xfrm>
            <a:off x="6030997" y="3182495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1" name="Rectángulo 80"/>
          <p:cNvSpPr/>
          <p:nvPr/>
        </p:nvSpPr>
        <p:spPr>
          <a:xfrm>
            <a:off x="5906289" y="4021776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ángulo 81"/>
          <p:cNvSpPr/>
          <p:nvPr/>
        </p:nvSpPr>
        <p:spPr>
          <a:xfrm>
            <a:off x="6266289" y="4021776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co de bloque 82"/>
          <p:cNvSpPr/>
          <p:nvPr/>
        </p:nvSpPr>
        <p:spPr>
          <a:xfrm>
            <a:off x="6030997" y="3926752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7" name="Rectángulo 86"/>
          <p:cNvSpPr/>
          <p:nvPr/>
        </p:nvSpPr>
        <p:spPr>
          <a:xfrm>
            <a:off x="5914302" y="469563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ángulo 87"/>
          <p:cNvSpPr/>
          <p:nvPr/>
        </p:nvSpPr>
        <p:spPr>
          <a:xfrm>
            <a:off x="6274302" y="4695631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Arco de bloque 88"/>
          <p:cNvSpPr/>
          <p:nvPr/>
        </p:nvSpPr>
        <p:spPr>
          <a:xfrm>
            <a:off x="6039010" y="4600607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9" name="Rectángulo 98"/>
          <p:cNvSpPr/>
          <p:nvPr/>
        </p:nvSpPr>
        <p:spPr>
          <a:xfrm>
            <a:off x="5902860" y="529845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ángulo 99"/>
          <p:cNvSpPr/>
          <p:nvPr/>
        </p:nvSpPr>
        <p:spPr>
          <a:xfrm>
            <a:off x="6262860" y="529845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Arco de bloque 100"/>
          <p:cNvSpPr/>
          <p:nvPr/>
        </p:nvSpPr>
        <p:spPr>
          <a:xfrm>
            <a:off x="6027568" y="5203428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2" name="Rectángulo 101"/>
          <p:cNvSpPr/>
          <p:nvPr/>
        </p:nvSpPr>
        <p:spPr>
          <a:xfrm>
            <a:off x="5902860" y="646119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ectángulo 102"/>
          <p:cNvSpPr/>
          <p:nvPr/>
        </p:nvSpPr>
        <p:spPr>
          <a:xfrm>
            <a:off x="6262860" y="6461192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Arco de bloque 103"/>
          <p:cNvSpPr/>
          <p:nvPr/>
        </p:nvSpPr>
        <p:spPr>
          <a:xfrm>
            <a:off x="6027568" y="6366168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5" name="Rectángulo 104"/>
          <p:cNvSpPr/>
          <p:nvPr/>
        </p:nvSpPr>
        <p:spPr>
          <a:xfrm>
            <a:off x="5947124" y="588342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ángulo 105"/>
          <p:cNvSpPr/>
          <p:nvPr/>
        </p:nvSpPr>
        <p:spPr>
          <a:xfrm>
            <a:off x="6307124" y="5883427"/>
            <a:ext cx="249416" cy="16995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Arco de bloque 106"/>
          <p:cNvSpPr/>
          <p:nvPr/>
        </p:nvSpPr>
        <p:spPr>
          <a:xfrm>
            <a:off x="6071832" y="5788403"/>
            <a:ext cx="360000" cy="360000"/>
          </a:xfrm>
          <a:prstGeom prst="blockArc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Rectángulo: esquinas redondeadas 60">
            <a:extLst>
              <a:ext uri="{FF2B5EF4-FFF2-40B4-BE49-F238E27FC236}">
                <a16:creationId xmlns:a16="http://schemas.microsoft.com/office/drawing/2014/main" id="{2016345A-EADB-44C5-807D-992BF0CB7DDC}"/>
              </a:ext>
            </a:extLst>
          </p:cNvPr>
          <p:cNvSpPr/>
          <p:nvPr/>
        </p:nvSpPr>
        <p:spPr>
          <a:xfrm>
            <a:off x="1094728" y="660733"/>
            <a:ext cx="4387320" cy="1670981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dirty="0"/>
              <a:t>Sofia quedó sorprendida porque las figuras geométricas se pueden encontrar en cualquier lugar al que vayas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C2BE6DA-7A4E-4394-B701-83FF8F42DC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07" b="11838"/>
          <a:stretch/>
        </p:blipFill>
        <p:spPr>
          <a:xfrm>
            <a:off x="608729" y="2846974"/>
            <a:ext cx="5217994" cy="348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51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/>
          <p:cNvGrpSpPr/>
          <p:nvPr/>
        </p:nvGrpSpPr>
        <p:grpSpPr>
          <a:xfrm flipH="1">
            <a:off x="0" y="0"/>
            <a:ext cx="6272778" cy="6914782"/>
            <a:chOff x="6019762" y="-37020"/>
            <a:chExt cx="6272778" cy="6914782"/>
          </a:xfrm>
        </p:grpSpPr>
        <p:sp>
          <p:nvSpPr>
            <p:cNvPr id="3" name="Rectángulo 2"/>
            <p:cNvSpPr/>
            <p:nvPr/>
          </p:nvSpPr>
          <p:spPr>
            <a:xfrm>
              <a:off x="6144470" y="-37020"/>
              <a:ext cx="6148070" cy="6895020"/>
            </a:xfrm>
            <a:prstGeom prst="rect">
              <a:avLst/>
            </a:prstGeom>
            <a:gradFill>
              <a:gsLst>
                <a:gs pos="0">
                  <a:srgbClr val="703816"/>
                </a:gs>
                <a:gs pos="100000">
                  <a:srgbClr val="271307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3" name="Grupo 132"/>
            <p:cNvGrpSpPr/>
            <p:nvPr/>
          </p:nvGrpSpPr>
          <p:grpSpPr>
            <a:xfrm>
              <a:off x="6019762" y="480733"/>
              <a:ext cx="484708" cy="360000"/>
              <a:chOff x="6019762" y="480733"/>
              <a:chExt cx="484708" cy="360000"/>
            </a:xfrm>
          </p:grpSpPr>
          <p:sp>
            <p:nvSpPr>
              <p:cNvPr id="8" name="Rectángulo 7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Arco de bloque 6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67" name="Rectángulo 66"/>
            <p:cNvSpPr/>
            <p:nvPr/>
          </p:nvSpPr>
          <p:spPr>
            <a:xfrm>
              <a:off x="6266289" y="1246538"/>
              <a:ext cx="249416" cy="16995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Arco de bloque 67"/>
            <p:cNvSpPr/>
            <p:nvPr/>
          </p:nvSpPr>
          <p:spPr>
            <a:xfrm>
              <a:off x="6030997" y="1151514"/>
              <a:ext cx="360000" cy="360000"/>
            </a:xfrm>
            <a:prstGeom prst="blockArc">
              <a:avLst>
                <a:gd name="adj1" fmla="val 6564934"/>
                <a:gd name="adj2" fmla="val 0"/>
                <a:gd name="adj3" fmla="val 25000"/>
              </a:avLst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161" name="Grupo 160"/>
            <p:cNvGrpSpPr/>
            <p:nvPr/>
          </p:nvGrpSpPr>
          <p:grpSpPr>
            <a:xfrm>
              <a:off x="6030997" y="1151514"/>
              <a:ext cx="484708" cy="360000"/>
              <a:chOff x="6019762" y="480733"/>
              <a:chExt cx="484708" cy="360000"/>
            </a:xfrm>
          </p:grpSpPr>
          <p:sp>
            <p:nvSpPr>
              <p:cNvPr id="162" name="Rectángulo 161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3" name="Arco de bloque 162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4" name="Grupo 163"/>
            <p:cNvGrpSpPr/>
            <p:nvPr/>
          </p:nvGrpSpPr>
          <p:grpSpPr>
            <a:xfrm>
              <a:off x="6042232" y="1822295"/>
              <a:ext cx="484708" cy="360000"/>
              <a:chOff x="6019762" y="480733"/>
              <a:chExt cx="484708" cy="360000"/>
            </a:xfrm>
          </p:grpSpPr>
          <p:sp>
            <p:nvSpPr>
              <p:cNvPr id="165" name="Rectángulo 164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6" name="Arco de bloque 165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67" name="Grupo 166"/>
            <p:cNvGrpSpPr/>
            <p:nvPr/>
          </p:nvGrpSpPr>
          <p:grpSpPr>
            <a:xfrm>
              <a:off x="6053467" y="2493076"/>
              <a:ext cx="484708" cy="360000"/>
              <a:chOff x="6019762" y="480733"/>
              <a:chExt cx="484708" cy="360000"/>
            </a:xfrm>
          </p:grpSpPr>
          <p:sp>
            <p:nvSpPr>
              <p:cNvPr id="168" name="Rectángulo 167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9" name="Arco de bloque 168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0" name="Grupo 169"/>
            <p:cNvGrpSpPr/>
            <p:nvPr/>
          </p:nvGrpSpPr>
          <p:grpSpPr>
            <a:xfrm>
              <a:off x="6064702" y="3163857"/>
              <a:ext cx="484708" cy="360000"/>
              <a:chOff x="6019762" y="480733"/>
              <a:chExt cx="484708" cy="360000"/>
            </a:xfrm>
          </p:grpSpPr>
          <p:sp>
            <p:nvSpPr>
              <p:cNvPr id="171" name="Rectángulo 170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2" name="Arco de bloque 171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3" name="Grupo 172"/>
            <p:cNvGrpSpPr/>
            <p:nvPr/>
          </p:nvGrpSpPr>
          <p:grpSpPr>
            <a:xfrm>
              <a:off x="6075937" y="3834638"/>
              <a:ext cx="484708" cy="360000"/>
              <a:chOff x="6019762" y="480733"/>
              <a:chExt cx="484708" cy="360000"/>
            </a:xfrm>
          </p:grpSpPr>
          <p:sp>
            <p:nvSpPr>
              <p:cNvPr id="174" name="Rectángulo 173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Arco de bloque 174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6" name="Grupo 175"/>
            <p:cNvGrpSpPr/>
            <p:nvPr/>
          </p:nvGrpSpPr>
          <p:grpSpPr>
            <a:xfrm>
              <a:off x="6087172" y="4505419"/>
              <a:ext cx="484708" cy="360000"/>
              <a:chOff x="6019762" y="480733"/>
              <a:chExt cx="484708" cy="360000"/>
            </a:xfrm>
          </p:grpSpPr>
          <p:sp>
            <p:nvSpPr>
              <p:cNvPr id="177" name="Rectángulo 176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8" name="Arco de bloque 177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79" name="Grupo 178"/>
            <p:cNvGrpSpPr/>
            <p:nvPr/>
          </p:nvGrpSpPr>
          <p:grpSpPr>
            <a:xfrm>
              <a:off x="6098407" y="5176200"/>
              <a:ext cx="484708" cy="360000"/>
              <a:chOff x="6019762" y="480733"/>
              <a:chExt cx="484708" cy="360000"/>
            </a:xfrm>
          </p:grpSpPr>
          <p:sp>
            <p:nvSpPr>
              <p:cNvPr id="180" name="Rectángulo 179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1" name="Arco de bloque 180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2" name="Grupo 181"/>
            <p:cNvGrpSpPr/>
            <p:nvPr/>
          </p:nvGrpSpPr>
          <p:grpSpPr>
            <a:xfrm>
              <a:off x="6109642" y="5846981"/>
              <a:ext cx="484708" cy="360000"/>
              <a:chOff x="6019762" y="480733"/>
              <a:chExt cx="484708" cy="360000"/>
            </a:xfrm>
          </p:grpSpPr>
          <p:sp>
            <p:nvSpPr>
              <p:cNvPr id="183" name="Rectángulo 182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4" name="Arco de bloque 183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85" name="Grupo 184"/>
            <p:cNvGrpSpPr/>
            <p:nvPr/>
          </p:nvGrpSpPr>
          <p:grpSpPr>
            <a:xfrm>
              <a:off x="6120877" y="6517762"/>
              <a:ext cx="484708" cy="360000"/>
              <a:chOff x="6019762" y="480733"/>
              <a:chExt cx="484708" cy="360000"/>
            </a:xfrm>
          </p:grpSpPr>
          <p:sp>
            <p:nvSpPr>
              <p:cNvPr id="186" name="Rectángulo 185"/>
              <p:cNvSpPr/>
              <p:nvPr/>
            </p:nvSpPr>
            <p:spPr>
              <a:xfrm>
                <a:off x="6255054" y="575757"/>
                <a:ext cx="249416" cy="16995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7" name="Arco de bloque 186"/>
              <p:cNvSpPr/>
              <p:nvPr/>
            </p:nvSpPr>
            <p:spPr>
              <a:xfrm>
                <a:off x="6019762" y="480733"/>
                <a:ext cx="360000" cy="360000"/>
              </a:xfrm>
              <a:prstGeom prst="blockArc">
                <a:avLst>
                  <a:gd name="adj1" fmla="val 6261120"/>
                  <a:gd name="adj2" fmla="val 0"/>
                  <a:gd name="adj3" fmla="val 25000"/>
                </a:avLst>
              </a:pr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55686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120</Words>
  <Application>Microsoft Office PowerPoint</Application>
  <PresentationFormat>Panorámica</PresentationFormat>
  <Paragraphs>7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jesus guillen</dc:creator>
  <cp:lastModifiedBy>jesus guillen</cp:lastModifiedBy>
  <cp:revision>10</cp:revision>
  <dcterms:created xsi:type="dcterms:W3CDTF">2021-09-14T00:23:40Z</dcterms:created>
  <dcterms:modified xsi:type="dcterms:W3CDTF">2021-09-26T09:33:26Z</dcterms:modified>
</cp:coreProperties>
</file>