
<file path=[Content_Types].xml><?xml version="1.0" encoding="utf-8"?>
<Types xmlns="http://schemas.openxmlformats.org/package/2006/content-types">
  <Default Extension="aac" ContentType="audio/aac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1" r:id="rId2"/>
    <p:sldId id="263" r:id="rId3"/>
    <p:sldId id="256" r:id="rId4"/>
    <p:sldId id="257" r:id="rId5"/>
    <p:sldId id="258" r:id="rId6"/>
    <p:sldId id="259" r:id="rId7"/>
    <p:sldId id="264" r:id="rId8"/>
    <p:sldId id="260" r:id="rId9"/>
    <p:sldId id="262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9AC6"/>
    <a:srgbClr val="996633"/>
    <a:srgbClr val="F1E3CF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>
        <p:scale>
          <a:sx n="45" d="100"/>
          <a:sy n="45" d="100"/>
        </p:scale>
        <p:origin x="708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A3515-8629-4A15-9807-90747602BCF9}" type="datetimeFigureOut">
              <a:rPr lang="es-MX" smtClean="0"/>
              <a:t>26/09/2021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71F6B-16EF-43ED-B210-D1E4874BB9A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50241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71F6B-16EF-43ED-B210-D1E4874BB9A5}" type="slidenum">
              <a:rPr lang="es-MX" smtClean="0"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65450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8A2B-055D-499F-9FCC-1B30FEE1AE66}" type="datetimeFigureOut">
              <a:rPr lang="es-MX" smtClean="0"/>
              <a:t>26/09/2021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A304D-5EE4-4F31-926D-09B1F28C879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02142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8A2B-055D-499F-9FCC-1B30FEE1AE66}" type="datetimeFigureOut">
              <a:rPr lang="es-MX" smtClean="0"/>
              <a:t>26/09/2021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A304D-5EE4-4F31-926D-09B1F28C879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34495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8A2B-055D-499F-9FCC-1B30FEE1AE66}" type="datetimeFigureOut">
              <a:rPr lang="es-MX" smtClean="0"/>
              <a:t>26/09/2021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A304D-5EE4-4F31-926D-09B1F28C879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86681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8A2B-055D-499F-9FCC-1B30FEE1AE66}" type="datetimeFigureOut">
              <a:rPr lang="es-MX" smtClean="0"/>
              <a:t>26/09/2021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A304D-5EE4-4F31-926D-09B1F28C879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97151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8A2B-055D-499F-9FCC-1B30FEE1AE66}" type="datetimeFigureOut">
              <a:rPr lang="es-MX" smtClean="0"/>
              <a:t>26/09/2021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A304D-5EE4-4F31-926D-09B1F28C879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59170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8A2B-055D-499F-9FCC-1B30FEE1AE66}" type="datetimeFigureOut">
              <a:rPr lang="es-MX" smtClean="0"/>
              <a:t>26/09/2021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A304D-5EE4-4F31-926D-09B1F28C879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26681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8A2B-055D-499F-9FCC-1B30FEE1AE66}" type="datetimeFigureOut">
              <a:rPr lang="es-MX" smtClean="0"/>
              <a:t>26/09/2021</a:t>
            </a:fld>
            <a:endParaRPr lang="es-MX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A304D-5EE4-4F31-926D-09B1F28C879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5658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8A2B-055D-499F-9FCC-1B30FEE1AE66}" type="datetimeFigureOut">
              <a:rPr lang="es-MX" smtClean="0"/>
              <a:t>26/09/2021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A304D-5EE4-4F31-926D-09B1F28C879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18892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8A2B-055D-499F-9FCC-1B30FEE1AE66}" type="datetimeFigureOut">
              <a:rPr lang="es-MX" smtClean="0"/>
              <a:t>26/09/2021</a:t>
            </a:fld>
            <a:endParaRPr lang="es-MX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A304D-5EE4-4F31-926D-09B1F28C879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53299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8A2B-055D-499F-9FCC-1B30FEE1AE66}" type="datetimeFigureOut">
              <a:rPr lang="es-MX" smtClean="0"/>
              <a:t>26/09/2021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A304D-5EE4-4F31-926D-09B1F28C879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42861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8A2B-055D-499F-9FCC-1B30FEE1AE66}" type="datetimeFigureOut">
              <a:rPr lang="es-MX" smtClean="0"/>
              <a:t>26/09/2021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A304D-5EE4-4F31-926D-09B1F28C879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17071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E8A2B-055D-499F-9FCC-1B30FEE1AE66}" type="datetimeFigureOut">
              <a:rPr lang="es-MX" smtClean="0"/>
              <a:t>26/09/2021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A304D-5EE4-4F31-926D-09B1F28C879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90337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aac"/><Relationship Id="rId1" Type="http://schemas.microsoft.com/office/2007/relationships/media" Target="../media/media1.aac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aac"/><Relationship Id="rId1" Type="http://schemas.microsoft.com/office/2007/relationships/media" Target="../media/media2.aac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aac"/><Relationship Id="rId1" Type="http://schemas.microsoft.com/office/2007/relationships/media" Target="../media/media3.aac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aac"/><Relationship Id="rId1" Type="http://schemas.microsoft.com/office/2007/relationships/media" Target="../media/media4.aac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aac"/><Relationship Id="rId1" Type="http://schemas.microsoft.com/office/2007/relationships/media" Target="../media/media5.aac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aac"/><Relationship Id="rId1" Type="http://schemas.microsoft.com/office/2007/relationships/media" Target="../media/media6.aac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 rot="19975367">
            <a:off x="3723509" y="1544890"/>
            <a:ext cx="4206782" cy="4476876"/>
            <a:chOff x="5710770" y="0"/>
            <a:chExt cx="6481229" cy="6858000"/>
          </a:xfrm>
        </p:grpSpPr>
        <p:sp>
          <p:nvSpPr>
            <p:cNvPr id="4" name="Rectángulo 3"/>
            <p:cNvSpPr/>
            <p:nvPr/>
          </p:nvSpPr>
          <p:spPr>
            <a:xfrm>
              <a:off x="5965142" y="0"/>
              <a:ext cx="6226857" cy="685800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0">
                  <a:srgbClr val="663300"/>
                </a:gs>
                <a:gs pos="85000">
                  <a:srgbClr val="99663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grpSp>
          <p:nvGrpSpPr>
            <p:cNvPr id="2" name="Grupo 1"/>
            <p:cNvGrpSpPr/>
            <p:nvPr/>
          </p:nvGrpSpPr>
          <p:grpSpPr>
            <a:xfrm>
              <a:off x="5710770" y="366209"/>
              <a:ext cx="914369" cy="650763"/>
              <a:chOff x="5698847" y="256161"/>
              <a:chExt cx="914369" cy="650763"/>
            </a:xfrm>
          </p:grpSpPr>
          <p:sp>
            <p:nvSpPr>
              <p:cNvPr id="6" name="Rectángulo 5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8" name="Arco de bloque 7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>
                  <a:gd name="adj1" fmla="val 7283761"/>
                  <a:gd name="adj2" fmla="val 0"/>
                  <a:gd name="adj3" fmla="val 25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Rectángulo 10"/>
            <p:cNvSpPr/>
            <p:nvPr/>
          </p:nvSpPr>
          <p:spPr>
            <a:xfrm>
              <a:off x="6220752" y="1016972"/>
              <a:ext cx="404387" cy="292228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3" name="Arco de bloque 12"/>
            <p:cNvSpPr/>
            <p:nvPr/>
          </p:nvSpPr>
          <p:spPr>
            <a:xfrm>
              <a:off x="5710770" y="837703"/>
              <a:ext cx="794306" cy="650763"/>
            </a:xfrm>
            <a:prstGeom prst="blockArc">
              <a:avLst>
                <a:gd name="adj1" fmla="val 7243846"/>
                <a:gd name="adj2" fmla="val 0"/>
                <a:gd name="adj3" fmla="val 25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  <p:grpSp>
          <p:nvGrpSpPr>
            <p:cNvPr id="85" name="Grupo 84"/>
            <p:cNvGrpSpPr/>
            <p:nvPr/>
          </p:nvGrpSpPr>
          <p:grpSpPr>
            <a:xfrm>
              <a:off x="5710770" y="824421"/>
              <a:ext cx="914369" cy="650763"/>
              <a:chOff x="5698847" y="256161"/>
              <a:chExt cx="914369" cy="650763"/>
            </a:xfrm>
          </p:grpSpPr>
          <p:sp>
            <p:nvSpPr>
              <p:cNvPr id="86" name="Rectángulo 85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87" name="Arco de bloque 86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>
                  <a:gd name="adj1" fmla="val 7283761"/>
                  <a:gd name="adj2" fmla="val 0"/>
                  <a:gd name="adj3" fmla="val 25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8" name="Grupo 87"/>
            <p:cNvGrpSpPr/>
            <p:nvPr/>
          </p:nvGrpSpPr>
          <p:grpSpPr>
            <a:xfrm>
              <a:off x="5710770" y="1282633"/>
              <a:ext cx="914369" cy="650763"/>
              <a:chOff x="5698847" y="256161"/>
              <a:chExt cx="914369" cy="650763"/>
            </a:xfrm>
          </p:grpSpPr>
          <p:sp>
            <p:nvSpPr>
              <p:cNvPr id="89" name="Rectángulo 88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90" name="Arco de bloque 89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>
                  <a:gd name="adj1" fmla="val 7283761"/>
                  <a:gd name="adj2" fmla="val 0"/>
                  <a:gd name="adj3" fmla="val 25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1" name="Grupo 90"/>
            <p:cNvGrpSpPr/>
            <p:nvPr/>
          </p:nvGrpSpPr>
          <p:grpSpPr>
            <a:xfrm>
              <a:off x="5710770" y="1740845"/>
              <a:ext cx="914369" cy="650763"/>
              <a:chOff x="5698847" y="256161"/>
              <a:chExt cx="914369" cy="650763"/>
            </a:xfrm>
          </p:grpSpPr>
          <p:sp>
            <p:nvSpPr>
              <p:cNvPr id="92" name="Rectángulo 91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93" name="Arco de bloque 92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>
                  <a:gd name="adj1" fmla="val 7283761"/>
                  <a:gd name="adj2" fmla="val 0"/>
                  <a:gd name="adj3" fmla="val 25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4" name="Grupo 93"/>
            <p:cNvGrpSpPr/>
            <p:nvPr/>
          </p:nvGrpSpPr>
          <p:grpSpPr>
            <a:xfrm>
              <a:off x="5710770" y="2199057"/>
              <a:ext cx="914369" cy="650763"/>
              <a:chOff x="5698847" y="256161"/>
              <a:chExt cx="914369" cy="650763"/>
            </a:xfrm>
          </p:grpSpPr>
          <p:sp>
            <p:nvSpPr>
              <p:cNvPr id="95" name="Rectángulo 94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96" name="Arco de bloque 95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>
                  <a:gd name="adj1" fmla="val 7283761"/>
                  <a:gd name="adj2" fmla="val 0"/>
                  <a:gd name="adj3" fmla="val 25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7" name="Grupo 96"/>
            <p:cNvGrpSpPr/>
            <p:nvPr/>
          </p:nvGrpSpPr>
          <p:grpSpPr>
            <a:xfrm>
              <a:off x="5710770" y="2657269"/>
              <a:ext cx="914369" cy="650763"/>
              <a:chOff x="5698847" y="256161"/>
              <a:chExt cx="914369" cy="650763"/>
            </a:xfrm>
          </p:grpSpPr>
          <p:sp>
            <p:nvSpPr>
              <p:cNvPr id="98" name="Rectángulo 97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99" name="Arco de bloque 98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>
                  <a:gd name="adj1" fmla="val 7283761"/>
                  <a:gd name="adj2" fmla="val 0"/>
                  <a:gd name="adj3" fmla="val 25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0" name="Grupo 99"/>
            <p:cNvGrpSpPr/>
            <p:nvPr/>
          </p:nvGrpSpPr>
          <p:grpSpPr>
            <a:xfrm>
              <a:off x="5710770" y="3115481"/>
              <a:ext cx="914369" cy="650763"/>
              <a:chOff x="5698847" y="256161"/>
              <a:chExt cx="914369" cy="650763"/>
            </a:xfrm>
          </p:grpSpPr>
          <p:sp>
            <p:nvSpPr>
              <p:cNvPr id="101" name="Rectángulo 100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02" name="Arco de bloque 101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>
                  <a:gd name="adj1" fmla="val 7283761"/>
                  <a:gd name="adj2" fmla="val 0"/>
                  <a:gd name="adj3" fmla="val 25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Grupo 102"/>
            <p:cNvGrpSpPr/>
            <p:nvPr/>
          </p:nvGrpSpPr>
          <p:grpSpPr>
            <a:xfrm>
              <a:off x="5710770" y="3573693"/>
              <a:ext cx="914369" cy="650763"/>
              <a:chOff x="5698847" y="256161"/>
              <a:chExt cx="914369" cy="650763"/>
            </a:xfrm>
          </p:grpSpPr>
          <p:sp>
            <p:nvSpPr>
              <p:cNvPr id="104" name="Rectángulo 103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05" name="Arco de bloque 104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>
                  <a:gd name="adj1" fmla="val 7283761"/>
                  <a:gd name="adj2" fmla="val 0"/>
                  <a:gd name="adj3" fmla="val 25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6" name="Grupo 105"/>
            <p:cNvGrpSpPr/>
            <p:nvPr/>
          </p:nvGrpSpPr>
          <p:grpSpPr>
            <a:xfrm>
              <a:off x="5710770" y="4031905"/>
              <a:ext cx="914369" cy="650763"/>
              <a:chOff x="5698847" y="256161"/>
              <a:chExt cx="914369" cy="650763"/>
            </a:xfrm>
          </p:grpSpPr>
          <p:sp>
            <p:nvSpPr>
              <p:cNvPr id="107" name="Rectángulo 106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08" name="Arco de bloque 107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>
                  <a:gd name="adj1" fmla="val 7283761"/>
                  <a:gd name="adj2" fmla="val 0"/>
                  <a:gd name="adj3" fmla="val 25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8" name="Grupo 127"/>
            <p:cNvGrpSpPr/>
            <p:nvPr/>
          </p:nvGrpSpPr>
          <p:grpSpPr>
            <a:xfrm>
              <a:off x="5710770" y="4490117"/>
              <a:ext cx="914369" cy="650763"/>
              <a:chOff x="5698847" y="256161"/>
              <a:chExt cx="914369" cy="650763"/>
            </a:xfrm>
          </p:grpSpPr>
          <p:sp>
            <p:nvSpPr>
              <p:cNvPr id="129" name="Rectángulo 128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30" name="Arco de bloque 129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>
                  <a:gd name="adj1" fmla="val 7283761"/>
                  <a:gd name="adj2" fmla="val 0"/>
                  <a:gd name="adj3" fmla="val 25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1" name="Grupo 130"/>
            <p:cNvGrpSpPr/>
            <p:nvPr/>
          </p:nvGrpSpPr>
          <p:grpSpPr>
            <a:xfrm>
              <a:off x="5710770" y="4948329"/>
              <a:ext cx="914369" cy="650763"/>
              <a:chOff x="5698847" y="256161"/>
              <a:chExt cx="914369" cy="650763"/>
            </a:xfrm>
          </p:grpSpPr>
          <p:sp>
            <p:nvSpPr>
              <p:cNvPr id="132" name="Rectángulo 131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33" name="Arco de bloque 132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>
                  <a:gd name="adj1" fmla="val 7283761"/>
                  <a:gd name="adj2" fmla="val 0"/>
                  <a:gd name="adj3" fmla="val 25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4" name="Grupo 133"/>
            <p:cNvGrpSpPr/>
            <p:nvPr/>
          </p:nvGrpSpPr>
          <p:grpSpPr>
            <a:xfrm>
              <a:off x="5710770" y="5406541"/>
              <a:ext cx="914369" cy="650763"/>
              <a:chOff x="5698847" y="256161"/>
              <a:chExt cx="914369" cy="650763"/>
            </a:xfrm>
          </p:grpSpPr>
          <p:sp>
            <p:nvSpPr>
              <p:cNvPr id="135" name="Rectángulo 134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36" name="Arco de bloque 135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>
                  <a:gd name="adj1" fmla="val 7283761"/>
                  <a:gd name="adj2" fmla="val 0"/>
                  <a:gd name="adj3" fmla="val 25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7" name="Grupo 136"/>
            <p:cNvGrpSpPr/>
            <p:nvPr/>
          </p:nvGrpSpPr>
          <p:grpSpPr>
            <a:xfrm>
              <a:off x="5710770" y="5864753"/>
              <a:ext cx="914369" cy="650763"/>
              <a:chOff x="5698847" y="256161"/>
              <a:chExt cx="914369" cy="650763"/>
            </a:xfrm>
          </p:grpSpPr>
          <p:sp>
            <p:nvSpPr>
              <p:cNvPr id="138" name="Rectángulo 137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39" name="Arco de bloque 138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>
                  <a:gd name="adj1" fmla="val 7283761"/>
                  <a:gd name="adj2" fmla="val 0"/>
                  <a:gd name="adj3" fmla="val 25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7" name="Google Shape;3661;p75"/>
          <p:cNvGrpSpPr/>
          <p:nvPr/>
        </p:nvGrpSpPr>
        <p:grpSpPr>
          <a:xfrm rot="14963309">
            <a:off x="8495182" y="1762820"/>
            <a:ext cx="3187935" cy="5705486"/>
            <a:chOff x="0" y="0"/>
            <a:chExt cx="1154175" cy="2193725"/>
          </a:xfrm>
        </p:grpSpPr>
        <p:sp>
          <p:nvSpPr>
            <p:cNvPr id="158" name="Google Shape;3662;p75"/>
            <p:cNvSpPr/>
            <p:nvPr/>
          </p:nvSpPr>
          <p:spPr>
            <a:xfrm>
              <a:off x="10625" y="0"/>
              <a:ext cx="1143550" cy="959400"/>
            </a:xfrm>
            <a:custGeom>
              <a:avLst/>
              <a:gdLst/>
              <a:ahLst/>
              <a:cxnLst/>
              <a:rect l="l" t="t" r="r" b="b"/>
              <a:pathLst>
                <a:path w="45742" h="38376" extrusionOk="0">
                  <a:moveTo>
                    <a:pt x="19361" y="24932"/>
                  </a:moveTo>
                  <a:cubicBezTo>
                    <a:pt x="19465" y="24932"/>
                    <a:pt x="19570" y="24937"/>
                    <a:pt x="19673" y="24944"/>
                  </a:cubicBezTo>
                  <a:cubicBezTo>
                    <a:pt x="20499" y="24997"/>
                    <a:pt x="21223" y="25325"/>
                    <a:pt x="21842" y="25875"/>
                  </a:cubicBezTo>
                  <a:cubicBezTo>
                    <a:pt x="22439" y="26436"/>
                    <a:pt x="22908" y="27180"/>
                    <a:pt x="23139" y="27996"/>
                  </a:cubicBezTo>
                  <a:cubicBezTo>
                    <a:pt x="23371" y="28729"/>
                    <a:pt x="23389" y="29503"/>
                    <a:pt x="23242" y="30263"/>
                  </a:cubicBezTo>
                  <a:cubicBezTo>
                    <a:pt x="22805" y="30365"/>
                    <a:pt x="22364" y="30438"/>
                    <a:pt x="21919" y="30483"/>
                  </a:cubicBezTo>
                  <a:cubicBezTo>
                    <a:pt x="21641" y="30509"/>
                    <a:pt x="21364" y="30524"/>
                    <a:pt x="21089" y="30524"/>
                  </a:cubicBezTo>
                  <a:cubicBezTo>
                    <a:pt x="20466" y="30524"/>
                    <a:pt x="19852" y="30452"/>
                    <a:pt x="19264" y="30296"/>
                  </a:cubicBezTo>
                  <a:cubicBezTo>
                    <a:pt x="18414" y="30070"/>
                    <a:pt x="17582" y="29685"/>
                    <a:pt x="16974" y="29149"/>
                  </a:cubicBezTo>
                  <a:cubicBezTo>
                    <a:pt x="16663" y="28887"/>
                    <a:pt x="16429" y="28580"/>
                    <a:pt x="16290" y="28259"/>
                  </a:cubicBezTo>
                  <a:cubicBezTo>
                    <a:pt x="16156" y="27938"/>
                    <a:pt x="16077" y="27605"/>
                    <a:pt x="16138" y="27244"/>
                  </a:cubicBezTo>
                  <a:cubicBezTo>
                    <a:pt x="16220" y="26485"/>
                    <a:pt x="16634" y="25875"/>
                    <a:pt x="17314" y="25469"/>
                  </a:cubicBezTo>
                  <a:cubicBezTo>
                    <a:pt x="17899" y="25115"/>
                    <a:pt x="18637" y="24932"/>
                    <a:pt x="19361" y="24932"/>
                  </a:cubicBezTo>
                  <a:close/>
                  <a:moveTo>
                    <a:pt x="45087" y="1"/>
                  </a:moveTo>
                  <a:cubicBezTo>
                    <a:pt x="43175" y="1"/>
                    <a:pt x="41253" y="430"/>
                    <a:pt x="39532" y="1282"/>
                  </a:cubicBezTo>
                  <a:cubicBezTo>
                    <a:pt x="37709" y="2187"/>
                    <a:pt x="36046" y="3454"/>
                    <a:pt x="34765" y="5058"/>
                  </a:cubicBezTo>
                  <a:lnTo>
                    <a:pt x="34286" y="5662"/>
                  </a:lnTo>
                  <a:lnTo>
                    <a:pt x="33860" y="6304"/>
                  </a:lnTo>
                  <a:lnTo>
                    <a:pt x="33647" y="6625"/>
                  </a:lnTo>
                  <a:cubicBezTo>
                    <a:pt x="33581" y="6737"/>
                    <a:pt x="33522" y="6851"/>
                    <a:pt x="33460" y="6964"/>
                  </a:cubicBezTo>
                  <a:lnTo>
                    <a:pt x="33091" y="7644"/>
                  </a:lnTo>
                  <a:cubicBezTo>
                    <a:pt x="32665" y="8582"/>
                    <a:pt x="32288" y="9557"/>
                    <a:pt x="32107" y="10584"/>
                  </a:cubicBezTo>
                  <a:cubicBezTo>
                    <a:pt x="31680" y="12628"/>
                    <a:pt x="31826" y="14684"/>
                    <a:pt x="31964" y="16654"/>
                  </a:cubicBezTo>
                  <a:cubicBezTo>
                    <a:pt x="32108" y="18623"/>
                    <a:pt x="32278" y="20577"/>
                    <a:pt x="31985" y="22402"/>
                  </a:cubicBezTo>
                  <a:cubicBezTo>
                    <a:pt x="31838" y="23316"/>
                    <a:pt x="31554" y="24191"/>
                    <a:pt x="31133" y="24985"/>
                  </a:cubicBezTo>
                  <a:cubicBezTo>
                    <a:pt x="30712" y="25777"/>
                    <a:pt x="30144" y="26485"/>
                    <a:pt x="29469" y="27098"/>
                  </a:cubicBezTo>
                  <a:cubicBezTo>
                    <a:pt x="28796" y="27712"/>
                    <a:pt x="28016" y="28231"/>
                    <a:pt x="27188" y="28683"/>
                  </a:cubicBezTo>
                  <a:cubicBezTo>
                    <a:pt x="26467" y="29071"/>
                    <a:pt x="25706" y="29437"/>
                    <a:pt x="24944" y="29732"/>
                  </a:cubicBezTo>
                  <a:cubicBezTo>
                    <a:pt x="24956" y="29561"/>
                    <a:pt x="24962" y="29389"/>
                    <a:pt x="24961" y="29214"/>
                  </a:cubicBezTo>
                  <a:cubicBezTo>
                    <a:pt x="24949" y="28646"/>
                    <a:pt x="24864" y="28083"/>
                    <a:pt x="24707" y="27538"/>
                  </a:cubicBezTo>
                  <a:cubicBezTo>
                    <a:pt x="24401" y="26451"/>
                    <a:pt x="23796" y="25453"/>
                    <a:pt x="22957" y="24659"/>
                  </a:cubicBezTo>
                  <a:cubicBezTo>
                    <a:pt x="22524" y="24262"/>
                    <a:pt x="22030" y="23940"/>
                    <a:pt x="21493" y="23702"/>
                  </a:cubicBezTo>
                  <a:cubicBezTo>
                    <a:pt x="20951" y="23459"/>
                    <a:pt x="20361" y="23324"/>
                    <a:pt x="19789" y="23288"/>
                  </a:cubicBezTo>
                  <a:cubicBezTo>
                    <a:pt x="19651" y="23279"/>
                    <a:pt x="19515" y="23275"/>
                    <a:pt x="19377" y="23275"/>
                  </a:cubicBezTo>
                  <a:cubicBezTo>
                    <a:pt x="18368" y="23275"/>
                    <a:pt x="17362" y="23515"/>
                    <a:pt x="16457" y="24057"/>
                  </a:cubicBezTo>
                  <a:cubicBezTo>
                    <a:pt x="15947" y="24366"/>
                    <a:pt x="15476" y="24787"/>
                    <a:pt x="15128" y="25314"/>
                  </a:cubicBezTo>
                  <a:cubicBezTo>
                    <a:pt x="15039" y="25443"/>
                    <a:pt x="14970" y="25586"/>
                    <a:pt x="14892" y="25724"/>
                  </a:cubicBezTo>
                  <a:cubicBezTo>
                    <a:pt x="14818" y="25863"/>
                    <a:pt x="14770" y="26014"/>
                    <a:pt x="14709" y="26159"/>
                  </a:cubicBezTo>
                  <a:cubicBezTo>
                    <a:pt x="14649" y="26304"/>
                    <a:pt x="14627" y="26455"/>
                    <a:pt x="14588" y="26604"/>
                  </a:cubicBezTo>
                  <a:cubicBezTo>
                    <a:pt x="14554" y="26754"/>
                    <a:pt x="14512" y="26898"/>
                    <a:pt x="14506" y="27059"/>
                  </a:cubicBezTo>
                  <a:cubicBezTo>
                    <a:pt x="14411" y="27679"/>
                    <a:pt x="14540" y="28355"/>
                    <a:pt x="14796" y="28932"/>
                  </a:cubicBezTo>
                  <a:cubicBezTo>
                    <a:pt x="15056" y="29513"/>
                    <a:pt x="15453" y="30001"/>
                    <a:pt x="15895" y="30376"/>
                  </a:cubicBezTo>
                  <a:cubicBezTo>
                    <a:pt x="16781" y="31141"/>
                    <a:pt x="17802" y="31585"/>
                    <a:pt x="18853" y="31865"/>
                  </a:cubicBezTo>
                  <a:cubicBezTo>
                    <a:pt x="19562" y="32052"/>
                    <a:pt x="20288" y="32134"/>
                    <a:pt x="21007" y="32134"/>
                  </a:cubicBezTo>
                  <a:cubicBezTo>
                    <a:pt x="21364" y="32134"/>
                    <a:pt x="21723" y="32114"/>
                    <a:pt x="22079" y="32075"/>
                  </a:cubicBezTo>
                  <a:cubicBezTo>
                    <a:pt x="22255" y="32056"/>
                    <a:pt x="22430" y="32033"/>
                    <a:pt x="22604" y="32007"/>
                  </a:cubicBezTo>
                  <a:lnTo>
                    <a:pt x="22604" y="32007"/>
                  </a:lnTo>
                  <a:cubicBezTo>
                    <a:pt x="22442" y="32304"/>
                    <a:pt x="22260" y="32591"/>
                    <a:pt x="22058" y="32863"/>
                  </a:cubicBezTo>
                  <a:cubicBezTo>
                    <a:pt x="20980" y="34309"/>
                    <a:pt x="19391" y="35325"/>
                    <a:pt x="17626" y="35960"/>
                  </a:cubicBezTo>
                  <a:cubicBezTo>
                    <a:pt x="15861" y="36602"/>
                    <a:pt x="13935" y="36892"/>
                    <a:pt x="12005" y="37080"/>
                  </a:cubicBezTo>
                  <a:cubicBezTo>
                    <a:pt x="11039" y="37166"/>
                    <a:pt x="10071" y="37211"/>
                    <a:pt x="9098" y="37216"/>
                  </a:cubicBezTo>
                  <a:cubicBezTo>
                    <a:pt x="8970" y="37217"/>
                    <a:pt x="8841" y="37218"/>
                    <a:pt x="8712" y="37218"/>
                  </a:cubicBezTo>
                  <a:cubicBezTo>
                    <a:pt x="7869" y="37218"/>
                    <a:pt x="7025" y="37186"/>
                    <a:pt x="6182" y="37122"/>
                  </a:cubicBezTo>
                  <a:cubicBezTo>
                    <a:pt x="4239" y="36971"/>
                    <a:pt x="2308" y="36649"/>
                    <a:pt x="404" y="36190"/>
                  </a:cubicBezTo>
                  <a:cubicBezTo>
                    <a:pt x="381" y="36184"/>
                    <a:pt x="357" y="36181"/>
                    <a:pt x="333" y="36181"/>
                  </a:cubicBezTo>
                  <a:cubicBezTo>
                    <a:pt x="332" y="36181"/>
                    <a:pt x="331" y="36181"/>
                    <a:pt x="330" y="36181"/>
                  </a:cubicBezTo>
                  <a:cubicBezTo>
                    <a:pt x="178" y="36181"/>
                    <a:pt x="49" y="36290"/>
                    <a:pt x="25" y="36440"/>
                  </a:cubicBezTo>
                  <a:cubicBezTo>
                    <a:pt x="0" y="36590"/>
                    <a:pt x="89" y="36736"/>
                    <a:pt x="234" y="36783"/>
                  </a:cubicBezTo>
                  <a:cubicBezTo>
                    <a:pt x="2130" y="37405"/>
                    <a:pt x="4094" y="37833"/>
                    <a:pt x="6080" y="38095"/>
                  </a:cubicBezTo>
                  <a:cubicBezTo>
                    <a:pt x="7074" y="38226"/>
                    <a:pt x="8073" y="38312"/>
                    <a:pt x="9079" y="38354"/>
                  </a:cubicBezTo>
                  <a:cubicBezTo>
                    <a:pt x="9492" y="38368"/>
                    <a:pt x="9907" y="38376"/>
                    <a:pt x="10321" y="38376"/>
                  </a:cubicBezTo>
                  <a:cubicBezTo>
                    <a:pt x="10911" y="38376"/>
                    <a:pt x="11503" y="38360"/>
                    <a:pt x="12094" y="38331"/>
                  </a:cubicBezTo>
                  <a:cubicBezTo>
                    <a:pt x="14097" y="38221"/>
                    <a:pt x="16123" y="37973"/>
                    <a:pt x="18100" y="37322"/>
                  </a:cubicBezTo>
                  <a:cubicBezTo>
                    <a:pt x="19084" y="36994"/>
                    <a:pt x="20050" y="36563"/>
                    <a:pt x="20940" y="35977"/>
                  </a:cubicBezTo>
                  <a:cubicBezTo>
                    <a:pt x="21838" y="35395"/>
                    <a:pt x="22633" y="34659"/>
                    <a:pt x="23302" y="33811"/>
                  </a:cubicBezTo>
                  <a:cubicBezTo>
                    <a:pt x="23822" y="33128"/>
                    <a:pt x="24267" y="32366"/>
                    <a:pt x="24561" y="31536"/>
                  </a:cubicBezTo>
                  <a:cubicBezTo>
                    <a:pt x="24757" y="31472"/>
                    <a:pt x="24952" y="31406"/>
                    <a:pt x="25143" y="31335"/>
                  </a:cubicBezTo>
                  <a:cubicBezTo>
                    <a:pt x="25630" y="31155"/>
                    <a:pt x="26110" y="30949"/>
                    <a:pt x="26567" y="30730"/>
                  </a:cubicBezTo>
                  <a:cubicBezTo>
                    <a:pt x="26799" y="30624"/>
                    <a:pt x="27030" y="30515"/>
                    <a:pt x="27257" y="30393"/>
                  </a:cubicBezTo>
                  <a:cubicBezTo>
                    <a:pt x="27484" y="30272"/>
                    <a:pt x="27715" y="30165"/>
                    <a:pt x="27938" y="30030"/>
                  </a:cubicBezTo>
                  <a:cubicBezTo>
                    <a:pt x="28837" y="29526"/>
                    <a:pt x="29712" y="28937"/>
                    <a:pt x="30493" y="28212"/>
                  </a:cubicBezTo>
                  <a:cubicBezTo>
                    <a:pt x="31276" y="27492"/>
                    <a:pt x="31951" y="26624"/>
                    <a:pt x="32436" y="25662"/>
                  </a:cubicBezTo>
                  <a:cubicBezTo>
                    <a:pt x="32924" y="24699"/>
                    <a:pt x="33233" y="23661"/>
                    <a:pt x="33379" y="22621"/>
                  </a:cubicBezTo>
                  <a:cubicBezTo>
                    <a:pt x="33670" y="20525"/>
                    <a:pt x="33434" y="18505"/>
                    <a:pt x="33258" y="16547"/>
                  </a:cubicBezTo>
                  <a:cubicBezTo>
                    <a:pt x="33081" y="14591"/>
                    <a:pt x="32917" y="12651"/>
                    <a:pt x="33273" y="10806"/>
                  </a:cubicBezTo>
                  <a:cubicBezTo>
                    <a:pt x="33410" y="9878"/>
                    <a:pt x="33747" y="8992"/>
                    <a:pt x="34106" y="8123"/>
                  </a:cubicBezTo>
                  <a:lnTo>
                    <a:pt x="34424" y="7490"/>
                  </a:lnTo>
                  <a:cubicBezTo>
                    <a:pt x="34477" y="7385"/>
                    <a:pt x="34528" y="7277"/>
                    <a:pt x="34585" y="7174"/>
                  </a:cubicBezTo>
                  <a:lnTo>
                    <a:pt x="34772" y="6872"/>
                  </a:lnTo>
                  <a:lnTo>
                    <a:pt x="35147" y="6267"/>
                  </a:lnTo>
                  <a:lnTo>
                    <a:pt x="35572" y="5697"/>
                  </a:lnTo>
                  <a:cubicBezTo>
                    <a:pt x="36711" y="4173"/>
                    <a:pt x="38229" y="2939"/>
                    <a:pt x="39911" y="2035"/>
                  </a:cubicBezTo>
                  <a:cubicBezTo>
                    <a:pt x="41612" y="1137"/>
                    <a:pt x="43503" y="652"/>
                    <a:pt x="45427" y="622"/>
                  </a:cubicBezTo>
                  <a:lnTo>
                    <a:pt x="45437" y="622"/>
                  </a:lnTo>
                  <a:cubicBezTo>
                    <a:pt x="45605" y="619"/>
                    <a:pt x="45740" y="483"/>
                    <a:pt x="45741" y="316"/>
                  </a:cubicBezTo>
                  <a:cubicBezTo>
                    <a:pt x="45742" y="147"/>
                    <a:pt x="45608" y="9"/>
                    <a:pt x="45440" y="5"/>
                  </a:cubicBezTo>
                  <a:lnTo>
                    <a:pt x="45440" y="5"/>
                  </a:lnTo>
                  <a:lnTo>
                    <a:pt x="45441" y="6"/>
                  </a:lnTo>
                  <a:cubicBezTo>
                    <a:pt x="45322" y="3"/>
                    <a:pt x="45204" y="1"/>
                    <a:pt x="45087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s-MX"/>
            </a:p>
          </p:txBody>
        </p:sp>
        <p:sp>
          <p:nvSpPr>
            <p:cNvPr id="159" name="Google Shape;3663;p75"/>
            <p:cNvSpPr/>
            <p:nvPr/>
          </p:nvSpPr>
          <p:spPr>
            <a:xfrm>
              <a:off x="2400" y="902550"/>
              <a:ext cx="1049300" cy="1291175"/>
            </a:xfrm>
            <a:custGeom>
              <a:avLst/>
              <a:gdLst/>
              <a:ahLst/>
              <a:cxnLst/>
              <a:rect l="l" t="t" r="r" b="b"/>
              <a:pathLst>
                <a:path w="41972" h="51647" extrusionOk="0">
                  <a:moveTo>
                    <a:pt x="870" y="1"/>
                  </a:moveTo>
                  <a:cubicBezTo>
                    <a:pt x="856" y="1"/>
                    <a:pt x="842" y="1"/>
                    <a:pt x="828" y="2"/>
                  </a:cubicBezTo>
                  <a:cubicBezTo>
                    <a:pt x="623" y="10"/>
                    <a:pt x="431" y="98"/>
                    <a:pt x="289" y="244"/>
                  </a:cubicBezTo>
                  <a:cubicBezTo>
                    <a:pt x="93" y="446"/>
                    <a:pt x="0" y="753"/>
                    <a:pt x="97" y="1097"/>
                  </a:cubicBezTo>
                  <a:lnTo>
                    <a:pt x="225" y="1553"/>
                  </a:lnTo>
                  <a:lnTo>
                    <a:pt x="770" y="3488"/>
                  </a:lnTo>
                  <a:lnTo>
                    <a:pt x="3856" y="14457"/>
                  </a:lnTo>
                  <a:cubicBezTo>
                    <a:pt x="3861" y="14474"/>
                    <a:pt x="3868" y="14487"/>
                    <a:pt x="3874" y="14502"/>
                  </a:cubicBezTo>
                  <a:cubicBezTo>
                    <a:pt x="3884" y="14607"/>
                    <a:pt x="3922" y="14708"/>
                    <a:pt x="3985" y="14793"/>
                  </a:cubicBezTo>
                  <a:lnTo>
                    <a:pt x="30416" y="51044"/>
                  </a:lnTo>
                  <a:cubicBezTo>
                    <a:pt x="30423" y="51056"/>
                    <a:pt x="30426" y="51070"/>
                    <a:pt x="30434" y="51081"/>
                  </a:cubicBezTo>
                  <a:lnTo>
                    <a:pt x="30637" y="51346"/>
                  </a:lnTo>
                  <a:lnTo>
                    <a:pt x="30681" y="51408"/>
                  </a:lnTo>
                  <a:cubicBezTo>
                    <a:pt x="30687" y="51415"/>
                    <a:pt x="30693" y="51421"/>
                    <a:pt x="30699" y="51427"/>
                  </a:cubicBezTo>
                  <a:lnTo>
                    <a:pt x="30735" y="51475"/>
                  </a:lnTo>
                  <a:cubicBezTo>
                    <a:pt x="30820" y="51585"/>
                    <a:pt x="30950" y="51646"/>
                    <a:pt x="31083" y="51646"/>
                  </a:cubicBezTo>
                  <a:cubicBezTo>
                    <a:pt x="31131" y="51646"/>
                    <a:pt x="31178" y="51639"/>
                    <a:pt x="31225" y="51623"/>
                  </a:cubicBezTo>
                  <a:cubicBezTo>
                    <a:pt x="31241" y="51619"/>
                    <a:pt x="31259" y="51614"/>
                    <a:pt x="31275" y="51608"/>
                  </a:cubicBezTo>
                  <a:cubicBezTo>
                    <a:pt x="31304" y="51596"/>
                    <a:pt x="31330" y="51579"/>
                    <a:pt x="31354" y="51562"/>
                  </a:cubicBezTo>
                  <a:lnTo>
                    <a:pt x="34234" y="49363"/>
                  </a:lnTo>
                  <a:lnTo>
                    <a:pt x="36565" y="47584"/>
                  </a:lnTo>
                  <a:lnTo>
                    <a:pt x="41771" y="43610"/>
                  </a:lnTo>
                  <a:lnTo>
                    <a:pt x="41774" y="43607"/>
                  </a:lnTo>
                  <a:cubicBezTo>
                    <a:pt x="41812" y="43577"/>
                    <a:pt x="41844" y="43540"/>
                    <a:pt x="41868" y="43499"/>
                  </a:cubicBezTo>
                  <a:cubicBezTo>
                    <a:pt x="41972" y="43344"/>
                    <a:pt x="41967" y="43138"/>
                    <a:pt x="41853" y="42988"/>
                  </a:cubicBezTo>
                  <a:lnTo>
                    <a:pt x="41817" y="42941"/>
                  </a:lnTo>
                  <a:cubicBezTo>
                    <a:pt x="41811" y="42934"/>
                    <a:pt x="41808" y="42926"/>
                    <a:pt x="41804" y="42919"/>
                  </a:cubicBezTo>
                  <a:lnTo>
                    <a:pt x="41756" y="42859"/>
                  </a:lnTo>
                  <a:lnTo>
                    <a:pt x="41553" y="42595"/>
                  </a:lnTo>
                  <a:cubicBezTo>
                    <a:pt x="41545" y="42583"/>
                    <a:pt x="41531" y="42577"/>
                    <a:pt x="41522" y="42567"/>
                  </a:cubicBezTo>
                  <a:lnTo>
                    <a:pt x="13478" y="7451"/>
                  </a:lnTo>
                  <a:cubicBezTo>
                    <a:pt x="13415" y="7368"/>
                    <a:pt x="13329" y="7305"/>
                    <a:pt x="13230" y="7269"/>
                  </a:cubicBezTo>
                  <a:cubicBezTo>
                    <a:pt x="13220" y="7265"/>
                    <a:pt x="13210" y="7265"/>
                    <a:pt x="13201" y="7262"/>
                  </a:cubicBezTo>
                  <a:lnTo>
                    <a:pt x="11040" y="5963"/>
                  </a:lnTo>
                  <a:lnTo>
                    <a:pt x="10719" y="5771"/>
                  </a:lnTo>
                  <a:lnTo>
                    <a:pt x="9618" y="5109"/>
                  </a:lnTo>
                  <a:lnTo>
                    <a:pt x="8964" y="4716"/>
                  </a:lnTo>
                  <a:lnTo>
                    <a:pt x="8163" y="4235"/>
                  </a:lnTo>
                  <a:lnTo>
                    <a:pt x="7648" y="3924"/>
                  </a:lnTo>
                  <a:lnTo>
                    <a:pt x="7069" y="3578"/>
                  </a:lnTo>
                  <a:lnTo>
                    <a:pt x="6283" y="3105"/>
                  </a:lnTo>
                  <a:lnTo>
                    <a:pt x="5638" y="2717"/>
                  </a:lnTo>
                  <a:lnTo>
                    <a:pt x="4033" y="1753"/>
                  </a:lnTo>
                  <a:lnTo>
                    <a:pt x="3439" y="1396"/>
                  </a:lnTo>
                  <a:lnTo>
                    <a:pt x="3211" y="1259"/>
                  </a:lnTo>
                  <a:lnTo>
                    <a:pt x="2853" y="1044"/>
                  </a:lnTo>
                  <a:lnTo>
                    <a:pt x="1629" y="308"/>
                  </a:lnTo>
                  <a:lnTo>
                    <a:pt x="1444" y="197"/>
                  </a:lnTo>
                  <a:lnTo>
                    <a:pt x="1413" y="178"/>
                  </a:lnTo>
                  <a:lnTo>
                    <a:pt x="1350" y="141"/>
                  </a:lnTo>
                  <a:cubicBezTo>
                    <a:pt x="1230" y="66"/>
                    <a:pt x="1096" y="20"/>
                    <a:pt x="956" y="5"/>
                  </a:cubicBezTo>
                  <a:cubicBezTo>
                    <a:pt x="927" y="2"/>
                    <a:pt x="899" y="1"/>
                    <a:pt x="870" y="1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s-MX"/>
            </a:p>
          </p:txBody>
        </p:sp>
        <p:sp>
          <p:nvSpPr>
            <p:cNvPr id="160" name="Google Shape;3664;p75"/>
            <p:cNvSpPr/>
            <p:nvPr/>
          </p:nvSpPr>
          <p:spPr>
            <a:xfrm>
              <a:off x="0" y="902350"/>
              <a:ext cx="355725" cy="379225"/>
            </a:xfrm>
            <a:custGeom>
              <a:avLst/>
              <a:gdLst/>
              <a:ahLst/>
              <a:cxnLst/>
              <a:rect l="l" t="t" r="r" b="b"/>
              <a:pathLst>
                <a:path w="14229" h="15169" extrusionOk="0">
                  <a:moveTo>
                    <a:pt x="965" y="1"/>
                  </a:moveTo>
                  <a:cubicBezTo>
                    <a:pt x="423" y="1"/>
                    <a:pt x="1" y="523"/>
                    <a:pt x="207" y="1136"/>
                  </a:cubicBezTo>
                  <a:lnTo>
                    <a:pt x="4639" y="14289"/>
                  </a:lnTo>
                  <a:cubicBezTo>
                    <a:pt x="4824" y="14839"/>
                    <a:pt x="5359" y="14955"/>
                    <a:pt x="5824" y="15050"/>
                  </a:cubicBezTo>
                  <a:cubicBezTo>
                    <a:pt x="6231" y="15134"/>
                    <a:pt x="6635" y="15169"/>
                    <a:pt x="7039" y="15169"/>
                  </a:cubicBezTo>
                  <a:cubicBezTo>
                    <a:pt x="7118" y="15169"/>
                    <a:pt x="7196" y="15168"/>
                    <a:pt x="7275" y="15165"/>
                  </a:cubicBezTo>
                  <a:cubicBezTo>
                    <a:pt x="8255" y="15133"/>
                    <a:pt x="9202" y="14914"/>
                    <a:pt x="10051" y="14515"/>
                  </a:cubicBezTo>
                  <a:cubicBezTo>
                    <a:pt x="12415" y="13404"/>
                    <a:pt x="13910" y="10992"/>
                    <a:pt x="14171" y="8250"/>
                  </a:cubicBezTo>
                  <a:cubicBezTo>
                    <a:pt x="14228" y="7657"/>
                    <a:pt x="14214" y="6954"/>
                    <a:pt x="13653" y="6655"/>
                  </a:cubicBezTo>
                  <a:lnTo>
                    <a:pt x="1409" y="117"/>
                  </a:lnTo>
                  <a:cubicBezTo>
                    <a:pt x="1259" y="37"/>
                    <a:pt x="1108" y="1"/>
                    <a:pt x="965" y="1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s-MX"/>
            </a:p>
          </p:txBody>
        </p:sp>
        <p:sp>
          <p:nvSpPr>
            <p:cNvPr id="161" name="Google Shape;3665;p75"/>
            <p:cNvSpPr/>
            <p:nvPr/>
          </p:nvSpPr>
          <p:spPr>
            <a:xfrm>
              <a:off x="59900" y="925375"/>
              <a:ext cx="295825" cy="264025"/>
            </a:xfrm>
            <a:custGeom>
              <a:avLst/>
              <a:gdLst/>
              <a:ahLst/>
              <a:cxnLst/>
              <a:rect l="l" t="t" r="r" b="b"/>
              <a:pathLst>
                <a:path w="11833" h="10561" extrusionOk="0">
                  <a:moveTo>
                    <a:pt x="521" y="1"/>
                  </a:moveTo>
                  <a:lnTo>
                    <a:pt x="1927" y="752"/>
                  </a:lnTo>
                  <a:cubicBezTo>
                    <a:pt x="1214" y="993"/>
                    <a:pt x="558" y="1378"/>
                    <a:pt x="0" y="1884"/>
                  </a:cubicBezTo>
                  <a:cubicBezTo>
                    <a:pt x="3878" y="4321"/>
                    <a:pt x="7517" y="7281"/>
                    <a:pt x="10807" y="10561"/>
                  </a:cubicBezTo>
                  <a:cubicBezTo>
                    <a:pt x="11333" y="9592"/>
                    <a:pt x="11665" y="8490"/>
                    <a:pt x="11775" y="7329"/>
                  </a:cubicBezTo>
                  <a:cubicBezTo>
                    <a:pt x="11832" y="6736"/>
                    <a:pt x="11818" y="6033"/>
                    <a:pt x="11257" y="5734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s-MX"/>
            </a:p>
          </p:txBody>
        </p:sp>
        <p:sp>
          <p:nvSpPr>
            <p:cNvPr id="162" name="Google Shape;3666;p75"/>
            <p:cNvSpPr/>
            <p:nvPr/>
          </p:nvSpPr>
          <p:spPr>
            <a:xfrm>
              <a:off x="0" y="902350"/>
              <a:ext cx="108075" cy="106800"/>
            </a:xfrm>
            <a:custGeom>
              <a:avLst/>
              <a:gdLst/>
              <a:ahLst/>
              <a:cxnLst/>
              <a:rect l="l" t="t" r="r" b="b"/>
              <a:pathLst>
                <a:path w="4323" h="4272" extrusionOk="0">
                  <a:moveTo>
                    <a:pt x="966" y="1"/>
                  </a:moveTo>
                  <a:cubicBezTo>
                    <a:pt x="423" y="1"/>
                    <a:pt x="1" y="523"/>
                    <a:pt x="208" y="1136"/>
                  </a:cubicBezTo>
                  <a:lnTo>
                    <a:pt x="1264" y="4271"/>
                  </a:lnTo>
                  <a:cubicBezTo>
                    <a:pt x="1533" y="3762"/>
                    <a:pt x="1880" y="3298"/>
                    <a:pt x="2295" y="2898"/>
                  </a:cubicBezTo>
                  <a:cubicBezTo>
                    <a:pt x="2865" y="2348"/>
                    <a:pt x="3560" y="1934"/>
                    <a:pt x="4323" y="1673"/>
                  </a:cubicBez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s-MX"/>
            </a:p>
          </p:txBody>
        </p:sp>
        <p:sp>
          <p:nvSpPr>
            <p:cNvPr id="163" name="Google Shape;3667;p75"/>
            <p:cNvSpPr/>
            <p:nvPr/>
          </p:nvSpPr>
          <p:spPr>
            <a:xfrm>
              <a:off x="112875" y="1067650"/>
              <a:ext cx="991525" cy="1085800"/>
            </a:xfrm>
            <a:custGeom>
              <a:avLst/>
              <a:gdLst/>
              <a:ahLst/>
              <a:cxnLst/>
              <a:rect l="l" t="t" r="r" b="b"/>
              <a:pathLst>
                <a:path w="39661" h="43432" extrusionOk="0">
                  <a:moveTo>
                    <a:pt x="8981" y="1"/>
                  </a:moveTo>
                  <a:cubicBezTo>
                    <a:pt x="8760" y="1"/>
                    <a:pt x="8568" y="161"/>
                    <a:pt x="8577" y="431"/>
                  </a:cubicBezTo>
                  <a:lnTo>
                    <a:pt x="8696" y="3806"/>
                  </a:lnTo>
                  <a:cubicBezTo>
                    <a:pt x="8713" y="4265"/>
                    <a:pt x="8385" y="4583"/>
                    <a:pt x="7972" y="4583"/>
                  </a:cubicBezTo>
                  <a:cubicBezTo>
                    <a:pt x="7869" y="4583"/>
                    <a:pt x="7760" y="4563"/>
                    <a:pt x="7650" y="4520"/>
                  </a:cubicBezTo>
                  <a:lnTo>
                    <a:pt x="5305" y="3614"/>
                  </a:lnTo>
                  <a:cubicBezTo>
                    <a:pt x="5194" y="3571"/>
                    <a:pt x="5085" y="3551"/>
                    <a:pt x="4982" y="3551"/>
                  </a:cubicBezTo>
                  <a:cubicBezTo>
                    <a:pt x="4513" y="3551"/>
                    <a:pt x="4165" y="3962"/>
                    <a:pt x="4279" y="4493"/>
                  </a:cubicBezTo>
                  <a:lnTo>
                    <a:pt x="4853" y="7144"/>
                  </a:lnTo>
                  <a:cubicBezTo>
                    <a:pt x="4966" y="7665"/>
                    <a:pt x="4627" y="8084"/>
                    <a:pt x="4152" y="8084"/>
                  </a:cubicBezTo>
                  <a:cubicBezTo>
                    <a:pt x="4085" y="8084"/>
                    <a:pt x="4016" y="8076"/>
                    <a:pt x="3945" y="8059"/>
                  </a:cubicBezTo>
                  <a:lnTo>
                    <a:pt x="653" y="7259"/>
                  </a:lnTo>
                  <a:cubicBezTo>
                    <a:pt x="612" y="7249"/>
                    <a:pt x="572" y="7244"/>
                    <a:pt x="535" y="7244"/>
                  </a:cubicBezTo>
                  <a:cubicBezTo>
                    <a:pt x="178" y="7244"/>
                    <a:pt x="0" y="7672"/>
                    <a:pt x="269" y="8005"/>
                  </a:cubicBezTo>
                  <a:lnTo>
                    <a:pt x="28789" y="43220"/>
                  </a:lnTo>
                  <a:cubicBezTo>
                    <a:pt x="28901" y="43358"/>
                    <a:pt x="29059" y="43432"/>
                    <a:pt x="29209" y="43432"/>
                  </a:cubicBezTo>
                  <a:cubicBezTo>
                    <a:pt x="29303" y="43432"/>
                    <a:pt x="29395" y="43402"/>
                    <a:pt x="29468" y="43340"/>
                  </a:cubicBezTo>
                  <a:lnTo>
                    <a:pt x="39472" y="34868"/>
                  </a:lnTo>
                  <a:cubicBezTo>
                    <a:pt x="39661" y="34707"/>
                    <a:pt x="39659" y="34395"/>
                    <a:pt x="39465" y="34178"/>
                  </a:cubicBezTo>
                  <a:lnTo>
                    <a:pt x="9379" y="193"/>
                  </a:lnTo>
                  <a:cubicBezTo>
                    <a:pt x="9262" y="61"/>
                    <a:pt x="9116" y="1"/>
                    <a:pt x="8981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s-MX"/>
            </a:p>
          </p:txBody>
        </p:sp>
        <p:sp>
          <p:nvSpPr>
            <p:cNvPr id="164" name="Google Shape;3668;p75"/>
            <p:cNvSpPr/>
            <p:nvPr/>
          </p:nvSpPr>
          <p:spPr>
            <a:xfrm>
              <a:off x="321150" y="1067650"/>
              <a:ext cx="783250" cy="931275"/>
            </a:xfrm>
            <a:custGeom>
              <a:avLst/>
              <a:gdLst/>
              <a:ahLst/>
              <a:cxnLst/>
              <a:rect l="l" t="t" r="r" b="b"/>
              <a:pathLst>
                <a:path w="31330" h="37251" extrusionOk="0">
                  <a:moveTo>
                    <a:pt x="650" y="1"/>
                  </a:moveTo>
                  <a:cubicBezTo>
                    <a:pt x="429" y="1"/>
                    <a:pt x="237" y="161"/>
                    <a:pt x="246" y="430"/>
                  </a:cubicBezTo>
                  <a:lnTo>
                    <a:pt x="366" y="3805"/>
                  </a:lnTo>
                  <a:cubicBezTo>
                    <a:pt x="377" y="4119"/>
                    <a:pt x="228" y="4366"/>
                    <a:pt x="0" y="4490"/>
                  </a:cubicBezTo>
                  <a:lnTo>
                    <a:pt x="28328" y="37250"/>
                  </a:lnTo>
                  <a:lnTo>
                    <a:pt x="31141" y="34868"/>
                  </a:lnTo>
                  <a:cubicBezTo>
                    <a:pt x="31330" y="34707"/>
                    <a:pt x="31328" y="34395"/>
                    <a:pt x="31134" y="34178"/>
                  </a:cubicBezTo>
                  <a:lnTo>
                    <a:pt x="1048" y="193"/>
                  </a:lnTo>
                  <a:cubicBezTo>
                    <a:pt x="931" y="61"/>
                    <a:pt x="785" y="1"/>
                    <a:pt x="650" y="1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s-MX"/>
            </a:p>
          </p:txBody>
        </p:sp>
        <p:sp>
          <p:nvSpPr>
            <p:cNvPr id="165" name="Google Shape;3669;p75"/>
            <p:cNvSpPr/>
            <p:nvPr/>
          </p:nvSpPr>
          <p:spPr>
            <a:xfrm>
              <a:off x="112875" y="1248725"/>
              <a:ext cx="805800" cy="904725"/>
            </a:xfrm>
            <a:custGeom>
              <a:avLst/>
              <a:gdLst/>
              <a:ahLst/>
              <a:cxnLst/>
              <a:rect l="l" t="t" r="r" b="b"/>
              <a:pathLst>
                <a:path w="32232" h="36189" extrusionOk="0">
                  <a:moveTo>
                    <a:pt x="535" y="1"/>
                  </a:moveTo>
                  <a:cubicBezTo>
                    <a:pt x="178" y="1"/>
                    <a:pt x="0" y="429"/>
                    <a:pt x="269" y="762"/>
                  </a:cubicBezTo>
                  <a:lnTo>
                    <a:pt x="28789" y="35977"/>
                  </a:lnTo>
                  <a:cubicBezTo>
                    <a:pt x="28901" y="36115"/>
                    <a:pt x="29059" y="36189"/>
                    <a:pt x="29208" y="36189"/>
                  </a:cubicBezTo>
                  <a:cubicBezTo>
                    <a:pt x="29303" y="36189"/>
                    <a:pt x="29395" y="36159"/>
                    <a:pt x="29468" y="36097"/>
                  </a:cubicBezTo>
                  <a:lnTo>
                    <a:pt x="32232" y="33755"/>
                  </a:lnTo>
                  <a:lnTo>
                    <a:pt x="4533" y="736"/>
                  </a:lnTo>
                  <a:cubicBezTo>
                    <a:pt x="4423" y="803"/>
                    <a:pt x="4293" y="841"/>
                    <a:pt x="4151" y="841"/>
                  </a:cubicBezTo>
                  <a:cubicBezTo>
                    <a:pt x="4084" y="841"/>
                    <a:pt x="4016" y="833"/>
                    <a:pt x="3945" y="816"/>
                  </a:cubicBezTo>
                  <a:lnTo>
                    <a:pt x="653" y="16"/>
                  </a:lnTo>
                  <a:cubicBezTo>
                    <a:pt x="612" y="6"/>
                    <a:pt x="572" y="1"/>
                    <a:pt x="535" y="1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s-MX"/>
            </a:p>
          </p:txBody>
        </p:sp>
        <p:sp>
          <p:nvSpPr>
            <p:cNvPr id="166" name="Google Shape;3670;p75"/>
            <p:cNvSpPr/>
            <p:nvPr/>
          </p:nvSpPr>
          <p:spPr>
            <a:xfrm>
              <a:off x="67600" y="922550"/>
              <a:ext cx="975" cy="550"/>
            </a:xfrm>
            <a:custGeom>
              <a:avLst/>
              <a:gdLst/>
              <a:ahLst/>
              <a:cxnLst/>
              <a:rect l="l" t="t" r="r" b="b"/>
              <a:pathLst>
                <a:path w="39" h="22" extrusionOk="0">
                  <a:moveTo>
                    <a:pt x="1" y="1"/>
                  </a:moveTo>
                  <a:lnTo>
                    <a:pt x="39" y="2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s-MX"/>
            </a:p>
          </p:txBody>
        </p:sp>
        <p:sp>
          <p:nvSpPr>
            <p:cNvPr id="167" name="Google Shape;3671;p75"/>
            <p:cNvSpPr/>
            <p:nvPr/>
          </p:nvSpPr>
          <p:spPr>
            <a:xfrm>
              <a:off x="36850" y="906125"/>
              <a:ext cx="850" cy="475"/>
            </a:xfrm>
            <a:custGeom>
              <a:avLst/>
              <a:gdLst/>
              <a:ahLst/>
              <a:cxnLst/>
              <a:rect l="l" t="t" r="r" b="b"/>
              <a:pathLst>
                <a:path w="34" h="19" extrusionOk="0">
                  <a:moveTo>
                    <a:pt x="1" y="1"/>
                  </a:moveTo>
                  <a:lnTo>
                    <a:pt x="34" y="1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s-MX"/>
            </a:p>
          </p:txBody>
        </p:sp>
        <p:sp>
          <p:nvSpPr>
            <p:cNvPr id="168" name="Google Shape;3672;p75"/>
            <p:cNvSpPr/>
            <p:nvPr/>
          </p:nvSpPr>
          <p:spPr>
            <a:xfrm>
              <a:off x="50500" y="913400"/>
              <a:ext cx="12550" cy="6725"/>
            </a:xfrm>
            <a:custGeom>
              <a:avLst/>
              <a:gdLst/>
              <a:ahLst/>
              <a:cxnLst/>
              <a:rect l="l" t="t" r="r" b="b"/>
              <a:pathLst>
                <a:path w="502" h="269" extrusionOk="0">
                  <a:moveTo>
                    <a:pt x="0" y="1"/>
                  </a:moveTo>
                  <a:lnTo>
                    <a:pt x="501" y="26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s-MX"/>
            </a:p>
          </p:txBody>
        </p:sp>
        <p:sp>
          <p:nvSpPr>
            <p:cNvPr id="169" name="Google Shape;3673;p75"/>
            <p:cNvSpPr/>
            <p:nvPr/>
          </p:nvSpPr>
          <p:spPr>
            <a:xfrm>
              <a:off x="44925" y="910450"/>
              <a:ext cx="2475" cy="1350"/>
            </a:xfrm>
            <a:custGeom>
              <a:avLst/>
              <a:gdLst/>
              <a:ahLst/>
              <a:cxnLst/>
              <a:rect l="l" t="t" r="r" b="b"/>
              <a:pathLst>
                <a:path w="99" h="54" extrusionOk="0">
                  <a:moveTo>
                    <a:pt x="0" y="1"/>
                  </a:moveTo>
                  <a:lnTo>
                    <a:pt x="99" y="5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s-MX"/>
            </a:p>
          </p:txBody>
        </p:sp>
        <p:sp>
          <p:nvSpPr>
            <p:cNvPr id="170" name="Google Shape;3674;p75"/>
            <p:cNvSpPr/>
            <p:nvPr/>
          </p:nvSpPr>
          <p:spPr>
            <a:xfrm>
              <a:off x="47375" y="911775"/>
              <a:ext cx="3125" cy="1650"/>
            </a:xfrm>
            <a:custGeom>
              <a:avLst/>
              <a:gdLst/>
              <a:ahLst/>
              <a:cxnLst/>
              <a:rect l="l" t="t" r="r" b="b"/>
              <a:pathLst>
                <a:path w="125" h="66" extrusionOk="0">
                  <a:moveTo>
                    <a:pt x="1" y="0"/>
                  </a:moveTo>
                  <a:lnTo>
                    <a:pt x="124" y="6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s-MX"/>
            </a:p>
          </p:txBody>
        </p:sp>
        <p:sp>
          <p:nvSpPr>
            <p:cNvPr id="171" name="Google Shape;3675;p75"/>
            <p:cNvSpPr/>
            <p:nvPr/>
          </p:nvSpPr>
          <p:spPr>
            <a:xfrm>
              <a:off x="37675" y="906575"/>
              <a:ext cx="7275" cy="3900"/>
            </a:xfrm>
            <a:custGeom>
              <a:avLst/>
              <a:gdLst/>
              <a:ahLst/>
              <a:cxnLst/>
              <a:rect l="l" t="t" r="r" b="b"/>
              <a:pathLst>
                <a:path w="291" h="156" extrusionOk="0">
                  <a:moveTo>
                    <a:pt x="1" y="0"/>
                  </a:moveTo>
                  <a:lnTo>
                    <a:pt x="290" y="15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s-MX"/>
            </a:p>
          </p:txBody>
        </p:sp>
        <p:sp>
          <p:nvSpPr>
            <p:cNvPr id="172" name="Google Shape;3676;p75"/>
            <p:cNvSpPr/>
            <p:nvPr/>
          </p:nvSpPr>
          <p:spPr>
            <a:xfrm>
              <a:off x="35250" y="905250"/>
              <a:ext cx="1625" cy="900"/>
            </a:xfrm>
            <a:custGeom>
              <a:avLst/>
              <a:gdLst/>
              <a:ahLst/>
              <a:cxnLst/>
              <a:rect l="l" t="t" r="r" b="b"/>
              <a:pathLst>
                <a:path w="65" h="36" extrusionOk="0">
                  <a:moveTo>
                    <a:pt x="0" y="1"/>
                  </a:moveTo>
                  <a:lnTo>
                    <a:pt x="65" y="3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s-MX"/>
            </a:p>
          </p:txBody>
        </p:sp>
        <p:sp>
          <p:nvSpPr>
            <p:cNvPr id="173" name="Google Shape;3677;p75"/>
            <p:cNvSpPr/>
            <p:nvPr/>
          </p:nvSpPr>
          <p:spPr>
            <a:xfrm>
              <a:off x="5150" y="930725"/>
              <a:ext cx="3825" cy="11300"/>
            </a:xfrm>
            <a:custGeom>
              <a:avLst/>
              <a:gdLst/>
              <a:ahLst/>
              <a:cxnLst/>
              <a:rect l="l" t="t" r="r" b="b"/>
              <a:pathLst>
                <a:path w="153" h="452" extrusionOk="0">
                  <a:moveTo>
                    <a:pt x="1" y="1"/>
                  </a:moveTo>
                  <a:lnTo>
                    <a:pt x="153" y="451"/>
                  </a:lnTo>
                  <a:lnTo>
                    <a:pt x="153" y="45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s-MX"/>
            </a:p>
          </p:txBody>
        </p:sp>
        <p:sp>
          <p:nvSpPr>
            <p:cNvPr id="174" name="Google Shape;3678;p75"/>
            <p:cNvSpPr/>
            <p:nvPr/>
          </p:nvSpPr>
          <p:spPr>
            <a:xfrm>
              <a:off x="63025" y="920100"/>
              <a:ext cx="4600" cy="2475"/>
            </a:xfrm>
            <a:custGeom>
              <a:avLst/>
              <a:gdLst/>
              <a:ahLst/>
              <a:cxnLst/>
              <a:rect l="l" t="t" r="r" b="b"/>
              <a:pathLst>
                <a:path w="184" h="99" extrusionOk="0">
                  <a:moveTo>
                    <a:pt x="0" y="1"/>
                  </a:moveTo>
                  <a:lnTo>
                    <a:pt x="184" y="99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s-MX"/>
            </a:p>
          </p:txBody>
        </p:sp>
        <p:sp>
          <p:nvSpPr>
            <p:cNvPr id="175" name="Google Shape;3679;p75"/>
            <p:cNvSpPr/>
            <p:nvPr/>
          </p:nvSpPr>
          <p:spPr>
            <a:xfrm>
              <a:off x="8950" y="942000"/>
              <a:ext cx="22625" cy="67150"/>
            </a:xfrm>
            <a:custGeom>
              <a:avLst/>
              <a:gdLst/>
              <a:ahLst/>
              <a:cxnLst/>
              <a:rect l="l" t="t" r="r" b="b"/>
              <a:pathLst>
                <a:path w="905" h="2686" extrusionOk="0">
                  <a:moveTo>
                    <a:pt x="1" y="0"/>
                  </a:moveTo>
                  <a:lnTo>
                    <a:pt x="905" y="2685"/>
                  </a:lnTo>
                  <a:lnTo>
                    <a:pt x="905" y="26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s-MX"/>
            </a:p>
          </p:txBody>
        </p:sp>
        <p:sp>
          <p:nvSpPr>
            <p:cNvPr id="176" name="Google Shape;3680;p75"/>
            <p:cNvSpPr/>
            <p:nvPr/>
          </p:nvSpPr>
          <p:spPr>
            <a:xfrm>
              <a:off x="68600" y="923075"/>
              <a:ext cx="4325" cy="2325"/>
            </a:xfrm>
            <a:custGeom>
              <a:avLst/>
              <a:gdLst/>
              <a:ahLst/>
              <a:cxnLst/>
              <a:rect l="l" t="t" r="r" b="b"/>
              <a:pathLst>
                <a:path w="173" h="93" extrusionOk="0">
                  <a:moveTo>
                    <a:pt x="0" y="1"/>
                  </a:moveTo>
                  <a:lnTo>
                    <a:pt x="54" y="30"/>
                  </a:lnTo>
                  <a:lnTo>
                    <a:pt x="54" y="30"/>
                  </a:lnTo>
                  <a:cubicBezTo>
                    <a:pt x="36" y="20"/>
                    <a:pt x="18" y="10"/>
                    <a:pt x="0" y="1"/>
                  </a:cubicBezTo>
                  <a:close/>
                  <a:moveTo>
                    <a:pt x="54" y="30"/>
                  </a:moveTo>
                  <a:lnTo>
                    <a:pt x="54" y="30"/>
                  </a:lnTo>
                  <a:cubicBezTo>
                    <a:pt x="93" y="50"/>
                    <a:pt x="132" y="71"/>
                    <a:pt x="173" y="93"/>
                  </a:cubicBezTo>
                  <a:lnTo>
                    <a:pt x="54" y="3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s-MX"/>
            </a:p>
          </p:txBody>
        </p:sp>
        <p:sp>
          <p:nvSpPr>
            <p:cNvPr id="177" name="Google Shape;3681;p75"/>
            <p:cNvSpPr/>
            <p:nvPr/>
          </p:nvSpPr>
          <p:spPr>
            <a:xfrm>
              <a:off x="0" y="902350"/>
              <a:ext cx="108075" cy="70150"/>
            </a:xfrm>
            <a:custGeom>
              <a:avLst/>
              <a:gdLst/>
              <a:ahLst/>
              <a:cxnLst/>
              <a:rect l="l" t="t" r="r" b="b"/>
              <a:pathLst>
                <a:path w="4323" h="2806" extrusionOk="0">
                  <a:moveTo>
                    <a:pt x="966" y="1"/>
                  </a:moveTo>
                  <a:cubicBezTo>
                    <a:pt x="424" y="1"/>
                    <a:pt x="1" y="523"/>
                    <a:pt x="208" y="1136"/>
                  </a:cubicBezTo>
                  <a:lnTo>
                    <a:pt x="360" y="1586"/>
                  </a:lnTo>
                  <a:cubicBezTo>
                    <a:pt x="1045" y="1977"/>
                    <a:pt x="1724" y="2382"/>
                    <a:pt x="2396" y="2805"/>
                  </a:cubicBezTo>
                  <a:cubicBezTo>
                    <a:pt x="2954" y="2299"/>
                    <a:pt x="3610" y="1914"/>
                    <a:pt x="4323" y="1673"/>
                  </a:cubicBezTo>
                  <a:lnTo>
                    <a:pt x="2917" y="922"/>
                  </a:lnTo>
                  <a:lnTo>
                    <a:pt x="2744" y="830"/>
                  </a:lnTo>
                  <a:lnTo>
                    <a:pt x="2705" y="809"/>
                  </a:lnTo>
                  <a:lnTo>
                    <a:pt x="2521" y="711"/>
                  </a:lnTo>
                  <a:lnTo>
                    <a:pt x="2019" y="443"/>
                  </a:lnTo>
                  <a:lnTo>
                    <a:pt x="1896" y="376"/>
                  </a:lnTo>
                  <a:lnTo>
                    <a:pt x="1798" y="325"/>
                  </a:lnTo>
                  <a:lnTo>
                    <a:pt x="1509" y="169"/>
                  </a:lnTo>
                  <a:lnTo>
                    <a:pt x="1476" y="152"/>
                  </a:ln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s-MX"/>
            </a:p>
          </p:txBody>
        </p:sp>
        <p:sp>
          <p:nvSpPr>
            <p:cNvPr id="178" name="Google Shape;3682;p75"/>
            <p:cNvSpPr/>
            <p:nvPr/>
          </p:nvSpPr>
          <p:spPr>
            <a:xfrm>
              <a:off x="822050" y="1910375"/>
              <a:ext cx="282800" cy="243325"/>
            </a:xfrm>
            <a:custGeom>
              <a:avLst/>
              <a:gdLst/>
              <a:ahLst/>
              <a:cxnLst/>
              <a:rect l="l" t="t" r="r" b="b"/>
              <a:pathLst>
                <a:path w="11312" h="9733" extrusionOk="0">
                  <a:moveTo>
                    <a:pt x="10493" y="0"/>
                  </a:moveTo>
                  <a:cubicBezTo>
                    <a:pt x="10391" y="0"/>
                    <a:pt x="10289" y="35"/>
                    <a:pt x="10206" y="106"/>
                  </a:cubicBezTo>
                  <a:lnTo>
                    <a:pt x="210" y="8570"/>
                  </a:lnTo>
                  <a:cubicBezTo>
                    <a:pt x="23" y="8729"/>
                    <a:pt x="0" y="9010"/>
                    <a:pt x="159" y="9197"/>
                  </a:cubicBezTo>
                  <a:lnTo>
                    <a:pt x="479" y="9575"/>
                  </a:lnTo>
                  <a:cubicBezTo>
                    <a:pt x="567" y="9679"/>
                    <a:pt x="692" y="9732"/>
                    <a:pt x="819" y="9732"/>
                  </a:cubicBezTo>
                  <a:cubicBezTo>
                    <a:pt x="920" y="9732"/>
                    <a:pt x="1022" y="9698"/>
                    <a:pt x="1105" y="9627"/>
                  </a:cubicBezTo>
                  <a:lnTo>
                    <a:pt x="11100" y="1162"/>
                  </a:lnTo>
                  <a:cubicBezTo>
                    <a:pt x="11288" y="1004"/>
                    <a:pt x="11311" y="723"/>
                    <a:pt x="11153" y="536"/>
                  </a:cubicBezTo>
                  <a:lnTo>
                    <a:pt x="10833" y="157"/>
                  </a:lnTo>
                  <a:cubicBezTo>
                    <a:pt x="10745" y="54"/>
                    <a:pt x="10619" y="0"/>
                    <a:pt x="10493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3640381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965142" y="0"/>
            <a:ext cx="6226857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rgbClr val="663300"/>
              </a:gs>
              <a:gs pos="85000">
                <a:srgbClr val="9966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400" dirty="0"/>
          </a:p>
        </p:txBody>
      </p:sp>
      <p:grpSp>
        <p:nvGrpSpPr>
          <p:cNvPr id="2" name="Grupo 1"/>
          <p:cNvGrpSpPr/>
          <p:nvPr/>
        </p:nvGrpSpPr>
        <p:grpSpPr>
          <a:xfrm>
            <a:off x="5710770" y="366209"/>
            <a:ext cx="914369" cy="650763"/>
            <a:chOff x="5698847" y="256161"/>
            <a:chExt cx="914369" cy="650763"/>
          </a:xfrm>
        </p:grpSpPr>
        <p:sp>
          <p:nvSpPr>
            <p:cNvPr id="6" name="Rectángulo 5"/>
            <p:cNvSpPr/>
            <p:nvPr/>
          </p:nvSpPr>
          <p:spPr>
            <a:xfrm>
              <a:off x="6208829" y="435430"/>
              <a:ext cx="404387" cy="292228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8" name="Arco de bloque 7"/>
            <p:cNvSpPr/>
            <p:nvPr/>
          </p:nvSpPr>
          <p:spPr>
            <a:xfrm>
              <a:off x="5698847" y="256161"/>
              <a:ext cx="794306" cy="650763"/>
            </a:xfrm>
            <a:prstGeom prst="blockArc">
              <a:avLst>
                <a:gd name="adj1" fmla="val 7283761"/>
                <a:gd name="adj2" fmla="val 0"/>
                <a:gd name="adj3" fmla="val 25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ángulo 10"/>
          <p:cNvSpPr/>
          <p:nvPr/>
        </p:nvSpPr>
        <p:spPr>
          <a:xfrm>
            <a:off x="6220752" y="1016972"/>
            <a:ext cx="404387" cy="29222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Arco de bloque 12"/>
          <p:cNvSpPr/>
          <p:nvPr/>
        </p:nvSpPr>
        <p:spPr>
          <a:xfrm>
            <a:off x="5710770" y="837703"/>
            <a:ext cx="794306" cy="650763"/>
          </a:xfrm>
          <a:prstGeom prst="blockArc">
            <a:avLst>
              <a:gd name="adj1" fmla="val 7243846"/>
              <a:gd name="adj2" fmla="val 0"/>
              <a:gd name="adj3" fmla="val 25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grpSp>
        <p:nvGrpSpPr>
          <p:cNvPr id="85" name="Grupo 84"/>
          <p:cNvGrpSpPr/>
          <p:nvPr/>
        </p:nvGrpSpPr>
        <p:grpSpPr>
          <a:xfrm>
            <a:off x="5710770" y="824421"/>
            <a:ext cx="914369" cy="650763"/>
            <a:chOff x="5698847" y="256161"/>
            <a:chExt cx="914369" cy="650763"/>
          </a:xfrm>
        </p:grpSpPr>
        <p:sp>
          <p:nvSpPr>
            <p:cNvPr id="86" name="Rectángulo 85"/>
            <p:cNvSpPr/>
            <p:nvPr/>
          </p:nvSpPr>
          <p:spPr>
            <a:xfrm>
              <a:off x="6208829" y="435430"/>
              <a:ext cx="404387" cy="292228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87" name="Arco de bloque 86"/>
            <p:cNvSpPr/>
            <p:nvPr/>
          </p:nvSpPr>
          <p:spPr>
            <a:xfrm>
              <a:off x="5698847" y="256161"/>
              <a:ext cx="794306" cy="650763"/>
            </a:xfrm>
            <a:prstGeom prst="blockArc">
              <a:avLst>
                <a:gd name="adj1" fmla="val 7283761"/>
                <a:gd name="adj2" fmla="val 0"/>
                <a:gd name="adj3" fmla="val 25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8" name="Grupo 87"/>
          <p:cNvGrpSpPr/>
          <p:nvPr/>
        </p:nvGrpSpPr>
        <p:grpSpPr>
          <a:xfrm>
            <a:off x="5710770" y="1282633"/>
            <a:ext cx="914369" cy="650763"/>
            <a:chOff x="5698847" y="256161"/>
            <a:chExt cx="914369" cy="650763"/>
          </a:xfrm>
        </p:grpSpPr>
        <p:sp>
          <p:nvSpPr>
            <p:cNvPr id="89" name="Rectángulo 88"/>
            <p:cNvSpPr/>
            <p:nvPr/>
          </p:nvSpPr>
          <p:spPr>
            <a:xfrm>
              <a:off x="6208829" y="435430"/>
              <a:ext cx="404387" cy="292228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90" name="Arco de bloque 89"/>
            <p:cNvSpPr/>
            <p:nvPr/>
          </p:nvSpPr>
          <p:spPr>
            <a:xfrm>
              <a:off x="5698847" y="256161"/>
              <a:ext cx="794306" cy="650763"/>
            </a:xfrm>
            <a:prstGeom prst="blockArc">
              <a:avLst>
                <a:gd name="adj1" fmla="val 7283761"/>
                <a:gd name="adj2" fmla="val 0"/>
                <a:gd name="adj3" fmla="val 25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1" name="Grupo 90"/>
          <p:cNvGrpSpPr/>
          <p:nvPr/>
        </p:nvGrpSpPr>
        <p:grpSpPr>
          <a:xfrm>
            <a:off x="5710770" y="1740845"/>
            <a:ext cx="914369" cy="650763"/>
            <a:chOff x="5698847" y="256161"/>
            <a:chExt cx="914369" cy="650763"/>
          </a:xfrm>
        </p:grpSpPr>
        <p:sp>
          <p:nvSpPr>
            <p:cNvPr id="92" name="Rectángulo 91"/>
            <p:cNvSpPr/>
            <p:nvPr/>
          </p:nvSpPr>
          <p:spPr>
            <a:xfrm>
              <a:off x="6208829" y="435430"/>
              <a:ext cx="404387" cy="292228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93" name="Arco de bloque 92"/>
            <p:cNvSpPr/>
            <p:nvPr/>
          </p:nvSpPr>
          <p:spPr>
            <a:xfrm>
              <a:off x="5698847" y="256161"/>
              <a:ext cx="794306" cy="650763"/>
            </a:xfrm>
            <a:prstGeom prst="blockArc">
              <a:avLst>
                <a:gd name="adj1" fmla="val 7283761"/>
                <a:gd name="adj2" fmla="val 0"/>
                <a:gd name="adj3" fmla="val 25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4" name="Grupo 93"/>
          <p:cNvGrpSpPr/>
          <p:nvPr/>
        </p:nvGrpSpPr>
        <p:grpSpPr>
          <a:xfrm>
            <a:off x="5710770" y="2199057"/>
            <a:ext cx="914369" cy="650763"/>
            <a:chOff x="5698847" y="256161"/>
            <a:chExt cx="914369" cy="650763"/>
          </a:xfrm>
        </p:grpSpPr>
        <p:sp>
          <p:nvSpPr>
            <p:cNvPr id="95" name="Rectángulo 94"/>
            <p:cNvSpPr/>
            <p:nvPr/>
          </p:nvSpPr>
          <p:spPr>
            <a:xfrm>
              <a:off x="6208829" y="435430"/>
              <a:ext cx="404387" cy="292228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96" name="Arco de bloque 95"/>
            <p:cNvSpPr/>
            <p:nvPr/>
          </p:nvSpPr>
          <p:spPr>
            <a:xfrm>
              <a:off x="5698847" y="256161"/>
              <a:ext cx="794306" cy="650763"/>
            </a:xfrm>
            <a:prstGeom prst="blockArc">
              <a:avLst>
                <a:gd name="adj1" fmla="val 7283761"/>
                <a:gd name="adj2" fmla="val 0"/>
                <a:gd name="adj3" fmla="val 25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7" name="Grupo 96"/>
          <p:cNvGrpSpPr/>
          <p:nvPr/>
        </p:nvGrpSpPr>
        <p:grpSpPr>
          <a:xfrm>
            <a:off x="5710770" y="2657269"/>
            <a:ext cx="914369" cy="650763"/>
            <a:chOff x="5698847" y="256161"/>
            <a:chExt cx="914369" cy="650763"/>
          </a:xfrm>
        </p:grpSpPr>
        <p:sp>
          <p:nvSpPr>
            <p:cNvPr id="98" name="Rectángulo 97"/>
            <p:cNvSpPr/>
            <p:nvPr/>
          </p:nvSpPr>
          <p:spPr>
            <a:xfrm>
              <a:off x="6208829" y="435430"/>
              <a:ext cx="404387" cy="292228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99" name="Arco de bloque 98"/>
            <p:cNvSpPr/>
            <p:nvPr/>
          </p:nvSpPr>
          <p:spPr>
            <a:xfrm>
              <a:off x="5698847" y="256161"/>
              <a:ext cx="794306" cy="650763"/>
            </a:xfrm>
            <a:prstGeom prst="blockArc">
              <a:avLst>
                <a:gd name="adj1" fmla="val 7283761"/>
                <a:gd name="adj2" fmla="val 0"/>
                <a:gd name="adj3" fmla="val 25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0" name="Grupo 99"/>
          <p:cNvGrpSpPr/>
          <p:nvPr/>
        </p:nvGrpSpPr>
        <p:grpSpPr>
          <a:xfrm>
            <a:off x="5710770" y="3115481"/>
            <a:ext cx="914369" cy="650763"/>
            <a:chOff x="5698847" y="256161"/>
            <a:chExt cx="914369" cy="650763"/>
          </a:xfrm>
        </p:grpSpPr>
        <p:sp>
          <p:nvSpPr>
            <p:cNvPr id="101" name="Rectángulo 100"/>
            <p:cNvSpPr/>
            <p:nvPr/>
          </p:nvSpPr>
          <p:spPr>
            <a:xfrm>
              <a:off x="6208829" y="435430"/>
              <a:ext cx="404387" cy="292228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02" name="Arco de bloque 101"/>
            <p:cNvSpPr/>
            <p:nvPr/>
          </p:nvSpPr>
          <p:spPr>
            <a:xfrm>
              <a:off x="5698847" y="256161"/>
              <a:ext cx="794306" cy="650763"/>
            </a:xfrm>
            <a:prstGeom prst="blockArc">
              <a:avLst>
                <a:gd name="adj1" fmla="val 7283761"/>
                <a:gd name="adj2" fmla="val 0"/>
                <a:gd name="adj3" fmla="val 25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3" name="Grupo 102"/>
          <p:cNvGrpSpPr/>
          <p:nvPr/>
        </p:nvGrpSpPr>
        <p:grpSpPr>
          <a:xfrm>
            <a:off x="5710770" y="3573693"/>
            <a:ext cx="914369" cy="650763"/>
            <a:chOff x="5698847" y="256161"/>
            <a:chExt cx="914369" cy="650763"/>
          </a:xfrm>
        </p:grpSpPr>
        <p:sp>
          <p:nvSpPr>
            <p:cNvPr id="104" name="Rectángulo 103"/>
            <p:cNvSpPr/>
            <p:nvPr/>
          </p:nvSpPr>
          <p:spPr>
            <a:xfrm>
              <a:off x="6208829" y="435430"/>
              <a:ext cx="404387" cy="292228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05" name="Arco de bloque 104"/>
            <p:cNvSpPr/>
            <p:nvPr/>
          </p:nvSpPr>
          <p:spPr>
            <a:xfrm>
              <a:off x="5698847" y="256161"/>
              <a:ext cx="794306" cy="650763"/>
            </a:xfrm>
            <a:prstGeom prst="blockArc">
              <a:avLst>
                <a:gd name="adj1" fmla="val 7283761"/>
                <a:gd name="adj2" fmla="val 0"/>
                <a:gd name="adj3" fmla="val 25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6" name="Grupo 105"/>
          <p:cNvGrpSpPr/>
          <p:nvPr/>
        </p:nvGrpSpPr>
        <p:grpSpPr>
          <a:xfrm>
            <a:off x="5710770" y="4031905"/>
            <a:ext cx="914369" cy="650763"/>
            <a:chOff x="5698847" y="256161"/>
            <a:chExt cx="914369" cy="650763"/>
          </a:xfrm>
        </p:grpSpPr>
        <p:sp>
          <p:nvSpPr>
            <p:cNvPr id="107" name="Rectángulo 106"/>
            <p:cNvSpPr/>
            <p:nvPr/>
          </p:nvSpPr>
          <p:spPr>
            <a:xfrm>
              <a:off x="6208829" y="435430"/>
              <a:ext cx="404387" cy="292228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08" name="Arco de bloque 107"/>
            <p:cNvSpPr/>
            <p:nvPr/>
          </p:nvSpPr>
          <p:spPr>
            <a:xfrm>
              <a:off x="5698847" y="256161"/>
              <a:ext cx="794306" cy="650763"/>
            </a:xfrm>
            <a:prstGeom prst="blockArc">
              <a:avLst>
                <a:gd name="adj1" fmla="val 7283761"/>
                <a:gd name="adj2" fmla="val 0"/>
                <a:gd name="adj3" fmla="val 25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8" name="Grupo 127"/>
          <p:cNvGrpSpPr/>
          <p:nvPr/>
        </p:nvGrpSpPr>
        <p:grpSpPr>
          <a:xfrm>
            <a:off x="5710770" y="4490117"/>
            <a:ext cx="914369" cy="650763"/>
            <a:chOff x="5698847" y="256161"/>
            <a:chExt cx="914369" cy="650763"/>
          </a:xfrm>
        </p:grpSpPr>
        <p:sp>
          <p:nvSpPr>
            <p:cNvPr id="129" name="Rectángulo 128"/>
            <p:cNvSpPr/>
            <p:nvPr/>
          </p:nvSpPr>
          <p:spPr>
            <a:xfrm>
              <a:off x="6208829" y="435430"/>
              <a:ext cx="404387" cy="292228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30" name="Arco de bloque 129"/>
            <p:cNvSpPr/>
            <p:nvPr/>
          </p:nvSpPr>
          <p:spPr>
            <a:xfrm>
              <a:off x="5698847" y="256161"/>
              <a:ext cx="794306" cy="650763"/>
            </a:xfrm>
            <a:prstGeom prst="blockArc">
              <a:avLst>
                <a:gd name="adj1" fmla="val 7283761"/>
                <a:gd name="adj2" fmla="val 0"/>
                <a:gd name="adj3" fmla="val 25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1" name="Grupo 130"/>
          <p:cNvGrpSpPr/>
          <p:nvPr/>
        </p:nvGrpSpPr>
        <p:grpSpPr>
          <a:xfrm>
            <a:off x="5710770" y="4948329"/>
            <a:ext cx="914369" cy="650763"/>
            <a:chOff x="5698847" y="256161"/>
            <a:chExt cx="914369" cy="650763"/>
          </a:xfrm>
        </p:grpSpPr>
        <p:sp>
          <p:nvSpPr>
            <p:cNvPr id="132" name="Rectángulo 131"/>
            <p:cNvSpPr/>
            <p:nvPr/>
          </p:nvSpPr>
          <p:spPr>
            <a:xfrm>
              <a:off x="6208829" y="435430"/>
              <a:ext cx="404387" cy="292228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33" name="Arco de bloque 132"/>
            <p:cNvSpPr/>
            <p:nvPr/>
          </p:nvSpPr>
          <p:spPr>
            <a:xfrm>
              <a:off x="5698847" y="256161"/>
              <a:ext cx="794306" cy="650763"/>
            </a:xfrm>
            <a:prstGeom prst="blockArc">
              <a:avLst>
                <a:gd name="adj1" fmla="val 7283761"/>
                <a:gd name="adj2" fmla="val 0"/>
                <a:gd name="adj3" fmla="val 25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4" name="Grupo 133"/>
          <p:cNvGrpSpPr/>
          <p:nvPr/>
        </p:nvGrpSpPr>
        <p:grpSpPr>
          <a:xfrm>
            <a:off x="5710770" y="5406541"/>
            <a:ext cx="914369" cy="650763"/>
            <a:chOff x="5698847" y="256161"/>
            <a:chExt cx="914369" cy="650763"/>
          </a:xfrm>
        </p:grpSpPr>
        <p:sp>
          <p:nvSpPr>
            <p:cNvPr id="135" name="Rectángulo 134"/>
            <p:cNvSpPr/>
            <p:nvPr/>
          </p:nvSpPr>
          <p:spPr>
            <a:xfrm>
              <a:off x="6208829" y="435430"/>
              <a:ext cx="404387" cy="292228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36" name="Arco de bloque 135"/>
            <p:cNvSpPr/>
            <p:nvPr/>
          </p:nvSpPr>
          <p:spPr>
            <a:xfrm>
              <a:off x="5698847" y="256161"/>
              <a:ext cx="794306" cy="650763"/>
            </a:xfrm>
            <a:prstGeom prst="blockArc">
              <a:avLst>
                <a:gd name="adj1" fmla="val 7283761"/>
                <a:gd name="adj2" fmla="val 0"/>
                <a:gd name="adj3" fmla="val 25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7" name="Grupo 136"/>
          <p:cNvGrpSpPr/>
          <p:nvPr/>
        </p:nvGrpSpPr>
        <p:grpSpPr>
          <a:xfrm>
            <a:off x="5710770" y="5864753"/>
            <a:ext cx="914369" cy="650763"/>
            <a:chOff x="5698847" y="256161"/>
            <a:chExt cx="914369" cy="650763"/>
          </a:xfrm>
        </p:grpSpPr>
        <p:sp>
          <p:nvSpPr>
            <p:cNvPr id="138" name="Rectángulo 137"/>
            <p:cNvSpPr/>
            <p:nvPr/>
          </p:nvSpPr>
          <p:spPr>
            <a:xfrm>
              <a:off x="6208829" y="435430"/>
              <a:ext cx="404387" cy="292228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39" name="Arco de bloque 138"/>
            <p:cNvSpPr/>
            <p:nvPr/>
          </p:nvSpPr>
          <p:spPr>
            <a:xfrm>
              <a:off x="5698847" y="256161"/>
              <a:ext cx="794306" cy="650763"/>
            </a:xfrm>
            <a:prstGeom prst="blockArc">
              <a:avLst>
                <a:gd name="adj1" fmla="val 7283761"/>
                <a:gd name="adj2" fmla="val 0"/>
                <a:gd name="adj3" fmla="val 25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</p:grpSp>
      <p:pic>
        <p:nvPicPr>
          <p:cNvPr id="45" name="Picture 2" descr="Cuento de Caperucita Roj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0"/>
          <a:stretch/>
        </p:blipFill>
        <p:spPr bwMode="auto">
          <a:xfrm>
            <a:off x="6689180" y="3344118"/>
            <a:ext cx="5318714" cy="29921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6105607" y="989327"/>
            <a:ext cx="64858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dirty="0" smtClean="0">
                <a:solidFill>
                  <a:schemeClr val="bg1">
                    <a:lumMod val="95000"/>
                  </a:schemeClr>
                </a:solidFill>
                <a:latin typeface="Script MT Bold" panose="03040602040607080904" pitchFamily="66" charset="0"/>
                <a:cs typeface="Arabic Typesetting" panose="03020402040406030203" pitchFamily="66" charset="-78"/>
              </a:rPr>
              <a:t>CAPERUCITA ROJA </a:t>
            </a:r>
            <a:endParaRPr lang="es-MX" sz="6600" b="1" dirty="0">
              <a:solidFill>
                <a:schemeClr val="bg1">
                  <a:lumMod val="95000"/>
                </a:schemeClr>
              </a:solidFill>
              <a:latin typeface="Script MT Bold" panose="03040602040607080904" pitchFamily="66" charset="0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55908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rgbClr val="663300"/>
              </a:gs>
              <a:gs pos="85000">
                <a:srgbClr val="9966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6096000" y="195943"/>
            <a:ext cx="5834743" cy="64661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pSp>
        <p:nvGrpSpPr>
          <p:cNvPr id="9" name="Grupo 8"/>
          <p:cNvGrpSpPr/>
          <p:nvPr/>
        </p:nvGrpSpPr>
        <p:grpSpPr>
          <a:xfrm>
            <a:off x="5545679" y="256161"/>
            <a:ext cx="1067537" cy="650763"/>
            <a:chOff x="5545679" y="256161"/>
            <a:chExt cx="1067537" cy="650763"/>
          </a:xfrm>
        </p:grpSpPr>
        <p:sp>
          <p:nvSpPr>
            <p:cNvPr id="6" name="Rectángulo 5"/>
            <p:cNvSpPr/>
            <p:nvPr/>
          </p:nvSpPr>
          <p:spPr>
            <a:xfrm>
              <a:off x="6208829" y="435430"/>
              <a:ext cx="404387" cy="292228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5545679" y="435429"/>
              <a:ext cx="420915" cy="292229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8" name="Arco de bloque 7"/>
            <p:cNvSpPr/>
            <p:nvPr/>
          </p:nvSpPr>
          <p:spPr>
            <a:xfrm>
              <a:off x="5698847" y="256161"/>
              <a:ext cx="794306" cy="650763"/>
            </a:xfrm>
            <a:prstGeom prst="blockArc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5557602" y="837703"/>
            <a:ext cx="1067537" cy="650763"/>
            <a:chOff x="5545679" y="256161"/>
            <a:chExt cx="1067537" cy="650763"/>
          </a:xfrm>
        </p:grpSpPr>
        <p:sp>
          <p:nvSpPr>
            <p:cNvPr id="11" name="Rectángulo 10"/>
            <p:cNvSpPr/>
            <p:nvPr/>
          </p:nvSpPr>
          <p:spPr>
            <a:xfrm>
              <a:off x="6208829" y="435430"/>
              <a:ext cx="404387" cy="292228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5545679" y="435429"/>
              <a:ext cx="420915" cy="292229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3" name="Arco de bloque 12"/>
            <p:cNvSpPr/>
            <p:nvPr/>
          </p:nvSpPr>
          <p:spPr>
            <a:xfrm>
              <a:off x="5698847" y="256161"/>
              <a:ext cx="794306" cy="650763"/>
            </a:xfrm>
            <a:prstGeom prst="blockArc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5545679" y="2039870"/>
            <a:ext cx="1067537" cy="650763"/>
            <a:chOff x="5545679" y="256161"/>
            <a:chExt cx="1067537" cy="650763"/>
          </a:xfrm>
        </p:grpSpPr>
        <p:sp>
          <p:nvSpPr>
            <p:cNvPr id="15" name="Rectángulo 14"/>
            <p:cNvSpPr/>
            <p:nvPr/>
          </p:nvSpPr>
          <p:spPr>
            <a:xfrm>
              <a:off x="6208829" y="435430"/>
              <a:ext cx="404387" cy="292228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5545679" y="435429"/>
              <a:ext cx="420915" cy="292229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7" name="Arco de bloque 16"/>
            <p:cNvSpPr/>
            <p:nvPr/>
          </p:nvSpPr>
          <p:spPr>
            <a:xfrm>
              <a:off x="5698847" y="256161"/>
              <a:ext cx="794306" cy="650763"/>
            </a:xfrm>
            <a:prstGeom prst="blockArc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5574154" y="4322609"/>
            <a:ext cx="1067537" cy="650763"/>
            <a:chOff x="5545679" y="256161"/>
            <a:chExt cx="1067537" cy="650763"/>
          </a:xfrm>
        </p:grpSpPr>
        <p:sp>
          <p:nvSpPr>
            <p:cNvPr id="19" name="Rectángulo 18"/>
            <p:cNvSpPr/>
            <p:nvPr/>
          </p:nvSpPr>
          <p:spPr>
            <a:xfrm>
              <a:off x="6208829" y="435430"/>
              <a:ext cx="404387" cy="292228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5545679" y="435429"/>
              <a:ext cx="420915" cy="292229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1" name="Arco de bloque 20"/>
            <p:cNvSpPr/>
            <p:nvPr/>
          </p:nvSpPr>
          <p:spPr>
            <a:xfrm>
              <a:off x="5698847" y="256161"/>
              <a:ext cx="794306" cy="650763"/>
            </a:xfrm>
            <a:prstGeom prst="blockArc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5574154" y="5442790"/>
            <a:ext cx="1067537" cy="650763"/>
            <a:chOff x="5545679" y="256161"/>
            <a:chExt cx="1067537" cy="650763"/>
          </a:xfrm>
        </p:grpSpPr>
        <p:sp>
          <p:nvSpPr>
            <p:cNvPr id="23" name="Rectángulo 22"/>
            <p:cNvSpPr/>
            <p:nvPr/>
          </p:nvSpPr>
          <p:spPr>
            <a:xfrm>
              <a:off x="6208829" y="435430"/>
              <a:ext cx="404387" cy="292228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5545679" y="435429"/>
              <a:ext cx="420915" cy="292229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5" name="Arco de bloque 24"/>
            <p:cNvSpPr/>
            <p:nvPr/>
          </p:nvSpPr>
          <p:spPr>
            <a:xfrm>
              <a:off x="5698847" y="256161"/>
              <a:ext cx="794306" cy="650763"/>
            </a:xfrm>
            <a:prstGeom prst="blockArc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5557602" y="4893489"/>
            <a:ext cx="1067537" cy="650763"/>
            <a:chOff x="5545679" y="256161"/>
            <a:chExt cx="1067537" cy="650763"/>
          </a:xfrm>
        </p:grpSpPr>
        <p:sp>
          <p:nvSpPr>
            <p:cNvPr id="27" name="Rectángulo 26"/>
            <p:cNvSpPr/>
            <p:nvPr/>
          </p:nvSpPr>
          <p:spPr>
            <a:xfrm>
              <a:off x="6208829" y="435430"/>
              <a:ext cx="404387" cy="292228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8" name="Rectángulo 27"/>
            <p:cNvSpPr/>
            <p:nvPr/>
          </p:nvSpPr>
          <p:spPr>
            <a:xfrm>
              <a:off x="5545679" y="435429"/>
              <a:ext cx="420915" cy="292229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9" name="Arco de bloque 28"/>
            <p:cNvSpPr/>
            <p:nvPr/>
          </p:nvSpPr>
          <p:spPr>
            <a:xfrm>
              <a:off x="5698847" y="256161"/>
              <a:ext cx="794306" cy="650763"/>
            </a:xfrm>
            <a:prstGeom prst="blockArc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5557602" y="1434734"/>
            <a:ext cx="1067537" cy="650763"/>
            <a:chOff x="5545679" y="256161"/>
            <a:chExt cx="1067537" cy="650763"/>
          </a:xfrm>
        </p:grpSpPr>
        <p:sp>
          <p:nvSpPr>
            <p:cNvPr id="31" name="Rectángulo 30"/>
            <p:cNvSpPr/>
            <p:nvPr/>
          </p:nvSpPr>
          <p:spPr>
            <a:xfrm>
              <a:off x="6208829" y="435430"/>
              <a:ext cx="404387" cy="292228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2" name="Rectángulo 31"/>
            <p:cNvSpPr/>
            <p:nvPr/>
          </p:nvSpPr>
          <p:spPr>
            <a:xfrm>
              <a:off x="5545679" y="435429"/>
              <a:ext cx="420915" cy="292229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3" name="Arco de bloque 32"/>
            <p:cNvSpPr/>
            <p:nvPr/>
          </p:nvSpPr>
          <p:spPr>
            <a:xfrm>
              <a:off x="5698847" y="256161"/>
              <a:ext cx="794306" cy="650763"/>
            </a:xfrm>
            <a:prstGeom prst="blockArc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5545679" y="2597357"/>
            <a:ext cx="1067537" cy="650763"/>
            <a:chOff x="5545679" y="256161"/>
            <a:chExt cx="1067537" cy="650763"/>
          </a:xfrm>
        </p:grpSpPr>
        <p:sp>
          <p:nvSpPr>
            <p:cNvPr id="35" name="Rectángulo 34"/>
            <p:cNvSpPr/>
            <p:nvPr/>
          </p:nvSpPr>
          <p:spPr>
            <a:xfrm>
              <a:off x="6208829" y="435430"/>
              <a:ext cx="404387" cy="292228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6" name="Rectángulo 35"/>
            <p:cNvSpPr/>
            <p:nvPr/>
          </p:nvSpPr>
          <p:spPr>
            <a:xfrm>
              <a:off x="5545679" y="435429"/>
              <a:ext cx="420915" cy="292229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7" name="Arco de bloque 36"/>
            <p:cNvSpPr/>
            <p:nvPr/>
          </p:nvSpPr>
          <p:spPr>
            <a:xfrm>
              <a:off x="5698847" y="256161"/>
              <a:ext cx="794306" cy="650763"/>
            </a:xfrm>
            <a:prstGeom prst="blockArc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upo 37"/>
          <p:cNvGrpSpPr/>
          <p:nvPr/>
        </p:nvGrpSpPr>
        <p:grpSpPr>
          <a:xfrm>
            <a:off x="5557602" y="3772552"/>
            <a:ext cx="1067537" cy="650763"/>
            <a:chOff x="5545679" y="256161"/>
            <a:chExt cx="1067537" cy="650763"/>
          </a:xfrm>
        </p:grpSpPr>
        <p:sp>
          <p:nvSpPr>
            <p:cNvPr id="39" name="Rectángulo 38"/>
            <p:cNvSpPr/>
            <p:nvPr/>
          </p:nvSpPr>
          <p:spPr>
            <a:xfrm>
              <a:off x="6208829" y="435430"/>
              <a:ext cx="404387" cy="292228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40" name="Rectángulo 39"/>
            <p:cNvSpPr/>
            <p:nvPr/>
          </p:nvSpPr>
          <p:spPr>
            <a:xfrm>
              <a:off x="5545679" y="435429"/>
              <a:ext cx="420915" cy="292229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41" name="Arco de bloque 40"/>
            <p:cNvSpPr/>
            <p:nvPr/>
          </p:nvSpPr>
          <p:spPr>
            <a:xfrm>
              <a:off x="5698847" y="256161"/>
              <a:ext cx="794306" cy="650763"/>
            </a:xfrm>
            <a:prstGeom prst="blockArc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upo 41"/>
          <p:cNvGrpSpPr/>
          <p:nvPr/>
        </p:nvGrpSpPr>
        <p:grpSpPr>
          <a:xfrm>
            <a:off x="5557602" y="3194355"/>
            <a:ext cx="1067537" cy="650763"/>
            <a:chOff x="5545679" y="256161"/>
            <a:chExt cx="1067537" cy="650763"/>
          </a:xfrm>
        </p:grpSpPr>
        <p:sp>
          <p:nvSpPr>
            <p:cNvPr id="43" name="Rectángulo 42"/>
            <p:cNvSpPr/>
            <p:nvPr/>
          </p:nvSpPr>
          <p:spPr>
            <a:xfrm>
              <a:off x="6208829" y="435430"/>
              <a:ext cx="404387" cy="292228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5545679" y="435429"/>
              <a:ext cx="420915" cy="292229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45" name="Arco de bloque 44"/>
            <p:cNvSpPr/>
            <p:nvPr/>
          </p:nvSpPr>
          <p:spPr>
            <a:xfrm>
              <a:off x="5698847" y="256161"/>
              <a:ext cx="794306" cy="650763"/>
            </a:xfrm>
            <a:prstGeom prst="blockArc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5544228" y="5975244"/>
            <a:ext cx="1067537" cy="650763"/>
            <a:chOff x="5545679" y="256161"/>
            <a:chExt cx="1067537" cy="650763"/>
          </a:xfrm>
        </p:grpSpPr>
        <p:sp>
          <p:nvSpPr>
            <p:cNvPr id="47" name="Rectángulo 46"/>
            <p:cNvSpPr/>
            <p:nvPr/>
          </p:nvSpPr>
          <p:spPr>
            <a:xfrm>
              <a:off x="6208829" y="435430"/>
              <a:ext cx="404387" cy="292228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48" name="Rectángulo 47"/>
            <p:cNvSpPr/>
            <p:nvPr/>
          </p:nvSpPr>
          <p:spPr>
            <a:xfrm>
              <a:off x="5545679" y="435429"/>
              <a:ext cx="420915" cy="292229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49" name="Arco de bloque 48"/>
            <p:cNvSpPr/>
            <p:nvPr/>
          </p:nvSpPr>
          <p:spPr>
            <a:xfrm>
              <a:off x="5698847" y="256161"/>
              <a:ext cx="794306" cy="650763"/>
            </a:xfrm>
            <a:prstGeom prst="blockArc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7" name="Grupo 126"/>
          <p:cNvGrpSpPr/>
          <p:nvPr/>
        </p:nvGrpSpPr>
        <p:grpSpPr>
          <a:xfrm>
            <a:off x="6719648" y="727658"/>
            <a:ext cx="4762500" cy="5688212"/>
            <a:chOff x="6719648" y="1041068"/>
            <a:chExt cx="4762500" cy="5123244"/>
          </a:xfrm>
        </p:grpSpPr>
        <p:cxnSp>
          <p:nvCxnSpPr>
            <p:cNvPr id="82" name="Conector recto 81"/>
            <p:cNvCxnSpPr/>
            <p:nvPr/>
          </p:nvCxnSpPr>
          <p:spPr>
            <a:xfrm>
              <a:off x="6719648" y="1041068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9" name="Conector recto 108"/>
            <p:cNvCxnSpPr/>
            <p:nvPr/>
          </p:nvCxnSpPr>
          <p:spPr>
            <a:xfrm>
              <a:off x="6719648" y="1309200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0" name="Conector recto 109"/>
            <p:cNvCxnSpPr/>
            <p:nvPr/>
          </p:nvCxnSpPr>
          <p:spPr>
            <a:xfrm>
              <a:off x="6719648" y="1614002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1" name="Conector recto 110"/>
            <p:cNvCxnSpPr/>
            <p:nvPr/>
          </p:nvCxnSpPr>
          <p:spPr>
            <a:xfrm>
              <a:off x="6719648" y="1906231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2" name="Conector recto 111"/>
            <p:cNvCxnSpPr/>
            <p:nvPr/>
          </p:nvCxnSpPr>
          <p:spPr>
            <a:xfrm>
              <a:off x="6719648" y="2776625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3" name="Conector recto 112"/>
            <p:cNvCxnSpPr/>
            <p:nvPr/>
          </p:nvCxnSpPr>
          <p:spPr>
            <a:xfrm>
              <a:off x="6719648" y="2511367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4" name="Conector recto 113"/>
            <p:cNvCxnSpPr/>
            <p:nvPr/>
          </p:nvCxnSpPr>
          <p:spPr>
            <a:xfrm>
              <a:off x="6719648" y="2188729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5" name="Conector recto 114"/>
            <p:cNvCxnSpPr/>
            <p:nvPr/>
          </p:nvCxnSpPr>
          <p:spPr>
            <a:xfrm>
              <a:off x="6719648" y="3068854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6" name="Conector recto 115"/>
            <p:cNvCxnSpPr/>
            <p:nvPr/>
          </p:nvCxnSpPr>
          <p:spPr>
            <a:xfrm>
              <a:off x="6719648" y="3373623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7" name="Conector recto 116"/>
            <p:cNvCxnSpPr/>
            <p:nvPr/>
          </p:nvCxnSpPr>
          <p:spPr>
            <a:xfrm>
              <a:off x="6719648" y="4244049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8" name="Conector recto 117"/>
            <p:cNvCxnSpPr/>
            <p:nvPr/>
          </p:nvCxnSpPr>
          <p:spPr>
            <a:xfrm>
              <a:off x="6719648" y="3665852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9" name="Conector recto 118"/>
            <p:cNvCxnSpPr/>
            <p:nvPr/>
          </p:nvCxnSpPr>
          <p:spPr>
            <a:xfrm>
              <a:off x="6719648" y="3964335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0" name="Conector recto 119"/>
            <p:cNvCxnSpPr/>
            <p:nvPr/>
          </p:nvCxnSpPr>
          <p:spPr>
            <a:xfrm>
              <a:off x="6719648" y="4501877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1" name="Conector recto 120"/>
            <p:cNvCxnSpPr/>
            <p:nvPr/>
          </p:nvCxnSpPr>
          <p:spPr>
            <a:xfrm>
              <a:off x="6719648" y="5072757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2" name="Conector recto 121"/>
            <p:cNvCxnSpPr/>
            <p:nvPr/>
          </p:nvCxnSpPr>
          <p:spPr>
            <a:xfrm>
              <a:off x="6719648" y="5364986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3" name="Conector recto 122"/>
            <p:cNvCxnSpPr/>
            <p:nvPr/>
          </p:nvCxnSpPr>
          <p:spPr>
            <a:xfrm>
              <a:off x="6719648" y="4794106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4" name="Conector recto 123"/>
            <p:cNvCxnSpPr/>
            <p:nvPr/>
          </p:nvCxnSpPr>
          <p:spPr>
            <a:xfrm>
              <a:off x="6719648" y="5903493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5" name="Conector recto 124"/>
            <p:cNvCxnSpPr/>
            <p:nvPr/>
          </p:nvCxnSpPr>
          <p:spPr>
            <a:xfrm>
              <a:off x="6719648" y="5622058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6" name="Conector recto 125"/>
            <p:cNvCxnSpPr/>
            <p:nvPr/>
          </p:nvCxnSpPr>
          <p:spPr>
            <a:xfrm>
              <a:off x="6719648" y="6164312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" name="CuadroTexto 1"/>
          <p:cNvSpPr txBox="1"/>
          <p:nvPr/>
        </p:nvSpPr>
        <p:spPr>
          <a:xfrm>
            <a:off x="6726045" y="335845"/>
            <a:ext cx="484844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100" dirty="0"/>
              <a:t>Érase una vez una niñita que lucía una hermosa capa de color rojo. Como la niña la usaba muy a menudo, todos la llamaban Caperucita Roja.</a:t>
            </a:r>
          </a:p>
          <a:p>
            <a:r>
              <a:rPr lang="es-MX" sz="2100" dirty="0"/>
              <a:t>Un día, la mamá de Caperucita Roja la llamó y le dijo:</a:t>
            </a:r>
          </a:p>
          <a:p>
            <a:r>
              <a:rPr lang="es-MX" sz="2100" dirty="0"/>
              <a:t>—Abuelita no se siente muy bien, he horneado unas </a:t>
            </a:r>
            <a:r>
              <a:rPr lang="es-MX" sz="2100" dirty="0" smtClean="0"/>
              <a:t>galletitas </a:t>
            </a:r>
            <a:r>
              <a:rPr lang="es-MX" sz="2100" dirty="0"/>
              <a:t>y quiero que tú se las lleves.</a:t>
            </a:r>
          </a:p>
          <a:p>
            <a:r>
              <a:rPr lang="es-MX" sz="2100" dirty="0"/>
              <a:t>—Claro que sí —respondió Caperucita Roja, poniéndose su capa y llenando su canasta de galleticas recién horneadas.</a:t>
            </a:r>
          </a:p>
          <a:p>
            <a:r>
              <a:rPr lang="es-MX" sz="2100" dirty="0"/>
              <a:t>Antes de salir, su mamá le dijo:</a:t>
            </a:r>
          </a:p>
          <a:p>
            <a:r>
              <a:rPr lang="es-MX" sz="2100" dirty="0"/>
              <a:t>— Escúchame muy bien, quédate en el camino y nunca hables con extraños.</a:t>
            </a:r>
          </a:p>
          <a:p>
            <a:r>
              <a:rPr lang="es-MX" sz="2100" dirty="0"/>
              <a:t>—Yo sé mamá —respondió Caperucita Roja y salió inmediatamente hacia la casa de la abuelita.</a:t>
            </a:r>
          </a:p>
          <a:p>
            <a:endParaRPr lang="es-MX" dirty="0"/>
          </a:p>
        </p:txBody>
      </p:sp>
      <p:pic>
        <p:nvPicPr>
          <p:cNvPr id="52" name="Imagen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37" y="1362452"/>
            <a:ext cx="5158278" cy="40557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3" name="WhatsApp Audio 2021-09-26 at 17.47.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4921" y="1671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39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63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rgbClr val="663300"/>
              </a:gs>
              <a:gs pos="85000">
                <a:srgbClr val="9966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6096000" y="195943"/>
            <a:ext cx="5834743" cy="64661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pSp>
        <p:nvGrpSpPr>
          <p:cNvPr id="127" name="Grupo 126"/>
          <p:cNvGrpSpPr/>
          <p:nvPr/>
        </p:nvGrpSpPr>
        <p:grpSpPr>
          <a:xfrm>
            <a:off x="6719647" y="1970256"/>
            <a:ext cx="5138759" cy="4913591"/>
            <a:chOff x="6719648" y="1906231"/>
            <a:chExt cx="4762500" cy="4258081"/>
          </a:xfrm>
        </p:grpSpPr>
        <p:cxnSp>
          <p:nvCxnSpPr>
            <p:cNvPr id="111" name="Conector recto 110"/>
            <p:cNvCxnSpPr/>
            <p:nvPr/>
          </p:nvCxnSpPr>
          <p:spPr>
            <a:xfrm>
              <a:off x="6719648" y="1906231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2" name="Conector recto 111"/>
            <p:cNvCxnSpPr/>
            <p:nvPr/>
          </p:nvCxnSpPr>
          <p:spPr>
            <a:xfrm>
              <a:off x="6719648" y="2776625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3" name="Conector recto 112"/>
            <p:cNvCxnSpPr/>
            <p:nvPr/>
          </p:nvCxnSpPr>
          <p:spPr>
            <a:xfrm>
              <a:off x="6719648" y="2511367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4" name="Conector recto 113"/>
            <p:cNvCxnSpPr/>
            <p:nvPr/>
          </p:nvCxnSpPr>
          <p:spPr>
            <a:xfrm>
              <a:off x="6719648" y="2188729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5" name="Conector recto 114"/>
            <p:cNvCxnSpPr/>
            <p:nvPr/>
          </p:nvCxnSpPr>
          <p:spPr>
            <a:xfrm>
              <a:off x="6719648" y="3068854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6" name="Conector recto 115"/>
            <p:cNvCxnSpPr/>
            <p:nvPr/>
          </p:nvCxnSpPr>
          <p:spPr>
            <a:xfrm>
              <a:off x="6719648" y="3373623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7" name="Conector recto 116"/>
            <p:cNvCxnSpPr/>
            <p:nvPr/>
          </p:nvCxnSpPr>
          <p:spPr>
            <a:xfrm>
              <a:off x="6719648" y="4244049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8" name="Conector recto 117"/>
            <p:cNvCxnSpPr/>
            <p:nvPr/>
          </p:nvCxnSpPr>
          <p:spPr>
            <a:xfrm>
              <a:off x="6719648" y="3665852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9" name="Conector recto 118"/>
            <p:cNvCxnSpPr/>
            <p:nvPr/>
          </p:nvCxnSpPr>
          <p:spPr>
            <a:xfrm>
              <a:off x="6719648" y="3964335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0" name="Conector recto 119"/>
            <p:cNvCxnSpPr/>
            <p:nvPr/>
          </p:nvCxnSpPr>
          <p:spPr>
            <a:xfrm>
              <a:off x="6719648" y="4501877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3" name="Conector recto 122"/>
            <p:cNvCxnSpPr/>
            <p:nvPr/>
          </p:nvCxnSpPr>
          <p:spPr>
            <a:xfrm>
              <a:off x="6719648" y="4794106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6" name="Conector recto 125"/>
            <p:cNvCxnSpPr/>
            <p:nvPr/>
          </p:nvCxnSpPr>
          <p:spPr>
            <a:xfrm>
              <a:off x="6719648" y="6164312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8" name="Rectángulo 67"/>
          <p:cNvSpPr/>
          <p:nvPr/>
        </p:nvSpPr>
        <p:spPr>
          <a:xfrm>
            <a:off x="184673" y="195943"/>
            <a:ext cx="5834743" cy="64661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pSp>
        <p:nvGrpSpPr>
          <p:cNvPr id="69" name="Grupo 68"/>
          <p:cNvGrpSpPr/>
          <p:nvPr/>
        </p:nvGrpSpPr>
        <p:grpSpPr>
          <a:xfrm>
            <a:off x="438270" y="727658"/>
            <a:ext cx="5160116" cy="2961281"/>
            <a:chOff x="6719648" y="1041068"/>
            <a:chExt cx="4762500" cy="2624784"/>
          </a:xfrm>
        </p:grpSpPr>
        <p:cxnSp>
          <p:nvCxnSpPr>
            <p:cNvPr id="70" name="Conector recto 69"/>
            <p:cNvCxnSpPr/>
            <p:nvPr/>
          </p:nvCxnSpPr>
          <p:spPr>
            <a:xfrm>
              <a:off x="6719648" y="1041068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1" name="Conector recto 70"/>
            <p:cNvCxnSpPr/>
            <p:nvPr/>
          </p:nvCxnSpPr>
          <p:spPr>
            <a:xfrm>
              <a:off x="6719648" y="1309200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2" name="Conector recto 71"/>
            <p:cNvCxnSpPr/>
            <p:nvPr/>
          </p:nvCxnSpPr>
          <p:spPr>
            <a:xfrm>
              <a:off x="6719648" y="1614002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3" name="Conector recto 72"/>
            <p:cNvCxnSpPr/>
            <p:nvPr/>
          </p:nvCxnSpPr>
          <p:spPr>
            <a:xfrm>
              <a:off x="6719648" y="1906231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4" name="Conector recto 73"/>
            <p:cNvCxnSpPr/>
            <p:nvPr/>
          </p:nvCxnSpPr>
          <p:spPr>
            <a:xfrm>
              <a:off x="6719648" y="2776625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5" name="Conector recto 74"/>
            <p:cNvCxnSpPr/>
            <p:nvPr/>
          </p:nvCxnSpPr>
          <p:spPr>
            <a:xfrm>
              <a:off x="6719648" y="2511367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6" name="Conector recto 75"/>
            <p:cNvCxnSpPr/>
            <p:nvPr/>
          </p:nvCxnSpPr>
          <p:spPr>
            <a:xfrm>
              <a:off x="6719648" y="2188729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7" name="Conector recto 76"/>
            <p:cNvCxnSpPr/>
            <p:nvPr/>
          </p:nvCxnSpPr>
          <p:spPr>
            <a:xfrm>
              <a:off x="6719648" y="3068854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8" name="Conector recto 77"/>
            <p:cNvCxnSpPr/>
            <p:nvPr/>
          </p:nvCxnSpPr>
          <p:spPr>
            <a:xfrm>
              <a:off x="6719648" y="3373623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0" name="Conector recto 79"/>
            <p:cNvCxnSpPr/>
            <p:nvPr/>
          </p:nvCxnSpPr>
          <p:spPr>
            <a:xfrm>
              <a:off x="6719648" y="3665852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" name="Grupo 1"/>
          <p:cNvGrpSpPr/>
          <p:nvPr/>
        </p:nvGrpSpPr>
        <p:grpSpPr>
          <a:xfrm>
            <a:off x="5544228" y="256161"/>
            <a:ext cx="1097463" cy="6369846"/>
            <a:chOff x="5544228" y="256161"/>
            <a:chExt cx="1097463" cy="6369846"/>
          </a:xfrm>
        </p:grpSpPr>
        <p:grpSp>
          <p:nvGrpSpPr>
            <p:cNvPr id="9" name="Grupo 8"/>
            <p:cNvGrpSpPr/>
            <p:nvPr/>
          </p:nvGrpSpPr>
          <p:grpSpPr>
            <a:xfrm>
              <a:off x="5545679" y="256161"/>
              <a:ext cx="1067537" cy="650763"/>
              <a:chOff x="5545679" y="256161"/>
              <a:chExt cx="1067537" cy="650763"/>
            </a:xfrm>
          </p:grpSpPr>
          <p:sp>
            <p:nvSpPr>
              <p:cNvPr id="6" name="Rectángulo 5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7" name="Rectángulo 6"/>
              <p:cNvSpPr/>
              <p:nvPr/>
            </p:nvSpPr>
            <p:spPr>
              <a:xfrm>
                <a:off x="5545679" y="435429"/>
                <a:ext cx="420915" cy="29222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8" name="Arco de bloque 7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Grupo 9"/>
            <p:cNvGrpSpPr/>
            <p:nvPr/>
          </p:nvGrpSpPr>
          <p:grpSpPr>
            <a:xfrm>
              <a:off x="5557602" y="837703"/>
              <a:ext cx="1067537" cy="650763"/>
              <a:chOff x="5545679" y="256161"/>
              <a:chExt cx="1067537" cy="650763"/>
            </a:xfrm>
          </p:grpSpPr>
          <p:sp>
            <p:nvSpPr>
              <p:cNvPr id="11" name="Rectángulo 10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2" name="Rectángulo 11"/>
              <p:cNvSpPr/>
              <p:nvPr/>
            </p:nvSpPr>
            <p:spPr>
              <a:xfrm>
                <a:off x="5545679" y="435429"/>
                <a:ext cx="420915" cy="29222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3" name="Arco de bloque 12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Grupo 13"/>
            <p:cNvGrpSpPr/>
            <p:nvPr/>
          </p:nvGrpSpPr>
          <p:grpSpPr>
            <a:xfrm>
              <a:off x="5545679" y="2039870"/>
              <a:ext cx="1067537" cy="650763"/>
              <a:chOff x="5545679" y="256161"/>
              <a:chExt cx="1067537" cy="650763"/>
            </a:xfrm>
          </p:grpSpPr>
          <p:sp>
            <p:nvSpPr>
              <p:cNvPr id="15" name="Rectángulo 14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6" name="Rectángulo 15"/>
              <p:cNvSpPr/>
              <p:nvPr/>
            </p:nvSpPr>
            <p:spPr>
              <a:xfrm>
                <a:off x="5545679" y="435429"/>
                <a:ext cx="420915" cy="29222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7" name="Arco de bloque 16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Grupo 17"/>
            <p:cNvGrpSpPr/>
            <p:nvPr/>
          </p:nvGrpSpPr>
          <p:grpSpPr>
            <a:xfrm>
              <a:off x="5574154" y="4322609"/>
              <a:ext cx="1067537" cy="650763"/>
              <a:chOff x="5545679" y="256161"/>
              <a:chExt cx="1067537" cy="650763"/>
            </a:xfrm>
          </p:grpSpPr>
          <p:sp>
            <p:nvSpPr>
              <p:cNvPr id="19" name="Rectángulo 18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0" name="Rectángulo 19"/>
              <p:cNvSpPr/>
              <p:nvPr/>
            </p:nvSpPr>
            <p:spPr>
              <a:xfrm>
                <a:off x="5545679" y="435429"/>
                <a:ext cx="420915" cy="29222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1" name="Arco de bloque 20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upo 21"/>
            <p:cNvGrpSpPr/>
            <p:nvPr/>
          </p:nvGrpSpPr>
          <p:grpSpPr>
            <a:xfrm>
              <a:off x="5574154" y="5442790"/>
              <a:ext cx="1067537" cy="650763"/>
              <a:chOff x="5545679" y="256161"/>
              <a:chExt cx="1067537" cy="650763"/>
            </a:xfrm>
          </p:grpSpPr>
          <p:sp>
            <p:nvSpPr>
              <p:cNvPr id="23" name="Rectángulo 22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4" name="Rectángulo 23"/>
              <p:cNvSpPr/>
              <p:nvPr/>
            </p:nvSpPr>
            <p:spPr>
              <a:xfrm>
                <a:off x="5545679" y="435429"/>
                <a:ext cx="420915" cy="29222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5" name="Arco de bloque 24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rupo 25"/>
            <p:cNvGrpSpPr/>
            <p:nvPr/>
          </p:nvGrpSpPr>
          <p:grpSpPr>
            <a:xfrm>
              <a:off x="5557602" y="4893489"/>
              <a:ext cx="1067537" cy="650763"/>
              <a:chOff x="5545679" y="256161"/>
              <a:chExt cx="1067537" cy="650763"/>
            </a:xfrm>
          </p:grpSpPr>
          <p:sp>
            <p:nvSpPr>
              <p:cNvPr id="27" name="Rectángulo 26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8" name="Rectángulo 27"/>
              <p:cNvSpPr/>
              <p:nvPr/>
            </p:nvSpPr>
            <p:spPr>
              <a:xfrm>
                <a:off x="5545679" y="435429"/>
                <a:ext cx="420915" cy="29222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9" name="Arco de bloque 28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Grupo 29"/>
            <p:cNvGrpSpPr/>
            <p:nvPr/>
          </p:nvGrpSpPr>
          <p:grpSpPr>
            <a:xfrm>
              <a:off x="5557602" y="1434734"/>
              <a:ext cx="1067537" cy="650763"/>
              <a:chOff x="5545679" y="256161"/>
              <a:chExt cx="1067537" cy="650763"/>
            </a:xfrm>
          </p:grpSpPr>
          <p:sp>
            <p:nvSpPr>
              <p:cNvPr id="31" name="Rectángulo 30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32" name="Rectángulo 31"/>
              <p:cNvSpPr/>
              <p:nvPr/>
            </p:nvSpPr>
            <p:spPr>
              <a:xfrm>
                <a:off x="5545679" y="435429"/>
                <a:ext cx="420915" cy="29222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33" name="Arco de bloque 32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4" name="Grupo 33"/>
            <p:cNvGrpSpPr/>
            <p:nvPr/>
          </p:nvGrpSpPr>
          <p:grpSpPr>
            <a:xfrm>
              <a:off x="5545679" y="2597357"/>
              <a:ext cx="1067537" cy="650763"/>
              <a:chOff x="5545679" y="256161"/>
              <a:chExt cx="1067537" cy="650763"/>
            </a:xfrm>
          </p:grpSpPr>
          <p:sp>
            <p:nvSpPr>
              <p:cNvPr id="35" name="Rectángulo 34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36" name="Rectángulo 35"/>
              <p:cNvSpPr/>
              <p:nvPr/>
            </p:nvSpPr>
            <p:spPr>
              <a:xfrm>
                <a:off x="5545679" y="435429"/>
                <a:ext cx="420915" cy="29222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37" name="Arco de bloque 36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8" name="Grupo 37"/>
            <p:cNvGrpSpPr/>
            <p:nvPr/>
          </p:nvGrpSpPr>
          <p:grpSpPr>
            <a:xfrm>
              <a:off x="5557602" y="3772552"/>
              <a:ext cx="1067537" cy="650763"/>
              <a:chOff x="5545679" y="256161"/>
              <a:chExt cx="1067537" cy="650763"/>
            </a:xfrm>
          </p:grpSpPr>
          <p:sp>
            <p:nvSpPr>
              <p:cNvPr id="39" name="Rectángulo 38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0" name="Rectángulo 39"/>
              <p:cNvSpPr/>
              <p:nvPr/>
            </p:nvSpPr>
            <p:spPr>
              <a:xfrm>
                <a:off x="5545679" y="435429"/>
                <a:ext cx="420915" cy="29222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1" name="Arco de bloque 40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2" name="Grupo 41"/>
            <p:cNvGrpSpPr/>
            <p:nvPr/>
          </p:nvGrpSpPr>
          <p:grpSpPr>
            <a:xfrm>
              <a:off x="5557602" y="3194355"/>
              <a:ext cx="1067537" cy="650763"/>
              <a:chOff x="5545679" y="256161"/>
              <a:chExt cx="1067537" cy="650763"/>
            </a:xfrm>
          </p:grpSpPr>
          <p:sp>
            <p:nvSpPr>
              <p:cNvPr id="43" name="Rectángulo 42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4" name="Rectángulo 43"/>
              <p:cNvSpPr/>
              <p:nvPr/>
            </p:nvSpPr>
            <p:spPr>
              <a:xfrm>
                <a:off x="5545679" y="435429"/>
                <a:ext cx="420915" cy="29222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5" name="Arco de bloque 44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6" name="Grupo 45"/>
            <p:cNvGrpSpPr/>
            <p:nvPr/>
          </p:nvGrpSpPr>
          <p:grpSpPr>
            <a:xfrm>
              <a:off x="5544228" y="5975244"/>
              <a:ext cx="1067537" cy="650763"/>
              <a:chOff x="5545679" y="256161"/>
              <a:chExt cx="1067537" cy="650763"/>
            </a:xfrm>
          </p:grpSpPr>
          <p:sp>
            <p:nvSpPr>
              <p:cNvPr id="47" name="Rectángulo 46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8" name="Rectángulo 47"/>
              <p:cNvSpPr/>
              <p:nvPr/>
            </p:nvSpPr>
            <p:spPr>
              <a:xfrm>
                <a:off x="5545679" y="435429"/>
                <a:ext cx="420915" cy="29222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9" name="Arco de bloque 48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" name="CuadroTexto 2"/>
          <p:cNvSpPr txBox="1"/>
          <p:nvPr/>
        </p:nvSpPr>
        <p:spPr>
          <a:xfrm>
            <a:off x="392524" y="367044"/>
            <a:ext cx="5056989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150" dirty="0"/>
              <a:t>Para llegar a casa de la abuelita, Caperucita debía atravesar un camino a lo largo del espeso bosque. En el camino, se encontró con el lobo.</a:t>
            </a:r>
          </a:p>
          <a:p>
            <a:r>
              <a:rPr lang="es-MX" sz="2150" dirty="0"/>
              <a:t>—Hola niñita, ¿hacia dónde te diriges en este maravilloso día? —preguntó el lobo.</a:t>
            </a:r>
          </a:p>
          <a:p>
            <a:r>
              <a:rPr lang="es-MX" sz="2150" dirty="0"/>
              <a:t>Caperucita Roja recordó que su mamá le había advertido no hablar con extraños, pero el lobo lucía muy elegante, además era muy amigable y educado</a:t>
            </a:r>
            <a:r>
              <a:rPr lang="es-MX" sz="2150" dirty="0" smtClean="0"/>
              <a:t>.</a:t>
            </a:r>
            <a:endParaRPr lang="es-MX" sz="2150" dirty="0"/>
          </a:p>
        </p:txBody>
      </p:sp>
      <p:sp>
        <p:nvSpPr>
          <p:cNvPr id="94" name="CuadroTexto 93"/>
          <p:cNvSpPr txBox="1"/>
          <p:nvPr/>
        </p:nvSpPr>
        <p:spPr>
          <a:xfrm>
            <a:off x="6743485" y="1653840"/>
            <a:ext cx="5056989" cy="3731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150" dirty="0" smtClean="0"/>
              <a:t>—</a:t>
            </a:r>
            <a:r>
              <a:rPr lang="es-MX" sz="2150" dirty="0"/>
              <a:t>Voy a la casa de abuelita, señor lobo —respondió la niña—. Ella se encuentra enferma y voy a llevarle estas galleticas para animarla un poco.</a:t>
            </a:r>
          </a:p>
          <a:p>
            <a:r>
              <a:rPr lang="es-MX" sz="2150" dirty="0"/>
              <a:t>—¡Qué buena niña eres! —exclamó el lobo. —¿Qué tan lejos tienes que ir?</a:t>
            </a:r>
          </a:p>
          <a:p>
            <a:r>
              <a:rPr lang="es-MX" sz="2150" dirty="0"/>
              <a:t>—¡Oh! Debo llegar hasta el final del camino, ahí vive abuelita—dijo Caperucita con una sonrisa.</a:t>
            </a:r>
          </a:p>
          <a:p>
            <a:r>
              <a:rPr lang="es-MX" sz="2150" dirty="0"/>
              <a:t>—Te deseo un muy feliz día mi niña —respondió el lobo.</a:t>
            </a:r>
          </a:p>
        </p:txBody>
      </p:sp>
      <p:pic>
        <p:nvPicPr>
          <p:cNvPr id="3074" name="Picture 2" descr="Caperucita Roja timeline | Timetoast timelin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27" y="3825189"/>
            <a:ext cx="4762500" cy="2676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WhatsApp Audio 2021-09-26 at 17.58.5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66333" y="3272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699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847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rgbClr val="663300"/>
              </a:gs>
              <a:gs pos="85000">
                <a:srgbClr val="9966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6096000" y="195943"/>
            <a:ext cx="5834743" cy="64661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8" name="Rectángulo 67"/>
          <p:cNvSpPr/>
          <p:nvPr/>
        </p:nvSpPr>
        <p:spPr>
          <a:xfrm>
            <a:off x="184673" y="195943"/>
            <a:ext cx="5834743" cy="64661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pSp>
        <p:nvGrpSpPr>
          <p:cNvPr id="69" name="Grupo 68"/>
          <p:cNvGrpSpPr/>
          <p:nvPr/>
        </p:nvGrpSpPr>
        <p:grpSpPr>
          <a:xfrm>
            <a:off x="448597" y="1458437"/>
            <a:ext cx="4981698" cy="4163538"/>
            <a:chOff x="6719648" y="1614002"/>
            <a:chExt cx="4762500" cy="3750984"/>
          </a:xfrm>
        </p:grpSpPr>
        <p:cxnSp>
          <p:nvCxnSpPr>
            <p:cNvPr id="72" name="Conector recto 71"/>
            <p:cNvCxnSpPr/>
            <p:nvPr/>
          </p:nvCxnSpPr>
          <p:spPr>
            <a:xfrm>
              <a:off x="6719648" y="1614002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3" name="Conector recto 72"/>
            <p:cNvCxnSpPr/>
            <p:nvPr/>
          </p:nvCxnSpPr>
          <p:spPr>
            <a:xfrm>
              <a:off x="6719648" y="1906231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4" name="Conector recto 73"/>
            <p:cNvCxnSpPr/>
            <p:nvPr/>
          </p:nvCxnSpPr>
          <p:spPr>
            <a:xfrm>
              <a:off x="6719648" y="2776625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5" name="Conector recto 74"/>
            <p:cNvCxnSpPr/>
            <p:nvPr/>
          </p:nvCxnSpPr>
          <p:spPr>
            <a:xfrm>
              <a:off x="6719648" y="2511367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6" name="Conector recto 75"/>
            <p:cNvCxnSpPr/>
            <p:nvPr/>
          </p:nvCxnSpPr>
          <p:spPr>
            <a:xfrm>
              <a:off x="6719648" y="2188729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7" name="Conector recto 76"/>
            <p:cNvCxnSpPr/>
            <p:nvPr/>
          </p:nvCxnSpPr>
          <p:spPr>
            <a:xfrm>
              <a:off x="6719648" y="3068854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8" name="Conector recto 77"/>
            <p:cNvCxnSpPr/>
            <p:nvPr/>
          </p:nvCxnSpPr>
          <p:spPr>
            <a:xfrm>
              <a:off x="6719648" y="3373623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9" name="Conector recto 78"/>
            <p:cNvCxnSpPr/>
            <p:nvPr/>
          </p:nvCxnSpPr>
          <p:spPr>
            <a:xfrm>
              <a:off x="6719648" y="4244049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0" name="Conector recto 79"/>
            <p:cNvCxnSpPr/>
            <p:nvPr/>
          </p:nvCxnSpPr>
          <p:spPr>
            <a:xfrm>
              <a:off x="6719648" y="3665852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1" name="Conector recto 80"/>
            <p:cNvCxnSpPr/>
            <p:nvPr/>
          </p:nvCxnSpPr>
          <p:spPr>
            <a:xfrm>
              <a:off x="6719648" y="3964335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3" name="Conector recto 82"/>
            <p:cNvCxnSpPr/>
            <p:nvPr/>
          </p:nvCxnSpPr>
          <p:spPr>
            <a:xfrm>
              <a:off x="6719648" y="4501877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4" name="Conector recto 83"/>
            <p:cNvCxnSpPr/>
            <p:nvPr/>
          </p:nvCxnSpPr>
          <p:spPr>
            <a:xfrm>
              <a:off x="6719648" y="5072757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5" name="Conector recto 84"/>
            <p:cNvCxnSpPr/>
            <p:nvPr/>
          </p:nvCxnSpPr>
          <p:spPr>
            <a:xfrm>
              <a:off x="6719648" y="5364986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6" name="Conector recto 85"/>
            <p:cNvCxnSpPr/>
            <p:nvPr/>
          </p:nvCxnSpPr>
          <p:spPr>
            <a:xfrm>
              <a:off x="6719648" y="4794106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" name="Grupo 1"/>
          <p:cNvGrpSpPr/>
          <p:nvPr/>
        </p:nvGrpSpPr>
        <p:grpSpPr>
          <a:xfrm>
            <a:off x="5544228" y="256161"/>
            <a:ext cx="1097463" cy="6369846"/>
            <a:chOff x="5544228" y="256161"/>
            <a:chExt cx="1097463" cy="6369846"/>
          </a:xfrm>
        </p:grpSpPr>
        <p:grpSp>
          <p:nvGrpSpPr>
            <p:cNvPr id="9" name="Grupo 8"/>
            <p:cNvGrpSpPr/>
            <p:nvPr/>
          </p:nvGrpSpPr>
          <p:grpSpPr>
            <a:xfrm>
              <a:off x="5545679" y="256161"/>
              <a:ext cx="1067537" cy="650763"/>
              <a:chOff x="5545679" y="256161"/>
              <a:chExt cx="1067537" cy="650763"/>
            </a:xfrm>
          </p:grpSpPr>
          <p:sp>
            <p:nvSpPr>
              <p:cNvPr id="6" name="Rectángulo 5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7" name="Rectángulo 6"/>
              <p:cNvSpPr/>
              <p:nvPr/>
            </p:nvSpPr>
            <p:spPr>
              <a:xfrm>
                <a:off x="5545679" y="435429"/>
                <a:ext cx="420915" cy="29222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8" name="Arco de bloque 7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Grupo 9"/>
            <p:cNvGrpSpPr/>
            <p:nvPr/>
          </p:nvGrpSpPr>
          <p:grpSpPr>
            <a:xfrm>
              <a:off x="5557602" y="837703"/>
              <a:ext cx="1067537" cy="650763"/>
              <a:chOff x="5545679" y="256161"/>
              <a:chExt cx="1067537" cy="650763"/>
            </a:xfrm>
          </p:grpSpPr>
          <p:sp>
            <p:nvSpPr>
              <p:cNvPr id="11" name="Rectángulo 10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2" name="Rectángulo 11"/>
              <p:cNvSpPr/>
              <p:nvPr/>
            </p:nvSpPr>
            <p:spPr>
              <a:xfrm>
                <a:off x="5545679" y="435429"/>
                <a:ext cx="420915" cy="29222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3" name="Arco de bloque 12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Grupo 13"/>
            <p:cNvGrpSpPr/>
            <p:nvPr/>
          </p:nvGrpSpPr>
          <p:grpSpPr>
            <a:xfrm>
              <a:off x="5545679" y="2039870"/>
              <a:ext cx="1067537" cy="650763"/>
              <a:chOff x="5545679" y="256161"/>
              <a:chExt cx="1067537" cy="650763"/>
            </a:xfrm>
          </p:grpSpPr>
          <p:sp>
            <p:nvSpPr>
              <p:cNvPr id="15" name="Rectángulo 14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6" name="Rectángulo 15"/>
              <p:cNvSpPr/>
              <p:nvPr/>
            </p:nvSpPr>
            <p:spPr>
              <a:xfrm>
                <a:off x="5545679" y="435429"/>
                <a:ext cx="420915" cy="29222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7" name="Arco de bloque 16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Grupo 17"/>
            <p:cNvGrpSpPr/>
            <p:nvPr/>
          </p:nvGrpSpPr>
          <p:grpSpPr>
            <a:xfrm>
              <a:off x="5574154" y="4322609"/>
              <a:ext cx="1067537" cy="650763"/>
              <a:chOff x="5545679" y="256161"/>
              <a:chExt cx="1067537" cy="650763"/>
            </a:xfrm>
          </p:grpSpPr>
          <p:sp>
            <p:nvSpPr>
              <p:cNvPr id="19" name="Rectángulo 18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0" name="Rectángulo 19"/>
              <p:cNvSpPr/>
              <p:nvPr/>
            </p:nvSpPr>
            <p:spPr>
              <a:xfrm>
                <a:off x="5545679" y="435429"/>
                <a:ext cx="420915" cy="29222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1" name="Arco de bloque 20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upo 21"/>
            <p:cNvGrpSpPr/>
            <p:nvPr/>
          </p:nvGrpSpPr>
          <p:grpSpPr>
            <a:xfrm>
              <a:off x="5574154" y="5442790"/>
              <a:ext cx="1067537" cy="650763"/>
              <a:chOff x="5545679" y="256161"/>
              <a:chExt cx="1067537" cy="650763"/>
            </a:xfrm>
          </p:grpSpPr>
          <p:sp>
            <p:nvSpPr>
              <p:cNvPr id="23" name="Rectángulo 22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4" name="Rectángulo 23"/>
              <p:cNvSpPr/>
              <p:nvPr/>
            </p:nvSpPr>
            <p:spPr>
              <a:xfrm>
                <a:off x="5545679" y="435429"/>
                <a:ext cx="420915" cy="29222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5" name="Arco de bloque 24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rupo 25"/>
            <p:cNvGrpSpPr/>
            <p:nvPr/>
          </p:nvGrpSpPr>
          <p:grpSpPr>
            <a:xfrm>
              <a:off x="5557602" y="4893489"/>
              <a:ext cx="1067537" cy="650763"/>
              <a:chOff x="5545679" y="256161"/>
              <a:chExt cx="1067537" cy="650763"/>
            </a:xfrm>
          </p:grpSpPr>
          <p:sp>
            <p:nvSpPr>
              <p:cNvPr id="27" name="Rectángulo 26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8" name="Rectángulo 27"/>
              <p:cNvSpPr/>
              <p:nvPr/>
            </p:nvSpPr>
            <p:spPr>
              <a:xfrm>
                <a:off x="5545679" y="435429"/>
                <a:ext cx="420915" cy="29222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9" name="Arco de bloque 28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Grupo 29"/>
            <p:cNvGrpSpPr/>
            <p:nvPr/>
          </p:nvGrpSpPr>
          <p:grpSpPr>
            <a:xfrm>
              <a:off x="5557602" y="1434734"/>
              <a:ext cx="1067537" cy="650763"/>
              <a:chOff x="5545679" y="256161"/>
              <a:chExt cx="1067537" cy="650763"/>
            </a:xfrm>
          </p:grpSpPr>
          <p:sp>
            <p:nvSpPr>
              <p:cNvPr id="31" name="Rectángulo 30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32" name="Rectángulo 31"/>
              <p:cNvSpPr/>
              <p:nvPr/>
            </p:nvSpPr>
            <p:spPr>
              <a:xfrm>
                <a:off x="5545679" y="435429"/>
                <a:ext cx="420915" cy="29222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33" name="Arco de bloque 32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4" name="Grupo 33"/>
            <p:cNvGrpSpPr/>
            <p:nvPr/>
          </p:nvGrpSpPr>
          <p:grpSpPr>
            <a:xfrm>
              <a:off x="5545679" y="2597357"/>
              <a:ext cx="1067537" cy="650763"/>
              <a:chOff x="5545679" y="256161"/>
              <a:chExt cx="1067537" cy="650763"/>
            </a:xfrm>
          </p:grpSpPr>
          <p:sp>
            <p:nvSpPr>
              <p:cNvPr id="35" name="Rectángulo 34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36" name="Rectángulo 35"/>
              <p:cNvSpPr/>
              <p:nvPr/>
            </p:nvSpPr>
            <p:spPr>
              <a:xfrm>
                <a:off x="5545679" y="435429"/>
                <a:ext cx="420915" cy="29222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37" name="Arco de bloque 36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8" name="Grupo 37"/>
            <p:cNvGrpSpPr/>
            <p:nvPr/>
          </p:nvGrpSpPr>
          <p:grpSpPr>
            <a:xfrm>
              <a:off x="5557602" y="3772552"/>
              <a:ext cx="1067537" cy="650763"/>
              <a:chOff x="5545679" y="256161"/>
              <a:chExt cx="1067537" cy="650763"/>
            </a:xfrm>
          </p:grpSpPr>
          <p:sp>
            <p:nvSpPr>
              <p:cNvPr id="39" name="Rectángulo 38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0" name="Rectángulo 39"/>
              <p:cNvSpPr/>
              <p:nvPr/>
            </p:nvSpPr>
            <p:spPr>
              <a:xfrm>
                <a:off x="5545679" y="435429"/>
                <a:ext cx="420915" cy="29222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1" name="Arco de bloque 40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2" name="Grupo 41"/>
            <p:cNvGrpSpPr/>
            <p:nvPr/>
          </p:nvGrpSpPr>
          <p:grpSpPr>
            <a:xfrm>
              <a:off x="5557602" y="3194355"/>
              <a:ext cx="1067537" cy="650763"/>
              <a:chOff x="5545679" y="256161"/>
              <a:chExt cx="1067537" cy="650763"/>
            </a:xfrm>
          </p:grpSpPr>
          <p:sp>
            <p:nvSpPr>
              <p:cNvPr id="43" name="Rectángulo 42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4" name="Rectángulo 43"/>
              <p:cNvSpPr/>
              <p:nvPr/>
            </p:nvSpPr>
            <p:spPr>
              <a:xfrm>
                <a:off x="5545679" y="435429"/>
                <a:ext cx="420915" cy="29222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5" name="Arco de bloque 44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6" name="Grupo 45"/>
            <p:cNvGrpSpPr/>
            <p:nvPr/>
          </p:nvGrpSpPr>
          <p:grpSpPr>
            <a:xfrm>
              <a:off x="5544228" y="5975244"/>
              <a:ext cx="1067537" cy="650763"/>
              <a:chOff x="5545679" y="256161"/>
              <a:chExt cx="1067537" cy="650763"/>
            </a:xfrm>
          </p:grpSpPr>
          <p:sp>
            <p:nvSpPr>
              <p:cNvPr id="47" name="Rectángulo 46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8" name="Rectángulo 47"/>
              <p:cNvSpPr/>
              <p:nvPr/>
            </p:nvSpPr>
            <p:spPr>
              <a:xfrm>
                <a:off x="5545679" y="435429"/>
                <a:ext cx="420915" cy="29222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9" name="Arco de bloque 48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" name="CuadroTexto 2"/>
          <p:cNvSpPr txBox="1"/>
          <p:nvPr/>
        </p:nvSpPr>
        <p:spPr>
          <a:xfrm>
            <a:off x="351119" y="1163084"/>
            <a:ext cx="496177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100" dirty="0"/>
              <a:t>El lobo se adentró en el bosque. Él tenía un enorme apetito y en realidad no era de confiar. Así que corrió hasta la casa de la abuela antes de que Caperucita pudiera alcanzarlo. Su plan era comerse a la abuela, a Caperucita Roja y a todas las galleticas recién horneadas.</a:t>
            </a:r>
          </a:p>
          <a:p>
            <a:r>
              <a:rPr lang="es-MX" sz="2100" dirty="0"/>
              <a:t>El lobo tocó la puerta de la abuela. Al verlo, la abuelita corrió despavorida dejando atrás su chal. El lobo tomó el chal de la viejecita y luego se puso sus lentes y su gorrito de noche. Rápidamente, se trepó en la cama de la abuelita, cubriéndose hasta la nariz con la manta.</a:t>
            </a:r>
          </a:p>
          <a:p>
            <a:endParaRPr lang="es-MX" dirty="0"/>
          </a:p>
        </p:txBody>
      </p:sp>
      <p:pic>
        <p:nvPicPr>
          <p:cNvPr id="4098" name="Picture 2" descr="Caperucita Roja - Un cuento para niños por Los cuentos de GiG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026" y="416903"/>
            <a:ext cx="4613588" cy="2956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aperucita Roja - Un cuento para niños por Los cuentos de GiG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248" y="3760664"/>
            <a:ext cx="4596085" cy="25893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WhatsApp Audio 2021-09-26 at 18.02.3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83038" y="6445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7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9857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rgbClr val="663300"/>
              </a:gs>
              <a:gs pos="85000">
                <a:srgbClr val="9966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6096000" y="195943"/>
            <a:ext cx="5834743" cy="64661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pSp>
        <p:nvGrpSpPr>
          <p:cNvPr id="127" name="Grupo 126"/>
          <p:cNvGrpSpPr/>
          <p:nvPr/>
        </p:nvGrpSpPr>
        <p:grpSpPr>
          <a:xfrm>
            <a:off x="6611765" y="4268001"/>
            <a:ext cx="5211095" cy="680199"/>
            <a:chOff x="6719648" y="3665852"/>
            <a:chExt cx="4762500" cy="578197"/>
          </a:xfrm>
        </p:grpSpPr>
        <p:cxnSp>
          <p:nvCxnSpPr>
            <p:cNvPr id="117" name="Conector recto 116"/>
            <p:cNvCxnSpPr/>
            <p:nvPr/>
          </p:nvCxnSpPr>
          <p:spPr>
            <a:xfrm>
              <a:off x="6719648" y="4244049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8" name="Conector recto 117"/>
            <p:cNvCxnSpPr/>
            <p:nvPr/>
          </p:nvCxnSpPr>
          <p:spPr>
            <a:xfrm>
              <a:off x="6719648" y="3665852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9" name="Conector recto 118"/>
            <p:cNvCxnSpPr/>
            <p:nvPr/>
          </p:nvCxnSpPr>
          <p:spPr>
            <a:xfrm>
              <a:off x="6719648" y="3964335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8" name="Rectángulo 67"/>
          <p:cNvSpPr/>
          <p:nvPr/>
        </p:nvSpPr>
        <p:spPr>
          <a:xfrm>
            <a:off x="184673" y="195943"/>
            <a:ext cx="5834743" cy="64661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pSp>
        <p:nvGrpSpPr>
          <p:cNvPr id="69" name="Grupo 68"/>
          <p:cNvGrpSpPr/>
          <p:nvPr/>
        </p:nvGrpSpPr>
        <p:grpSpPr>
          <a:xfrm>
            <a:off x="310785" y="1634538"/>
            <a:ext cx="5160116" cy="319261"/>
            <a:chOff x="6719648" y="1906231"/>
            <a:chExt cx="4762500" cy="282498"/>
          </a:xfrm>
        </p:grpSpPr>
        <p:cxnSp>
          <p:nvCxnSpPr>
            <p:cNvPr id="73" name="Conector recto 72"/>
            <p:cNvCxnSpPr/>
            <p:nvPr/>
          </p:nvCxnSpPr>
          <p:spPr>
            <a:xfrm>
              <a:off x="6719648" y="1906231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6" name="Conector recto 75"/>
            <p:cNvCxnSpPr/>
            <p:nvPr/>
          </p:nvCxnSpPr>
          <p:spPr>
            <a:xfrm>
              <a:off x="6719648" y="2188729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" name="Grupo 1"/>
          <p:cNvGrpSpPr/>
          <p:nvPr/>
        </p:nvGrpSpPr>
        <p:grpSpPr>
          <a:xfrm>
            <a:off x="5544228" y="256161"/>
            <a:ext cx="1097463" cy="6369846"/>
            <a:chOff x="5544228" y="256161"/>
            <a:chExt cx="1097463" cy="6369846"/>
          </a:xfrm>
        </p:grpSpPr>
        <p:grpSp>
          <p:nvGrpSpPr>
            <p:cNvPr id="9" name="Grupo 8"/>
            <p:cNvGrpSpPr/>
            <p:nvPr/>
          </p:nvGrpSpPr>
          <p:grpSpPr>
            <a:xfrm>
              <a:off x="5545679" y="256161"/>
              <a:ext cx="1067537" cy="650763"/>
              <a:chOff x="5545679" y="256161"/>
              <a:chExt cx="1067537" cy="650763"/>
            </a:xfrm>
          </p:grpSpPr>
          <p:sp>
            <p:nvSpPr>
              <p:cNvPr id="6" name="Rectángulo 5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7" name="Rectángulo 6"/>
              <p:cNvSpPr/>
              <p:nvPr/>
            </p:nvSpPr>
            <p:spPr>
              <a:xfrm>
                <a:off x="5545679" y="435429"/>
                <a:ext cx="420915" cy="29222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8" name="Arco de bloque 7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Grupo 9"/>
            <p:cNvGrpSpPr/>
            <p:nvPr/>
          </p:nvGrpSpPr>
          <p:grpSpPr>
            <a:xfrm>
              <a:off x="5557602" y="837703"/>
              <a:ext cx="1067537" cy="650763"/>
              <a:chOff x="5545679" y="256161"/>
              <a:chExt cx="1067537" cy="650763"/>
            </a:xfrm>
          </p:grpSpPr>
          <p:sp>
            <p:nvSpPr>
              <p:cNvPr id="11" name="Rectángulo 10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2" name="Rectángulo 11"/>
              <p:cNvSpPr/>
              <p:nvPr/>
            </p:nvSpPr>
            <p:spPr>
              <a:xfrm>
                <a:off x="5545679" y="435429"/>
                <a:ext cx="420915" cy="29222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3" name="Arco de bloque 12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Grupo 13"/>
            <p:cNvGrpSpPr/>
            <p:nvPr/>
          </p:nvGrpSpPr>
          <p:grpSpPr>
            <a:xfrm>
              <a:off x="5545679" y="2039870"/>
              <a:ext cx="1067537" cy="650763"/>
              <a:chOff x="5545679" y="256161"/>
              <a:chExt cx="1067537" cy="650763"/>
            </a:xfrm>
          </p:grpSpPr>
          <p:sp>
            <p:nvSpPr>
              <p:cNvPr id="15" name="Rectángulo 14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6" name="Rectángulo 15"/>
              <p:cNvSpPr/>
              <p:nvPr/>
            </p:nvSpPr>
            <p:spPr>
              <a:xfrm>
                <a:off x="5545679" y="435429"/>
                <a:ext cx="420915" cy="29222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7" name="Arco de bloque 16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Grupo 17"/>
            <p:cNvGrpSpPr/>
            <p:nvPr/>
          </p:nvGrpSpPr>
          <p:grpSpPr>
            <a:xfrm>
              <a:off x="5574154" y="4322609"/>
              <a:ext cx="1067537" cy="650763"/>
              <a:chOff x="5545679" y="256161"/>
              <a:chExt cx="1067537" cy="650763"/>
            </a:xfrm>
          </p:grpSpPr>
          <p:sp>
            <p:nvSpPr>
              <p:cNvPr id="19" name="Rectángulo 18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0" name="Rectángulo 19"/>
              <p:cNvSpPr/>
              <p:nvPr/>
            </p:nvSpPr>
            <p:spPr>
              <a:xfrm>
                <a:off x="5545679" y="435429"/>
                <a:ext cx="420915" cy="29222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1" name="Arco de bloque 20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upo 21"/>
            <p:cNvGrpSpPr/>
            <p:nvPr/>
          </p:nvGrpSpPr>
          <p:grpSpPr>
            <a:xfrm>
              <a:off x="5574154" y="5442790"/>
              <a:ext cx="1067537" cy="650763"/>
              <a:chOff x="5545679" y="256161"/>
              <a:chExt cx="1067537" cy="650763"/>
            </a:xfrm>
          </p:grpSpPr>
          <p:sp>
            <p:nvSpPr>
              <p:cNvPr id="23" name="Rectángulo 22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4" name="Rectángulo 23"/>
              <p:cNvSpPr/>
              <p:nvPr/>
            </p:nvSpPr>
            <p:spPr>
              <a:xfrm>
                <a:off x="5545679" y="435429"/>
                <a:ext cx="420915" cy="29222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5" name="Arco de bloque 24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rupo 25"/>
            <p:cNvGrpSpPr/>
            <p:nvPr/>
          </p:nvGrpSpPr>
          <p:grpSpPr>
            <a:xfrm>
              <a:off x="5557602" y="4893489"/>
              <a:ext cx="1067537" cy="650763"/>
              <a:chOff x="5545679" y="256161"/>
              <a:chExt cx="1067537" cy="650763"/>
            </a:xfrm>
          </p:grpSpPr>
          <p:sp>
            <p:nvSpPr>
              <p:cNvPr id="27" name="Rectángulo 26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8" name="Rectángulo 27"/>
              <p:cNvSpPr/>
              <p:nvPr/>
            </p:nvSpPr>
            <p:spPr>
              <a:xfrm>
                <a:off x="5545679" y="435429"/>
                <a:ext cx="420915" cy="29222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9" name="Arco de bloque 28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Grupo 29"/>
            <p:cNvGrpSpPr/>
            <p:nvPr/>
          </p:nvGrpSpPr>
          <p:grpSpPr>
            <a:xfrm>
              <a:off x="5557602" y="1434734"/>
              <a:ext cx="1067537" cy="650763"/>
              <a:chOff x="5545679" y="256161"/>
              <a:chExt cx="1067537" cy="650763"/>
            </a:xfrm>
          </p:grpSpPr>
          <p:sp>
            <p:nvSpPr>
              <p:cNvPr id="31" name="Rectángulo 30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32" name="Rectángulo 31"/>
              <p:cNvSpPr/>
              <p:nvPr/>
            </p:nvSpPr>
            <p:spPr>
              <a:xfrm>
                <a:off x="5545679" y="435429"/>
                <a:ext cx="420915" cy="29222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33" name="Arco de bloque 32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4" name="Grupo 33"/>
            <p:cNvGrpSpPr/>
            <p:nvPr/>
          </p:nvGrpSpPr>
          <p:grpSpPr>
            <a:xfrm>
              <a:off x="5545679" y="2597357"/>
              <a:ext cx="1067537" cy="650763"/>
              <a:chOff x="5545679" y="256161"/>
              <a:chExt cx="1067537" cy="650763"/>
            </a:xfrm>
          </p:grpSpPr>
          <p:sp>
            <p:nvSpPr>
              <p:cNvPr id="35" name="Rectángulo 34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36" name="Rectángulo 35"/>
              <p:cNvSpPr/>
              <p:nvPr/>
            </p:nvSpPr>
            <p:spPr>
              <a:xfrm>
                <a:off x="5545679" y="435429"/>
                <a:ext cx="420915" cy="29222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37" name="Arco de bloque 36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8" name="Grupo 37"/>
            <p:cNvGrpSpPr/>
            <p:nvPr/>
          </p:nvGrpSpPr>
          <p:grpSpPr>
            <a:xfrm>
              <a:off x="5557602" y="3772552"/>
              <a:ext cx="1067537" cy="650763"/>
              <a:chOff x="5545679" y="256161"/>
              <a:chExt cx="1067537" cy="650763"/>
            </a:xfrm>
          </p:grpSpPr>
          <p:sp>
            <p:nvSpPr>
              <p:cNvPr id="39" name="Rectángulo 38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0" name="Rectángulo 39"/>
              <p:cNvSpPr/>
              <p:nvPr/>
            </p:nvSpPr>
            <p:spPr>
              <a:xfrm>
                <a:off x="5545679" y="435429"/>
                <a:ext cx="420915" cy="29222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1" name="Arco de bloque 40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2" name="Grupo 41"/>
            <p:cNvGrpSpPr/>
            <p:nvPr/>
          </p:nvGrpSpPr>
          <p:grpSpPr>
            <a:xfrm>
              <a:off x="5557602" y="3194355"/>
              <a:ext cx="1067537" cy="650763"/>
              <a:chOff x="5545679" y="256161"/>
              <a:chExt cx="1067537" cy="650763"/>
            </a:xfrm>
          </p:grpSpPr>
          <p:sp>
            <p:nvSpPr>
              <p:cNvPr id="43" name="Rectángulo 42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4" name="Rectángulo 43"/>
              <p:cNvSpPr/>
              <p:nvPr/>
            </p:nvSpPr>
            <p:spPr>
              <a:xfrm>
                <a:off x="5545679" y="435429"/>
                <a:ext cx="420915" cy="29222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5" name="Arco de bloque 44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6" name="Grupo 45"/>
            <p:cNvGrpSpPr/>
            <p:nvPr/>
          </p:nvGrpSpPr>
          <p:grpSpPr>
            <a:xfrm>
              <a:off x="5544228" y="5975244"/>
              <a:ext cx="1067537" cy="650763"/>
              <a:chOff x="5545679" y="256161"/>
              <a:chExt cx="1067537" cy="650763"/>
            </a:xfrm>
          </p:grpSpPr>
          <p:sp>
            <p:nvSpPr>
              <p:cNvPr id="47" name="Rectángulo 46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8" name="Rectángulo 47"/>
              <p:cNvSpPr/>
              <p:nvPr/>
            </p:nvSpPr>
            <p:spPr>
              <a:xfrm>
                <a:off x="5545679" y="435429"/>
                <a:ext cx="420915" cy="29222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9" name="Arco de bloque 48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" name="CuadroTexto 2"/>
          <p:cNvSpPr txBox="1"/>
          <p:nvPr/>
        </p:nvSpPr>
        <p:spPr>
          <a:xfrm>
            <a:off x="544764" y="1298912"/>
            <a:ext cx="480591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100" dirty="0"/>
              <a:t>Pronto escuchó que tocaban la puerta:</a:t>
            </a:r>
          </a:p>
          <a:p>
            <a:r>
              <a:rPr lang="es-MX" sz="2100" dirty="0"/>
              <a:t>—Abuelita, soy yo, Caperucita Roja.</a:t>
            </a:r>
          </a:p>
          <a:p>
            <a:r>
              <a:rPr lang="es-MX" sz="2100" dirty="0" smtClean="0"/>
              <a:t>.</a:t>
            </a:r>
            <a:endParaRPr lang="es-MX" sz="2100" dirty="0"/>
          </a:p>
          <a:p>
            <a:endParaRPr lang="es-MX" dirty="0"/>
          </a:p>
        </p:txBody>
      </p:sp>
      <p:sp>
        <p:nvSpPr>
          <p:cNvPr id="50" name="AutoShape 2" descr="Cuento de Caperucita Roja - Caperucita Ro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2622656"/>
            <a:ext cx="4762500" cy="30961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2" name="CuadroTexto 51"/>
          <p:cNvSpPr txBox="1"/>
          <p:nvPr/>
        </p:nvSpPr>
        <p:spPr>
          <a:xfrm>
            <a:off x="6766443" y="3955492"/>
            <a:ext cx="5074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100" dirty="0"/>
              <a:t>Con vos disimulada, tratando de sonar como la abuelita, el lobo dijo:</a:t>
            </a:r>
          </a:p>
          <a:p>
            <a:r>
              <a:rPr lang="es-MX" sz="2100" dirty="0"/>
              <a:t>—Pasa mi niña, estoy en camita.</a:t>
            </a:r>
          </a:p>
          <a:p>
            <a:endParaRPr lang="es-MX" dirty="0"/>
          </a:p>
        </p:txBody>
      </p:sp>
      <p:pic>
        <p:nvPicPr>
          <p:cNvPr id="54" name="Imagen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370" y="754248"/>
            <a:ext cx="4762500" cy="2619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5" name="WhatsApp Audio 2021-09-26 at 18.03.5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11847" y="6021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1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5772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rgbClr val="663300"/>
              </a:gs>
              <a:gs pos="85000">
                <a:srgbClr val="9966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6096000" y="195943"/>
            <a:ext cx="5834743" cy="64661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pSp>
        <p:nvGrpSpPr>
          <p:cNvPr id="127" name="Grupo 126"/>
          <p:cNvGrpSpPr/>
          <p:nvPr/>
        </p:nvGrpSpPr>
        <p:grpSpPr>
          <a:xfrm>
            <a:off x="6696638" y="743480"/>
            <a:ext cx="5138759" cy="4734325"/>
            <a:chOff x="6719648" y="1906231"/>
            <a:chExt cx="4762500" cy="4258081"/>
          </a:xfrm>
        </p:grpSpPr>
        <p:cxnSp>
          <p:nvCxnSpPr>
            <p:cNvPr id="111" name="Conector recto 110"/>
            <p:cNvCxnSpPr/>
            <p:nvPr/>
          </p:nvCxnSpPr>
          <p:spPr>
            <a:xfrm>
              <a:off x="6719648" y="1906231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2" name="Conector recto 111"/>
            <p:cNvCxnSpPr/>
            <p:nvPr/>
          </p:nvCxnSpPr>
          <p:spPr>
            <a:xfrm>
              <a:off x="6719648" y="2776625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3" name="Conector recto 112"/>
            <p:cNvCxnSpPr/>
            <p:nvPr/>
          </p:nvCxnSpPr>
          <p:spPr>
            <a:xfrm>
              <a:off x="6719648" y="2511367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4" name="Conector recto 113"/>
            <p:cNvCxnSpPr/>
            <p:nvPr/>
          </p:nvCxnSpPr>
          <p:spPr>
            <a:xfrm>
              <a:off x="6719648" y="2188729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5" name="Conector recto 114"/>
            <p:cNvCxnSpPr/>
            <p:nvPr/>
          </p:nvCxnSpPr>
          <p:spPr>
            <a:xfrm>
              <a:off x="6719648" y="3068854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6" name="Conector recto 115"/>
            <p:cNvCxnSpPr/>
            <p:nvPr/>
          </p:nvCxnSpPr>
          <p:spPr>
            <a:xfrm>
              <a:off x="6719648" y="3373623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7" name="Conector recto 116"/>
            <p:cNvCxnSpPr/>
            <p:nvPr/>
          </p:nvCxnSpPr>
          <p:spPr>
            <a:xfrm>
              <a:off x="6719648" y="4244049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8" name="Conector recto 117"/>
            <p:cNvCxnSpPr/>
            <p:nvPr/>
          </p:nvCxnSpPr>
          <p:spPr>
            <a:xfrm>
              <a:off x="6719648" y="3665852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9" name="Conector recto 118"/>
            <p:cNvCxnSpPr/>
            <p:nvPr/>
          </p:nvCxnSpPr>
          <p:spPr>
            <a:xfrm>
              <a:off x="6719648" y="3964335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6" name="Conector recto 125"/>
            <p:cNvCxnSpPr/>
            <p:nvPr/>
          </p:nvCxnSpPr>
          <p:spPr>
            <a:xfrm>
              <a:off x="6719648" y="6164312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8" name="Rectángulo 67"/>
          <p:cNvSpPr/>
          <p:nvPr/>
        </p:nvSpPr>
        <p:spPr>
          <a:xfrm>
            <a:off x="184673" y="195943"/>
            <a:ext cx="5834743" cy="64661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pSp>
        <p:nvGrpSpPr>
          <p:cNvPr id="69" name="Grupo 68"/>
          <p:cNvGrpSpPr/>
          <p:nvPr/>
        </p:nvGrpSpPr>
        <p:grpSpPr>
          <a:xfrm>
            <a:off x="397486" y="1514749"/>
            <a:ext cx="5160116" cy="646384"/>
            <a:chOff x="6719648" y="1041068"/>
            <a:chExt cx="4762500" cy="572934"/>
          </a:xfrm>
        </p:grpSpPr>
        <p:cxnSp>
          <p:nvCxnSpPr>
            <p:cNvPr id="70" name="Conector recto 69"/>
            <p:cNvCxnSpPr/>
            <p:nvPr/>
          </p:nvCxnSpPr>
          <p:spPr>
            <a:xfrm>
              <a:off x="6719648" y="1041068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1" name="Conector recto 70"/>
            <p:cNvCxnSpPr/>
            <p:nvPr/>
          </p:nvCxnSpPr>
          <p:spPr>
            <a:xfrm>
              <a:off x="6719648" y="1309200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2" name="Conector recto 71"/>
            <p:cNvCxnSpPr/>
            <p:nvPr/>
          </p:nvCxnSpPr>
          <p:spPr>
            <a:xfrm>
              <a:off x="6719648" y="1614002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" name="Grupo 1"/>
          <p:cNvGrpSpPr/>
          <p:nvPr/>
        </p:nvGrpSpPr>
        <p:grpSpPr>
          <a:xfrm>
            <a:off x="5544228" y="256161"/>
            <a:ext cx="1097463" cy="6369846"/>
            <a:chOff x="5544228" y="256161"/>
            <a:chExt cx="1097463" cy="6369846"/>
          </a:xfrm>
        </p:grpSpPr>
        <p:grpSp>
          <p:nvGrpSpPr>
            <p:cNvPr id="9" name="Grupo 8"/>
            <p:cNvGrpSpPr/>
            <p:nvPr/>
          </p:nvGrpSpPr>
          <p:grpSpPr>
            <a:xfrm>
              <a:off x="5545679" y="256161"/>
              <a:ext cx="1067537" cy="650763"/>
              <a:chOff x="5545679" y="256161"/>
              <a:chExt cx="1067537" cy="650763"/>
            </a:xfrm>
          </p:grpSpPr>
          <p:sp>
            <p:nvSpPr>
              <p:cNvPr id="6" name="Rectángulo 5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7" name="Rectángulo 6"/>
              <p:cNvSpPr/>
              <p:nvPr/>
            </p:nvSpPr>
            <p:spPr>
              <a:xfrm>
                <a:off x="5545679" y="435429"/>
                <a:ext cx="420915" cy="29222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8" name="Arco de bloque 7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Grupo 9"/>
            <p:cNvGrpSpPr/>
            <p:nvPr/>
          </p:nvGrpSpPr>
          <p:grpSpPr>
            <a:xfrm>
              <a:off x="5557602" y="837703"/>
              <a:ext cx="1067537" cy="650763"/>
              <a:chOff x="5545679" y="256161"/>
              <a:chExt cx="1067537" cy="650763"/>
            </a:xfrm>
          </p:grpSpPr>
          <p:sp>
            <p:nvSpPr>
              <p:cNvPr id="11" name="Rectángulo 10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2" name="Rectángulo 11"/>
              <p:cNvSpPr/>
              <p:nvPr/>
            </p:nvSpPr>
            <p:spPr>
              <a:xfrm>
                <a:off x="5545679" y="435429"/>
                <a:ext cx="420915" cy="29222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3" name="Arco de bloque 12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Grupo 13"/>
            <p:cNvGrpSpPr/>
            <p:nvPr/>
          </p:nvGrpSpPr>
          <p:grpSpPr>
            <a:xfrm>
              <a:off x="5545679" y="2039870"/>
              <a:ext cx="1067537" cy="650763"/>
              <a:chOff x="5545679" y="256161"/>
              <a:chExt cx="1067537" cy="650763"/>
            </a:xfrm>
          </p:grpSpPr>
          <p:sp>
            <p:nvSpPr>
              <p:cNvPr id="15" name="Rectángulo 14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6" name="Rectángulo 15"/>
              <p:cNvSpPr/>
              <p:nvPr/>
            </p:nvSpPr>
            <p:spPr>
              <a:xfrm>
                <a:off x="5545679" y="435429"/>
                <a:ext cx="420915" cy="29222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7" name="Arco de bloque 16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Grupo 17"/>
            <p:cNvGrpSpPr/>
            <p:nvPr/>
          </p:nvGrpSpPr>
          <p:grpSpPr>
            <a:xfrm>
              <a:off x="5574154" y="4322609"/>
              <a:ext cx="1067537" cy="650763"/>
              <a:chOff x="5545679" y="256161"/>
              <a:chExt cx="1067537" cy="650763"/>
            </a:xfrm>
          </p:grpSpPr>
          <p:sp>
            <p:nvSpPr>
              <p:cNvPr id="19" name="Rectángulo 18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0" name="Rectángulo 19"/>
              <p:cNvSpPr/>
              <p:nvPr/>
            </p:nvSpPr>
            <p:spPr>
              <a:xfrm>
                <a:off x="5545679" y="435429"/>
                <a:ext cx="420915" cy="29222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1" name="Arco de bloque 20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upo 21"/>
            <p:cNvGrpSpPr/>
            <p:nvPr/>
          </p:nvGrpSpPr>
          <p:grpSpPr>
            <a:xfrm>
              <a:off x="5574154" y="5442790"/>
              <a:ext cx="1067537" cy="650763"/>
              <a:chOff x="5545679" y="256161"/>
              <a:chExt cx="1067537" cy="650763"/>
            </a:xfrm>
          </p:grpSpPr>
          <p:sp>
            <p:nvSpPr>
              <p:cNvPr id="23" name="Rectángulo 22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4" name="Rectángulo 23"/>
              <p:cNvSpPr/>
              <p:nvPr/>
            </p:nvSpPr>
            <p:spPr>
              <a:xfrm>
                <a:off x="5545679" y="435429"/>
                <a:ext cx="420915" cy="29222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5" name="Arco de bloque 24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rupo 25"/>
            <p:cNvGrpSpPr/>
            <p:nvPr/>
          </p:nvGrpSpPr>
          <p:grpSpPr>
            <a:xfrm>
              <a:off x="5557602" y="4893489"/>
              <a:ext cx="1067537" cy="650763"/>
              <a:chOff x="5545679" y="256161"/>
              <a:chExt cx="1067537" cy="650763"/>
            </a:xfrm>
          </p:grpSpPr>
          <p:sp>
            <p:nvSpPr>
              <p:cNvPr id="27" name="Rectángulo 26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8" name="Rectángulo 27"/>
              <p:cNvSpPr/>
              <p:nvPr/>
            </p:nvSpPr>
            <p:spPr>
              <a:xfrm>
                <a:off x="5545679" y="435429"/>
                <a:ext cx="420915" cy="29222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9" name="Arco de bloque 28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Grupo 29"/>
            <p:cNvGrpSpPr/>
            <p:nvPr/>
          </p:nvGrpSpPr>
          <p:grpSpPr>
            <a:xfrm>
              <a:off x="5557602" y="1434734"/>
              <a:ext cx="1067537" cy="650763"/>
              <a:chOff x="5545679" y="256161"/>
              <a:chExt cx="1067537" cy="650763"/>
            </a:xfrm>
          </p:grpSpPr>
          <p:sp>
            <p:nvSpPr>
              <p:cNvPr id="31" name="Rectángulo 30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32" name="Rectángulo 31"/>
              <p:cNvSpPr/>
              <p:nvPr/>
            </p:nvSpPr>
            <p:spPr>
              <a:xfrm>
                <a:off x="5545679" y="435429"/>
                <a:ext cx="420915" cy="29222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33" name="Arco de bloque 32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4" name="Grupo 33"/>
            <p:cNvGrpSpPr/>
            <p:nvPr/>
          </p:nvGrpSpPr>
          <p:grpSpPr>
            <a:xfrm>
              <a:off x="5545679" y="2597357"/>
              <a:ext cx="1067537" cy="650763"/>
              <a:chOff x="5545679" y="256161"/>
              <a:chExt cx="1067537" cy="650763"/>
            </a:xfrm>
          </p:grpSpPr>
          <p:sp>
            <p:nvSpPr>
              <p:cNvPr id="35" name="Rectángulo 34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36" name="Rectángulo 35"/>
              <p:cNvSpPr/>
              <p:nvPr/>
            </p:nvSpPr>
            <p:spPr>
              <a:xfrm>
                <a:off x="5545679" y="435429"/>
                <a:ext cx="420915" cy="29222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37" name="Arco de bloque 36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8" name="Grupo 37"/>
            <p:cNvGrpSpPr/>
            <p:nvPr/>
          </p:nvGrpSpPr>
          <p:grpSpPr>
            <a:xfrm>
              <a:off x="5557602" y="3772552"/>
              <a:ext cx="1067537" cy="650763"/>
              <a:chOff x="5545679" y="256161"/>
              <a:chExt cx="1067537" cy="650763"/>
            </a:xfrm>
          </p:grpSpPr>
          <p:sp>
            <p:nvSpPr>
              <p:cNvPr id="39" name="Rectángulo 38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0" name="Rectángulo 39"/>
              <p:cNvSpPr/>
              <p:nvPr/>
            </p:nvSpPr>
            <p:spPr>
              <a:xfrm>
                <a:off x="5545679" y="435429"/>
                <a:ext cx="420915" cy="29222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1" name="Arco de bloque 40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2" name="Grupo 41"/>
            <p:cNvGrpSpPr/>
            <p:nvPr/>
          </p:nvGrpSpPr>
          <p:grpSpPr>
            <a:xfrm>
              <a:off x="5557602" y="3194355"/>
              <a:ext cx="1067537" cy="650763"/>
              <a:chOff x="5545679" y="256161"/>
              <a:chExt cx="1067537" cy="650763"/>
            </a:xfrm>
          </p:grpSpPr>
          <p:sp>
            <p:nvSpPr>
              <p:cNvPr id="43" name="Rectángulo 42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4" name="Rectángulo 43"/>
              <p:cNvSpPr/>
              <p:nvPr/>
            </p:nvSpPr>
            <p:spPr>
              <a:xfrm>
                <a:off x="5545679" y="435429"/>
                <a:ext cx="420915" cy="29222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5" name="Arco de bloque 44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6" name="Grupo 45"/>
            <p:cNvGrpSpPr/>
            <p:nvPr/>
          </p:nvGrpSpPr>
          <p:grpSpPr>
            <a:xfrm>
              <a:off x="5544228" y="5975244"/>
              <a:ext cx="1067537" cy="650763"/>
              <a:chOff x="5545679" y="256161"/>
              <a:chExt cx="1067537" cy="650763"/>
            </a:xfrm>
          </p:grpSpPr>
          <p:sp>
            <p:nvSpPr>
              <p:cNvPr id="47" name="Rectángulo 46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8" name="Rectángulo 47"/>
              <p:cNvSpPr/>
              <p:nvPr/>
            </p:nvSpPr>
            <p:spPr>
              <a:xfrm>
                <a:off x="5545679" y="435429"/>
                <a:ext cx="420915" cy="29222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9" name="Arco de bloque 48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" name="CuadroTexto 2"/>
          <p:cNvSpPr txBox="1"/>
          <p:nvPr/>
        </p:nvSpPr>
        <p:spPr>
          <a:xfrm>
            <a:off x="435478" y="1163084"/>
            <a:ext cx="505698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100" dirty="0"/>
              <a:t>Caperucita Roja pensó que su abuelita se encontraba muy enferma porque se veía muy pálida y sonaba terrible.</a:t>
            </a:r>
          </a:p>
        </p:txBody>
      </p:sp>
      <p:sp>
        <p:nvSpPr>
          <p:cNvPr id="94" name="CuadroTexto 93"/>
          <p:cNvSpPr txBox="1"/>
          <p:nvPr/>
        </p:nvSpPr>
        <p:spPr>
          <a:xfrm>
            <a:off x="6713940" y="440871"/>
            <a:ext cx="5056989" cy="333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100" dirty="0"/>
              <a:t>—¡Abuelita, abuelita, qué ojos más grandes tienes!</a:t>
            </a:r>
          </a:p>
          <a:p>
            <a:r>
              <a:rPr lang="es-MX" sz="2100" dirty="0"/>
              <a:t>—Son para verte mejor —respondió el lobo.</a:t>
            </a:r>
          </a:p>
          <a:p>
            <a:r>
              <a:rPr lang="es-MX" sz="2100" dirty="0"/>
              <a:t>—¡Abuelita, abuelita, qué orejas más grandes tienes!</a:t>
            </a:r>
          </a:p>
          <a:p>
            <a:r>
              <a:rPr lang="es-MX" sz="2100" dirty="0"/>
              <a:t>—Son para oírte mejor —susurró el lobo.</a:t>
            </a:r>
          </a:p>
          <a:p>
            <a:r>
              <a:rPr lang="es-MX" sz="2100" dirty="0"/>
              <a:t>—¡Abuelita, abuelita, que dientes más grandes tienes!</a:t>
            </a:r>
          </a:p>
          <a:p>
            <a:r>
              <a:rPr lang="es-MX" sz="2100" dirty="0"/>
              <a:t>—¡Son para comerte mejor!</a:t>
            </a:r>
          </a:p>
          <a:p>
            <a:endParaRPr lang="es-MX" sz="2150" dirty="0"/>
          </a:p>
        </p:txBody>
      </p:sp>
      <p:pic>
        <p:nvPicPr>
          <p:cNvPr id="50" name="Imagen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10" y="2788245"/>
            <a:ext cx="4762500" cy="2619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6" name="Picture 2" descr="Caperucita Roja y el Lobo Feroz NUEVO Animado en Español | Cuentos  infantiles para dormir - YouTub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9" t="13878" b="10773"/>
          <a:stretch/>
        </p:blipFill>
        <p:spPr bwMode="auto">
          <a:xfrm>
            <a:off x="6999740" y="3474666"/>
            <a:ext cx="4189584" cy="299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WhatsApp Audio 2021-09-26 at 18.06.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V="1">
            <a:off x="3388870" y="309216"/>
            <a:ext cx="842888" cy="6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85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33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rgbClr val="663300"/>
              </a:gs>
              <a:gs pos="85000">
                <a:srgbClr val="9966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8" name="Rectángulo 67"/>
          <p:cNvSpPr/>
          <p:nvPr/>
        </p:nvSpPr>
        <p:spPr>
          <a:xfrm>
            <a:off x="184673" y="195943"/>
            <a:ext cx="5834743" cy="64661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pSp>
        <p:nvGrpSpPr>
          <p:cNvPr id="69" name="Grupo 68"/>
          <p:cNvGrpSpPr/>
          <p:nvPr/>
        </p:nvGrpSpPr>
        <p:grpSpPr>
          <a:xfrm>
            <a:off x="380984" y="575883"/>
            <a:ext cx="5130553" cy="4413470"/>
            <a:chOff x="6719648" y="1041068"/>
            <a:chExt cx="4762500" cy="4031689"/>
          </a:xfrm>
        </p:grpSpPr>
        <p:cxnSp>
          <p:nvCxnSpPr>
            <p:cNvPr id="70" name="Conector recto 69"/>
            <p:cNvCxnSpPr/>
            <p:nvPr/>
          </p:nvCxnSpPr>
          <p:spPr>
            <a:xfrm>
              <a:off x="6719648" y="1041068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1" name="Conector recto 70"/>
            <p:cNvCxnSpPr/>
            <p:nvPr/>
          </p:nvCxnSpPr>
          <p:spPr>
            <a:xfrm>
              <a:off x="6719648" y="1309200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2" name="Conector recto 71"/>
            <p:cNvCxnSpPr/>
            <p:nvPr/>
          </p:nvCxnSpPr>
          <p:spPr>
            <a:xfrm>
              <a:off x="6719648" y="1614002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3" name="Conector recto 72"/>
            <p:cNvCxnSpPr/>
            <p:nvPr/>
          </p:nvCxnSpPr>
          <p:spPr>
            <a:xfrm>
              <a:off x="6719648" y="1906231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4" name="Conector recto 73"/>
            <p:cNvCxnSpPr/>
            <p:nvPr/>
          </p:nvCxnSpPr>
          <p:spPr>
            <a:xfrm>
              <a:off x="6719648" y="2776625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5" name="Conector recto 74"/>
            <p:cNvCxnSpPr/>
            <p:nvPr/>
          </p:nvCxnSpPr>
          <p:spPr>
            <a:xfrm>
              <a:off x="6719648" y="2511367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6" name="Conector recto 75"/>
            <p:cNvCxnSpPr/>
            <p:nvPr/>
          </p:nvCxnSpPr>
          <p:spPr>
            <a:xfrm>
              <a:off x="6719648" y="2188729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7" name="Conector recto 76"/>
            <p:cNvCxnSpPr/>
            <p:nvPr/>
          </p:nvCxnSpPr>
          <p:spPr>
            <a:xfrm>
              <a:off x="6719648" y="3068854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8" name="Conector recto 77"/>
            <p:cNvCxnSpPr/>
            <p:nvPr/>
          </p:nvCxnSpPr>
          <p:spPr>
            <a:xfrm>
              <a:off x="6719648" y="3373623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9" name="Conector recto 78"/>
            <p:cNvCxnSpPr/>
            <p:nvPr/>
          </p:nvCxnSpPr>
          <p:spPr>
            <a:xfrm>
              <a:off x="6719648" y="4244049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0" name="Conector recto 79"/>
            <p:cNvCxnSpPr/>
            <p:nvPr/>
          </p:nvCxnSpPr>
          <p:spPr>
            <a:xfrm>
              <a:off x="6719648" y="3665852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1" name="Conector recto 80"/>
            <p:cNvCxnSpPr/>
            <p:nvPr/>
          </p:nvCxnSpPr>
          <p:spPr>
            <a:xfrm>
              <a:off x="6719648" y="3964335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3" name="Conector recto 82"/>
            <p:cNvCxnSpPr/>
            <p:nvPr/>
          </p:nvCxnSpPr>
          <p:spPr>
            <a:xfrm>
              <a:off x="6719648" y="4501877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4" name="Conector recto 83"/>
            <p:cNvCxnSpPr/>
            <p:nvPr/>
          </p:nvCxnSpPr>
          <p:spPr>
            <a:xfrm>
              <a:off x="6719648" y="5072757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6" name="Conector recto 85"/>
            <p:cNvCxnSpPr/>
            <p:nvPr/>
          </p:nvCxnSpPr>
          <p:spPr>
            <a:xfrm>
              <a:off x="6719648" y="4794106"/>
              <a:ext cx="47625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" name="Grupo 1"/>
          <p:cNvGrpSpPr/>
          <p:nvPr/>
        </p:nvGrpSpPr>
        <p:grpSpPr>
          <a:xfrm>
            <a:off x="5544228" y="256161"/>
            <a:ext cx="1097463" cy="6369846"/>
            <a:chOff x="5544228" y="256161"/>
            <a:chExt cx="1097463" cy="6369846"/>
          </a:xfrm>
        </p:grpSpPr>
        <p:grpSp>
          <p:nvGrpSpPr>
            <p:cNvPr id="9" name="Grupo 8"/>
            <p:cNvGrpSpPr/>
            <p:nvPr/>
          </p:nvGrpSpPr>
          <p:grpSpPr>
            <a:xfrm>
              <a:off x="5545679" y="256161"/>
              <a:ext cx="1067537" cy="650763"/>
              <a:chOff x="5545679" y="256161"/>
              <a:chExt cx="1067537" cy="650763"/>
            </a:xfrm>
          </p:grpSpPr>
          <p:sp>
            <p:nvSpPr>
              <p:cNvPr id="6" name="Rectángulo 5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7" name="Rectángulo 6"/>
              <p:cNvSpPr/>
              <p:nvPr/>
            </p:nvSpPr>
            <p:spPr>
              <a:xfrm>
                <a:off x="5545679" y="435429"/>
                <a:ext cx="420915" cy="29222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8" name="Arco de bloque 7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Grupo 9"/>
            <p:cNvGrpSpPr/>
            <p:nvPr/>
          </p:nvGrpSpPr>
          <p:grpSpPr>
            <a:xfrm>
              <a:off x="5557602" y="837703"/>
              <a:ext cx="1067537" cy="650763"/>
              <a:chOff x="5545679" y="256161"/>
              <a:chExt cx="1067537" cy="650763"/>
            </a:xfrm>
          </p:grpSpPr>
          <p:sp>
            <p:nvSpPr>
              <p:cNvPr id="11" name="Rectángulo 10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2" name="Rectángulo 11"/>
              <p:cNvSpPr/>
              <p:nvPr/>
            </p:nvSpPr>
            <p:spPr>
              <a:xfrm>
                <a:off x="5545679" y="435429"/>
                <a:ext cx="420915" cy="29222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3" name="Arco de bloque 12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Grupo 13"/>
            <p:cNvGrpSpPr/>
            <p:nvPr/>
          </p:nvGrpSpPr>
          <p:grpSpPr>
            <a:xfrm>
              <a:off x="5545679" y="2039870"/>
              <a:ext cx="1067537" cy="650763"/>
              <a:chOff x="5545679" y="256161"/>
              <a:chExt cx="1067537" cy="650763"/>
            </a:xfrm>
          </p:grpSpPr>
          <p:sp>
            <p:nvSpPr>
              <p:cNvPr id="15" name="Rectángulo 14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6" name="Rectángulo 15"/>
              <p:cNvSpPr/>
              <p:nvPr/>
            </p:nvSpPr>
            <p:spPr>
              <a:xfrm>
                <a:off x="5545679" y="435429"/>
                <a:ext cx="420915" cy="29222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7" name="Arco de bloque 16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Grupo 17"/>
            <p:cNvGrpSpPr/>
            <p:nvPr/>
          </p:nvGrpSpPr>
          <p:grpSpPr>
            <a:xfrm>
              <a:off x="5574154" y="4322609"/>
              <a:ext cx="1067537" cy="650763"/>
              <a:chOff x="5545679" y="256161"/>
              <a:chExt cx="1067537" cy="650763"/>
            </a:xfrm>
          </p:grpSpPr>
          <p:sp>
            <p:nvSpPr>
              <p:cNvPr id="19" name="Rectángulo 18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0" name="Rectángulo 19"/>
              <p:cNvSpPr/>
              <p:nvPr/>
            </p:nvSpPr>
            <p:spPr>
              <a:xfrm>
                <a:off x="5545679" y="435429"/>
                <a:ext cx="420915" cy="29222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1" name="Arco de bloque 20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upo 21"/>
            <p:cNvGrpSpPr/>
            <p:nvPr/>
          </p:nvGrpSpPr>
          <p:grpSpPr>
            <a:xfrm>
              <a:off x="5574154" y="5442790"/>
              <a:ext cx="1067537" cy="650763"/>
              <a:chOff x="5545679" y="256161"/>
              <a:chExt cx="1067537" cy="650763"/>
            </a:xfrm>
          </p:grpSpPr>
          <p:sp>
            <p:nvSpPr>
              <p:cNvPr id="23" name="Rectángulo 22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4" name="Rectángulo 23"/>
              <p:cNvSpPr/>
              <p:nvPr/>
            </p:nvSpPr>
            <p:spPr>
              <a:xfrm>
                <a:off x="5545679" y="435429"/>
                <a:ext cx="420915" cy="29222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5" name="Arco de bloque 24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rupo 25"/>
            <p:cNvGrpSpPr/>
            <p:nvPr/>
          </p:nvGrpSpPr>
          <p:grpSpPr>
            <a:xfrm>
              <a:off x="5557602" y="4893489"/>
              <a:ext cx="1067537" cy="650763"/>
              <a:chOff x="5545679" y="256161"/>
              <a:chExt cx="1067537" cy="650763"/>
            </a:xfrm>
          </p:grpSpPr>
          <p:sp>
            <p:nvSpPr>
              <p:cNvPr id="27" name="Rectángulo 26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8" name="Rectángulo 27"/>
              <p:cNvSpPr/>
              <p:nvPr/>
            </p:nvSpPr>
            <p:spPr>
              <a:xfrm>
                <a:off x="5545679" y="435429"/>
                <a:ext cx="420915" cy="29222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9" name="Arco de bloque 28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Grupo 29"/>
            <p:cNvGrpSpPr/>
            <p:nvPr/>
          </p:nvGrpSpPr>
          <p:grpSpPr>
            <a:xfrm>
              <a:off x="5557602" y="1434734"/>
              <a:ext cx="1067537" cy="650763"/>
              <a:chOff x="5545679" y="256161"/>
              <a:chExt cx="1067537" cy="650763"/>
            </a:xfrm>
          </p:grpSpPr>
          <p:sp>
            <p:nvSpPr>
              <p:cNvPr id="31" name="Rectángulo 30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32" name="Rectángulo 31"/>
              <p:cNvSpPr/>
              <p:nvPr/>
            </p:nvSpPr>
            <p:spPr>
              <a:xfrm>
                <a:off x="5545679" y="435429"/>
                <a:ext cx="420915" cy="29222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33" name="Arco de bloque 32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4" name="Grupo 33"/>
            <p:cNvGrpSpPr/>
            <p:nvPr/>
          </p:nvGrpSpPr>
          <p:grpSpPr>
            <a:xfrm>
              <a:off x="5545679" y="2597357"/>
              <a:ext cx="1067537" cy="650763"/>
              <a:chOff x="5545679" y="256161"/>
              <a:chExt cx="1067537" cy="650763"/>
            </a:xfrm>
          </p:grpSpPr>
          <p:sp>
            <p:nvSpPr>
              <p:cNvPr id="35" name="Rectángulo 34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36" name="Rectángulo 35"/>
              <p:cNvSpPr/>
              <p:nvPr/>
            </p:nvSpPr>
            <p:spPr>
              <a:xfrm>
                <a:off x="5545679" y="435429"/>
                <a:ext cx="420915" cy="29222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37" name="Arco de bloque 36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8" name="Grupo 37"/>
            <p:cNvGrpSpPr/>
            <p:nvPr/>
          </p:nvGrpSpPr>
          <p:grpSpPr>
            <a:xfrm>
              <a:off x="5557602" y="3772552"/>
              <a:ext cx="1067537" cy="650763"/>
              <a:chOff x="5545679" y="256161"/>
              <a:chExt cx="1067537" cy="650763"/>
            </a:xfrm>
          </p:grpSpPr>
          <p:sp>
            <p:nvSpPr>
              <p:cNvPr id="39" name="Rectángulo 38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0" name="Rectángulo 39"/>
              <p:cNvSpPr/>
              <p:nvPr/>
            </p:nvSpPr>
            <p:spPr>
              <a:xfrm>
                <a:off x="5545679" y="435429"/>
                <a:ext cx="420915" cy="29222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1" name="Arco de bloque 40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2" name="Grupo 41"/>
            <p:cNvGrpSpPr/>
            <p:nvPr/>
          </p:nvGrpSpPr>
          <p:grpSpPr>
            <a:xfrm>
              <a:off x="5557602" y="3194355"/>
              <a:ext cx="1067537" cy="650763"/>
              <a:chOff x="5545679" y="256161"/>
              <a:chExt cx="1067537" cy="650763"/>
            </a:xfrm>
          </p:grpSpPr>
          <p:sp>
            <p:nvSpPr>
              <p:cNvPr id="43" name="Rectángulo 42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4" name="Rectángulo 43"/>
              <p:cNvSpPr/>
              <p:nvPr/>
            </p:nvSpPr>
            <p:spPr>
              <a:xfrm>
                <a:off x="5545679" y="435429"/>
                <a:ext cx="420915" cy="29222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5" name="Arco de bloque 44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6" name="Grupo 45"/>
            <p:cNvGrpSpPr/>
            <p:nvPr/>
          </p:nvGrpSpPr>
          <p:grpSpPr>
            <a:xfrm>
              <a:off x="5544228" y="5975244"/>
              <a:ext cx="1067537" cy="650763"/>
              <a:chOff x="5545679" y="256161"/>
              <a:chExt cx="1067537" cy="650763"/>
            </a:xfrm>
          </p:grpSpPr>
          <p:sp>
            <p:nvSpPr>
              <p:cNvPr id="47" name="Rectángulo 46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8" name="Rectángulo 47"/>
              <p:cNvSpPr/>
              <p:nvPr/>
            </p:nvSpPr>
            <p:spPr>
              <a:xfrm>
                <a:off x="5545679" y="435429"/>
                <a:ext cx="420915" cy="29222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9" name="Arco de bloque 48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" name="CuadroTexto 2"/>
          <p:cNvSpPr txBox="1"/>
          <p:nvPr/>
        </p:nvSpPr>
        <p:spPr>
          <a:xfrm>
            <a:off x="276802" y="214175"/>
            <a:ext cx="53477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100" dirty="0"/>
              <a:t>Con estas palabras, el malvado lobo tiró su manta y saltó de la cama. Asustada, Caperucita salió corriendo hacia la puerta. Justo en ese momento, un leñador se acercó a la puerta, la cual se encontraba entreabierta. La abuelita estaba escondida detrás de él.</a:t>
            </a:r>
          </a:p>
          <a:p>
            <a:r>
              <a:rPr lang="es-MX" sz="2100" dirty="0"/>
              <a:t>Al ver al leñador, el lobo saltó por la ventana y huyó espantado para nunca ser visto.</a:t>
            </a:r>
          </a:p>
          <a:p>
            <a:r>
              <a:rPr lang="es-MX" sz="2100" dirty="0"/>
              <a:t>La abuelita y Caperucita Roja agradecieron al leñador por salvarlas del malvado lobo y todos comieron galleticas con leche. Ese día Caperucita Roja aprendió una importante lección:</a:t>
            </a:r>
          </a:p>
          <a:p>
            <a:r>
              <a:rPr lang="es-MX" sz="2100" dirty="0"/>
              <a:t>“Nunca debes hablar con extraños”.</a:t>
            </a:r>
          </a:p>
          <a:p>
            <a:endParaRPr lang="es-MX" dirty="0"/>
          </a:p>
        </p:txBody>
      </p:sp>
      <p:pic>
        <p:nvPicPr>
          <p:cNvPr id="7170" name="Picture 2" descr="Caperucita Roja cuento cort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9"/>
          <a:stretch/>
        </p:blipFill>
        <p:spPr bwMode="auto">
          <a:xfrm>
            <a:off x="329894" y="4778932"/>
            <a:ext cx="5181643" cy="184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WhatsApp Audio 2021-09-26 at 18.09.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94489" y="2973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02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 rot="10800000">
            <a:off x="0" y="0"/>
            <a:ext cx="6481229" cy="6858000"/>
            <a:chOff x="5710770" y="0"/>
            <a:chExt cx="6481229" cy="6858000"/>
          </a:xfrm>
        </p:grpSpPr>
        <p:sp>
          <p:nvSpPr>
            <p:cNvPr id="4" name="Rectángulo 3"/>
            <p:cNvSpPr/>
            <p:nvPr/>
          </p:nvSpPr>
          <p:spPr>
            <a:xfrm>
              <a:off x="5965142" y="0"/>
              <a:ext cx="6226857" cy="685800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0">
                  <a:srgbClr val="663300"/>
                </a:gs>
                <a:gs pos="85000">
                  <a:srgbClr val="99663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grpSp>
          <p:nvGrpSpPr>
            <p:cNvPr id="2" name="Grupo 1"/>
            <p:cNvGrpSpPr/>
            <p:nvPr/>
          </p:nvGrpSpPr>
          <p:grpSpPr>
            <a:xfrm>
              <a:off x="5710770" y="366209"/>
              <a:ext cx="914369" cy="650763"/>
              <a:chOff x="5698847" y="256161"/>
              <a:chExt cx="914369" cy="650763"/>
            </a:xfrm>
          </p:grpSpPr>
          <p:sp>
            <p:nvSpPr>
              <p:cNvPr id="6" name="Rectángulo 5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8" name="Arco de bloque 7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>
                  <a:gd name="adj1" fmla="val 7283761"/>
                  <a:gd name="adj2" fmla="val 0"/>
                  <a:gd name="adj3" fmla="val 25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Rectángulo 10"/>
            <p:cNvSpPr/>
            <p:nvPr/>
          </p:nvSpPr>
          <p:spPr>
            <a:xfrm>
              <a:off x="6220752" y="1016972"/>
              <a:ext cx="404387" cy="292228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3" name="Arco de bloque 12"/>
            <p:cNvSpPr/>
            <p:nvPr/>
          </p:nvSpPr>
          <p:spPr>
            <a:xfrm>
              <a:off x="5710770" y="837703"/>
              <a:ext cx="794306" cy="650763"/>
            </a:xfrm>
            <a:prstGeom prst="blockArc">
              <a:avLst>
                <a:gd name="adj1" fmla="val 7243846"/>
                <a:gd name="adj2" fmla="val 0"/>
                <a:gd name="adj3" fmla="val 25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  <p:grpSp>
          <p:nvGrpSpPr>
            <p:cNvPr id="85" name="Grupo 84"/>
            <p:cNvGrpSpPr/>
            <p:nvPr/>
          </p:nvGrpSpPr>
          <p:grpSpPr>
            <a:xfrm>
              <a:off x="5710770" y="824421"/>
              <a:ext cx="914369" cy="650763"/>
              <a:chOff x="5698847" y="256161"/>
              <a:chExt cx="914369" cy="650763"/>
            </a:xfrm>
          </p:grpSpPr>
          <p:sp>
            <p:nvSpPr>
              <p:cNvPr id="86" name="Rectángulo 85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87" name="Arco de bloque 86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>
                  <a:gd name="adj1" fmla="val 7283761"/>
                  <a:gd name="adj2" fmla="val 0"/>
                  <a:gd name="adj3" fmla="val 25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8" name="Grupo 87"/>
            <p:cNvGrpSpPr/>
            <p:nvPr/>
          </p:nvGrpSpPr>
          <p:grpSpPr>
            <a:xfrm>
              <a:off x="5710770" y="1282633"/>
              <a:ext cx="914369" cy="650763"/>
              <a:chOff x="5698847" y="256161"/>
              <a:chExt cx="914369" cy="650763"/>
            </a:xfrm>
          </p:grpSpPr>
          <p:sp>
            <p:nvSpPr>
              <p:cNvPr id="89" name="Rectángulo 88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90" name="Arco de bloque 89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>
                  <a:gd name="adj1" fmla="val 7283761"/>
                  <a:gd name="adj2" fmla="val 0"/>
                  <a:gd name="adj3" fmla="val 25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1" name="Grupo 90"/>
            <p:cNvGrpSpPr/>
            <p:nvPr/>
          </p:nvGrpSpPr>
          <p:grpSpPr>
            <a:xfrm>
              <a:off x="5710770" y="1740845"/>
              <a:ext cx="914369" cy="650763"/>
              <a:chOff x="5698847" y="256161"/>
              <a:chExt cx="914369" cy="650763"/>
            </a:xfrm>
          </p:grpSpPr>
          <p:sp>
            <p:nvSpPr>
              <p:cNvPr id="92" name="Rectángulo 91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93" name="Arco de bloque 92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>
                  <a:gd name="adj1" fmla="val 7283761"/>
                  <a:gd name="adj2" fmla="val 0"/>
                  <a:gd name="adj3" fmla="val 25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4" name="Grupo 93"/>
            <p:cNvGrpSpPr/>
            <p:nvPr/>
          </p:nvGrpSpPr>
          <p:grpSpPr>
            <a:xfrm>
              <a:off x="5710770" y="2199057"/>
              <a:ext cx="914369" cy="650763"/>
              <a:chOff x="5698847" y="256161"/>
              <a:chExt cx="914369" cy="650763"/>
            </a:xfrm>
          </p:grpSpPr>
          <p:sp>
            <p:nvSpPr>
              <p:cNvPr id="95" name="Rectángulo 94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96" name="Arco de bloque 95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>
                  <a:gd name="adj1" fmla="val 7283761"/>
                  <a:gd name="adj2" fmla="val 0"/>
                  <a:gd name="adj3" fmla="val 25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7" name="Grupo 96"/>
            <p:cNvGrpSpPr/>
            <p:nvPr/>
          </p:nvGrpSpPr>
          <p:grpSpPr>
            <a:xfrm>
              <a:off x="5710770" y="2657269"/>
              <a:ext cx="914369" cy="650763"/>
              <a:chOff x="5698847" y="256161"/>
              <a:chExt cx="914369" cy="650763"/>
            </a:xfrm>
          </p:grpSpPr>
          <p:sp>
            <p:nvSpPr>
              <p:cNvPr id="98" name="Rectángulo 97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99" name="Arco de bloque 98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>
                  <a:gd name="adj1" fmla="val 7283761"/>
                  <a:gd name="adj2" fmla="val 0"/>
                  <a:gd name="adj3" fmla="val 25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0" name="Grupo 99"/>
            <p:cNvGrpSpPr/>
            <p:nvPr/>
          </p:nvGrpSpPr>
          <p:grpSpPr>
            <a:xfrm>
              <a:off x="5710770" y="3115481"/>
              <a:ext cx="914369" cy="650763"/>
              <a:chOff x="5698847" y="256161"/>
              <a:chExt cx="914369" cy="650763"/>
            </a:xfrm>
          </p:grpSpPr>
          <p:sp>
            <p:nvSpPr>
              <p:cNvPr id="101" name="Rectángulo 100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02" name="Arco de bloque 101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>
                  <a:gd name="adj1" fmla="val 7283761"/>
                  <a:gd name="adj2" fmla="val 0"/>
                  <a:gd name="adj3" fmla="val 25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Grupo 102"/>
            <p:cNvGrpSpPr/>
            <p:nvPr/>
          </p:nvGrpSpPr>
          <p:grpSpPr>
            <a:xfrm>
              <a:off x="5710770" y="3573693"/>
              <a:ext cx="914369" cy="650763"/>
              <a:chOff x="5698847" y="256161"/>
              <a:chExt cx="914369" cy="650763"/>
            </a:xfrm>
          </p:grpSpPr>
          <p:sp>
            <p:nvSpPr>
              <p:cNvPr id="104" name="Rectángulo 103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05" name="Arco de bloque 104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>
                  <a:gd name="adj1" fmla="val 7283761"/>
                  <a:gd name="adj2" fmla="val 0"/>
                  <a:gd name="adj3" fmla="val 25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6" name="Grupo 105"/>
            <p:cNvGrpSpPr/>
            <p:nvPr/>
          </p:nvGrpSpPr>
          <p:grpSpPr>
            <a:xfrm>
              <a:off x="5710770" y="4031905"/>
              <a:ext cx="914369" cy="650763"/>
              <a:chOff x="5698847" y="256161"/>
              <a:chExt cx="914369" cy="650763"/>
            </a:xfrm>
          </p:grpSpPr>
          <p:sp>
            <p:nvSpPr>
              <p:cNvPr id="107" name="Rectángulo 106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08" name="Arco de bloque 107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>
                  <a:gd name="adj1" fmla="val 7283761"/>
                  <a:gd name="adj2" fmla="val 0"/>
                  <a:gd name="adj3" fmla="val 25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8" name="Grupo 127"/>
            <p:cNvGrpSpPr/>
            <p:nvPr/>
          </p:nvGrpSpPr>
          <p:grpSpPr>
            <a:xfrm>
              <a:off x="5710770" y="4490117"/>
              <a:ext cx="914369" cy="650763"/>
              <a:chOff x="5698847" y="256161"/>
              <a:chExt cx="914369" cy="650763"/>
            </a:xfrm>
          </p:grpSpPr>
          <p:sp>
            <p:nvSpPr>
              <p:cNvPr id="129" name="Rectángulo 128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30" name="Arco de bloque 129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>
                  <a:gd name="adj1" fmla="val 7283761"/>
                  <a:gd name="adj2" fmla="val 0"/>
                  <a:gd name="adj3" fmla="val 25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1" name="Grupo 130"/>
            <p:cNvGrpSpPr/>
            <p:nvPr/>
          </p:nvGrpSpPr>
          <p:grpSpPr>
            <a:xfrm>
              <a:off x="5710770" y="4948329"/>
              <a:ext cx="914369" cy="650763"/>
              <a:chOff x="5698847" y="256161"/>
              <a:chExt cx="914369" cy="650763"/>
            </a:xfrm>
          </p:grpSpPr>
          <p:sp>
            <p:nvSpPr>
              <p:cNvPr id="132" name="Rectángulo 131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33" name="Arco de bloque 132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>
                  <a:gd name="adj1" fmla="val 7283761"/>
                  <a:gd name="adj2" fmla="val 0"/>
                  <a:gd name="adj3" fmla="val 25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4" name="Grupo 133"/>
            <p:cNvGrpSpPr/>
            <p:nvPr/>
          </p:nvGrpSpPr>
          <p:grpSpPr>
            <a:xfrm>
              <a:off x="5710770" y="5406541"/>
              <a:ext cx="914369" cy="650763"/>
              <a:chOff x="5698847" y="256161"/>
              <a:chExt cx="914369" cy="650763"/>
            </a:xfrm>
          </p:grpSpPr>
          <p:sp>
            <p:nvSpPr>
              <p:cNvPr id="135" name="Rectángulo 134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36" name="Arco de bloque 135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>
                  <a:gd name="adj1" fmla="val 7283761"/>
                  <a:gd name="adj2" fmla="val 0"/>
                  <a:gd name="adj3" fmla="val 25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7" name="Grupo 136"/>
            <p:cNvGrpSpPr/>
            <p:nvPr/>
          </p:nvGrpSpPr>
          <p:grpSpPr>
            <a:xfrm>
              <a:off x="5710770" y="5864753"/>
              <a:ext cx="914369" cy="650763"/>
              <a:chOff x="5698847" y="256161"/>
              <a:chExt cx="914369" cy="650763"/>
            </a:xfrm>
          </p:grpSpPr>
          <p:sp>
            <p:nvSpPr>
              <p:cNvPr id="138" name="Rectángulo 137"/>
              <p:cNvSpPr/>
              <p:nvPr/>
            </p:nvSpPr>
            <p:spPr>
              <a:xfrm>
                <a:off x="6208829" y="435430"/>
                <a:ext cx="404387" cy="29222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39" name="Arco de bloque 138"/>
              <p:cNvSpPr/>
              <p:nvPr/>
            </p:nvSpPr>
            <p:spPr>
              <a:xfrm>
                <a:off x="5698847" y="256161"/>
                <a:ext cx="794306" cy="650763"/>
              </a:xfrm>
              <a:prstGeom prst="blockArc">
                <a:avLst>
                  <a:gd name="adj1" fmla="val 7283761"/>
                  <a:gd name="adj2" fmla="val 0"/>
                  <a:gd name="adj3" fmla="val 25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8194" name="Picture 2" descr="Caperucita Rojo Y Lobo En El Bosque Ilustración del Vector - Ilustración de  ilustraciones, hada: 504077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20" y="278797"/>
            <a:ext cx="5337007" cy="6300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131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630</Words>
  <Application>Microsoft Office PowerPoint</Application>
  <PresentationFormat>Panorámica</PresentationFormat>
  <Paragraphs>34</Paragraphs>
  <Slides>9</Slides>
  <Notes>1</Notes>
  <HiddenSlides>0</HiddenSlides>
  <MMClips>6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Arabic Typesetting</vt:lpstr>
      <vt:lpstr>Arial</vt:lpstr>
      <vt:lpstr>Calibri</vt:lpstr>
      <vt:lpstr>Calibri Light</vt:lpstr>
      <vt:lpstr>Script MT 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 ASUS</dc:creator>
  <cp:lastModifiedBy>USER ASUS</cp:lastModifiedBy>
  <cp:revision>22</cp:revision>
  <dcterms:created xsi:type="dcterms:W3CDTF">2021-09-11T18:15:09Z</dcterms:created>
  <dcterms:modified xsi:type="dcterms:W3CDTF">2021-09-26T23:11:30Z</dcterms:modified>
</cp:coreProperties>
</file>