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2" r:id="rId3"/>
    <p:sldId id="257" r:id="rId4"/>
    <p:sldId id="258" r:id="rId5"/>
  </p:sldIdLst>
  <p:sldSz cx="12192000" cy="6858000"/>
  <p:notesSz cx="6858000" cy="9144000"/>
  <p:embeddedFontLst>
    <p:embeddedFont>
      <p:font typeface="Lucida Calligraphy" panose="03010101010101010101" pitchFamily="66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FF"/>
    <a:srgbClr val="FF99FF"/>
    <a:srgbClr val="CF9FFF"/>
    <a:srgbClr val="34B8FA"/>
    <a:srgbClr val="0066FF"/>
    <a:srgbClr val="F7F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8F9A-FF9C-4F37-B8F8-4C48B66264D1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9038-8FB9-47F9-A826-1F5339D7B8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9832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8F9A-FF9C-4F37-B8F8-4C48B66264D1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9038-8FB9-47F9-A826-1F5339D7B8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4062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8F9A-FF9C-4F37-B8F8-4C48B66264D1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9038-8FB9-47F9-A826-1F5339D7B8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2814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8F9A-FF9C-4F37-B8F8-4C48B66264D1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9038-8FB9-47F9-A826-1F5339D7B8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9830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8F9A-FF9C-4F37-B8F8-4C48B66264D1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9038-8FB9-47F9-A826-1F5339D7B8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8300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8F9A-FF9C-4F37-B8F8-4C48B66264D1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9038-8FB9-47F9-A826-1F5339D7B8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7741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8F9A-FF9C-4F37-B8F8-4C48B66264D1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9038-8FB9-47F9-A826-1F5339D7B8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771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8F9A-FF9C-4F37-B8F8-4C48B66264D1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9038-8FB9-47F9-A826-1F5339D7B8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3286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8F9A-FF9C-4F37-B8F8-4C48B66264D1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9038-8FB9-47F9-A826-1F5339D7B8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5332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8F9A-FF9C-4F37-B8F8-4C48B66264D1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9038-8FB9-47F9-A826-1F5339D7B8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9144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8F9A-FF9C-4F37-B8F8-4C48B66264D1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9038-8FB9-47F9-A826-1F5339D7B8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7028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18F9A-FF9C-4F37-B8F8-4C48B66264D1}" type="datetimeFigureOut">
              <a:rPr lang="es-MX" smtClean="0"/>
              <a:t>19/09/2021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29038-8FB9-47F9-A826-1F5339D7B8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156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/>
          <p:cNvSpPr/>
          <p:nvPr/>
        </p:nvSpPr>
        <p:spPr>
          <a:xfrm>
            <a:off x="5950634" y="0"/>
            <a:ext cx="6241366" cy="6858000"/>
          </a:xfrm>
          <a:prstGeom prst="rect">
            <a:avLst/>
          </a:prstGeom>
          <a:gradFill>
            <a:gsLst>
              <a:gs pos="0">
                <a:srgbClr val="34B8FA"/>
              </a:gs>
              <a:gs pos="30000">
                <a:srgbClr val="CF9FFF"/>
              </a:gs>
              <a:gs pos="67000">
                <a:srgbClr val="FF99FF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>
            <a:innerShdw blurRad="152400" dist="266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1"/>
          <p:cNvSpPr/>
          <p:nvPr/>
        </p:nvSpPr>
        <p:spPr>
          <a:xfrm>
            <a:off x="0" y="0"/>
            <a:ext cx="5950634" cy="6858000"/>
          </a:xfrm>
          <a:prstGeom prst="rect">
            <a:avLst/>
          </a:prstGeom>
          <a:gradFill>
            <a:gsLst>
              <a:gs pos="0">
                <a:srgbClr val="34B8FA"/>
              </a:gs>
              <a:gs pos="30000">
                <a:srgbClr val="CF9FFF"/>
              </a:gs>
              <a:gs pos="67000">
                <a:srgbClr val="FF99FF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>
            <a:innerShdw blurRad="152400" dist="266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6" b="2000"/>
          <a:stretch/>
        </p:blipFill>
        <p:spPr>
          <a:xfrm>
            <a:off x="6350745" y="0"/>
            <a:ext cx="5841255" cy="6815514"/>
          </a:xfrm>
          <a:prstGeom prst="rect">
            <a:avLst/>
          </a:prstGeom>
        </p:spPr>
      </p:pic>
      <p:pic>
        <p:nvPicPr>
          <p:cNvPr id="1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91" y="156346"/>
            <a:ext cx="1380578" cy="939968"/>
          </a:xfrm>
          <a:prstGeom prst="rect">
            <a:avLst/>
          </a:prstGeom>
        </p:spPr>
      </p:pic>
      <p:sp>
        <p:nvSpPr>
          <p:cNvPr id="7" name="CuadroTexto 1"/>
          <p:cNvSpPr txBox="1"/>
          <p:nvPr/>
        </p:nvSpPr>
        <p:spPr>
          <a:xfrm>
            <a:off x="5914977" y="4071060"/>
            <a:ext cx="32244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n>
                  <a:solidFill>
                    <a:sysClr val="windowText" lastClr="000000"/>
                  </a:solidFill>
                </a:ln>
                <a:latin typeface="Lucida Calligraphy" panose="03010101010101010101" pitchFamily="66" charset="0"/>
              </a:rPr>
              <a:t>Escuela Normal de Educación Preescolar</a:t>
            </a:r>
          </a:p>
          <a:p>
            <a:pPr algn="ctr"/>
            <a:r>
              <a:rPr lang="es-MX" sz="1200" b="1" dirty="0" smtClean="0">
                <a:ln>
                  <a:solidFill>
                    <a:sysClr val="windowText" lastClr="000000"/>
                  </a:solidFill>
                </a:ln>
                <a:latin typeface="Lucida Calligraphy" panose="03010101010101010101" pitchFamily="66" charset="0"/>
              </a:rPr>
              <a:t>Licenciatura en Educación preescolar </a:t>
            </a:r>
          </a:p>
          <a:p>
            <a:pPr algn="ctr"/>
            <a:r>
              <a:rPr lang="es-MX" sz="1200" b="1" dirty="0" smtClean="0">
                <a:ln>
                  <a:solidFill>
                    <a:sysClr val="windowText" lastClr="000000"/>
                  </a:solidFill>
                </a:ln>
                <a:latin typeface="Lucida Calligraphy" panose="03010101010101010101" pitchFamily="66" charset="0"/>
              </a:rPr>
              <a:t>Andrea Abigail Guerrero Vigil </a:t>
            </a:r>
          </a:p>
          <a:p>
            <a:pPr algn="ctr"/>
            <a:r>
              <a:rPr lang="es-MX" sz="1200" b="1" dirty="0" smtClean="0">
                <a:ln>
                  <a:solidFill>
                    <a:sysClr val="windowText" lastClr="000000"/>
                  </a:solidFill>
                </a:ln>
                <a:latin typeface="Lucida Calligraphy" panose="03010101010101010101" pitchFamily="66" charset="0"/>
              </a:rPr>
              <a:t>2ª 3r semestre</a:t>
            </a:r>
          </a:p>
          <a:p>
            <a:pPr algn="ctr"/>
            <a:r>
              <a:rPr lang="es-MX" sz="1200" b="1" dirty="0" smtClean="0">
                <a:ln>
                  <a:solidFill>
                    <a:sysClr val="windowText" lastClr="000000"/>
                  </a:solidFill>
                </a:ln>
                <a:latin typeface="Lucida Calligraphy" panose="03010101010101010101" pitchFamily="66" charset="0"/>
              </a:rPr>
              <a:t>Computo</a:t>
            </a:r>
          </a:p>
          <a:p>
            <a:pPr algn="ctr"/>
            <a:r>
              <a:rPr lang="es-MX" sz="1200" b="1" dirty="0" smtClean="0">
                <a:ln>
                  <a:solidFill>
                    <a:sysClr val="windowText" lastClr="000000"/>
                  </a:solidFill>
                </a:ln>
                <a:latin typeface="Lucida Calligraphy" panose="03010101010101010101" pitchFamily="66" charset="0"/>
              </a:rPr>
              <a:t>Mario Alejandro Gutiérrez Hernández</a:t>
            </a:r>
          </a:p>
          <a:p>
            <a:pPr algn="ctr"/>
            <a:r>
              <a:rPr lang="es-MX" sz="1200" b="1" dirty="0" smtClean="0">
                <a:ln>
                  <a:solidFill>
                    <a:sysClr val="windowText" lastClr="000000"/>
                  </a:solidFill>
                </a:ln>
                <a:latin typeface="Lucida Calligraphy" panose="03010101010101010101" pitchFamily="66" charset="0"/>
              </a:rPr>
              <a:t>1ra unidad </a:t>
            </a:r>
          </a:p>
          <a:p>
            <a:pPr algn="ctr"/>
            <a:r>
              <a:rPr lang="es-MX" sz="1200" b="1" dirty="0" smtClean="0">
                <a:ln>
                  <a:solidFill>
                    <a:sysClr val="windowText" lastClr="000000"/>
                  </a:solidFill>
                </a:ln>
                <a:latin typeface="Lucida Calligraphy" panose="03010101010101010101" pitchFamily="66" charset="0"/>
              </a:rPr>
              <a:t>“Tío Tigre y Tío Conejo</a:t>
            </a:r>
            <a:r>
              <a:rPr lang="es-MX" sz="2000" b="1" dirty="0" smtClean="0">
                <a:ln>
                  <a:solidFill>
                    <a:sysClr val="windowText" lastClr="000000"/>
                  </a:solidFill>
                </a:ln>
                <a:latin typeface="Lucida Calligraphy" panose="03010101010101010101" pitchFamily="66" charset="0"/>
              </a:rPr>
              <a:t>”</a:t>
            </a:r>
            <a:endParaRPr lang="es-MX" sz="2000" b="1" dirty="0">
              <a:ln>
                <a:solidFill>
                  <a:sysClr val="windowText" lastClr="000000"/>
                </a:solidFill>
              </a:ln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624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/>
          <p:cNvSpPr/>
          <p:nvPr/>
        </p:nvSpPr>
        <p:spPr>
          <a:xfrm>
            <a:off x="0" y="0"/>
            <a:ext cx="5950634" cy="6858000"/>
          </a:xfrm>
          <a:prstGeom prst="rect">
            <a:avLst/>
          </a:prstGeom>
          <a:gradFill>
            <a:gsLst>
              <a:gs pos="0">
                <a:srgbClr val="34B8FA"/>
              </a:gs>
              <a:gs pos="30000">
                <a:srgbClr val="CF9FFF"/>
              </a:gs>
              <a:gs pos="67000">
                <a:srgbClr val="FF99FF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>
            <a:innerShdw blurRad="152400" dist="266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1"/>
          <p:cNvSpPr/>
          <p:nvPr/>
        </p:nvSpPr>
        <p:spPr>
          <a:xfrm>
            <a:off x="5950634" y="0"/>
            <a:ext cx="6241366" cy="6858000"/>
          </a:xfrm>
          <a:prstGeom prst="rect">
            <a:avLst/>
          </a:prstGeom>
          <a:gradFill>
            <a:gsLst>
              <a:gs pos="0">
                <a:srgbClr val="34B8FA"/>
              </a:gs>
              <a:gs pos="30000">
                <a:srgbClr val="CF9FFF"/>
              </a:gs>
              <a:gs pos="67000">
                <a:srgbClr val="FF99FF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>
            <a:innerShdw blurRad="152400" dist="266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53" y="405396"/>
            <a:ext cx="5135721" cy="6110678"/>
          </a:xfrm>
          <a:prstGeom prst="rect">
            <a:avLst/>
          </a:prstGeom>
        </p:spPr>
      </p:pic>
      <p:sp>
        <p:nvSpPr>
          <p:cNvPr id="7" name="CuadroTexto 1"/>
          <p:cNvSpPr txBox="1"/>
          <p:nvPr/>
        </p:nvSpPr>
        <p:spPr>
          <a:xfrm>
            <a:off x="7188033" y="567658"/>
            <a:ext cx="43474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Lucida Calligraphy" panose="03010101010101010101" pitchFamily="66" charset="0"/>
              </a:rPr>
              <a:t>Una calurosa mañana, se encontraba Tío Conejo recolectando zanahorias para el almuerzo. De repente, escuchó un rugido aterrador: ¡era Tío Tigre!</a:t>
            </a:r>
          </a:p>
          <a:p>
            <a:pPr algn="just"/>
            <a:endParaRPr lang="es-MX" dirty="0" smtClean="0">
              <a:latin typeface="Lucida Calligraphy" panose="03010101010101010101" pitchFamily="66" charset="0"/>
            </a:endParaRPr>
          </a:p>
          <a:p>
            <a:pPr algn="just"/>
            <a:r>
              <a:rPr lang="es-MX" dirty="0" smtClean="0">
                <a:latin typeface="Lucida Calligraphy" panose="03010101010101010101" pitchFamily="66" charset="0"/>
              </a:rPr>
              <a:t>—¡Ajá, Tío Conejo! —dijo el felino—. No tienes escapatoria, pronto te convertirás en un delicioso bocadillo.</a:t>
            </a:r>
            <a:endParaRPr lang="es-MX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12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950634" y="0"/>
            <a:ext cx="6241366" cy="6858000"/>
          </a:xfrm>
          <a:prstGeom prst="rect">
            <a:avLst/>
          </a:prstGeom>
          <a:gradFill>
            <a:gsLst>
              <a:gs pos="0">
                <a:srgbClr val="34B8FA"/>
              </a:gs>
              <a:gs pos="30000">
                <a:srgbClr val="CF9FFF"/>
              </a:gs>
              <a:gs pos="67000">
                <a:srgbClr val="FF99FF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>
            <a:innerShdw blurRad="152400" dist="266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5950634" cy="6858000"/>
          </a:xfrm>
          <a:prstGeom prst="rect">
            <a:avLst/>
          </a:prstGeom>
          <a:gradFill>
            <a:gsLst>
              <a:gs pos="0">
                <a:srgbClr val="34B8FA"/>
              </a:gs>
              <a:gs pos="30000">
                <a:srgbClr val="CF9FFF"/>
              </a:gs>
              <a:gs pos="67000">
                <a:srgbClr val="FF99FF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>
            <a:innerShdw blurRad="152400" dist="266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20" y="373661"/>
            <a:ext cx="5346448" cy="6110678"/>
          </a:xfrm>
          <a:prstGeom prst="rect">
            <a:avLst/>
          </a:prstGeom>
        </p:spPr>
      </p:pic>
      <p:sp>
        <p:nvSpPr>
          <p:cNvPr id="11" name="CuadroTexto 2"/>
          <p:cNvSpPr txBox="1"/>
          <p:nvPr/>
        </p:nvSpPr>
        <p:spPr>
          <a:xfrm>
            <a:off x="8799340" y="625646"/>
            <a:ext cx="32244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Lucida Calligraphy" panose="03010101010101010101" pitchFamily="66" charset="0"/>
              </a:rPr>
              <a:t>Como Tío Tigre se encontraba de cara al sol, no podía ver con claridad y aceptó la propuesta. Entonces le permitió a Tío Conejo ir colina arriba mientras él esperaba abajo.</a:t>
            </a:r>
          </a:p>
          <a:p>
            <a:pPr algn="ctr"/>
            <a:endParaRPr lang="es-MX" dirty="0" smtClean="0">
              <a:latin typeface="Lucida Calligraphy" panose="03010101010101010101" pitchFamily="66" charset="0"/>
            </a:endParaRPr>
          </a:p>
          <a:p>
            <a:pPr algn="ctr"/>
            <a:r>
              <a:rPr lang="es-MX" dirty="0" smtClean="0">
                <a:latin typeface="Lucida Calligraphy" panose="03010101010101010101" pitchFamily="66" charset="0"/>
              </a:rPr>
              <a:t>Al llegar a la cima de la colina, Tío Conejo gritó:</a:t>
            </a:r>
          </a:p>
          <a:p>
            <a:pPr algn="ctr"/>
            <a:endParaRPr lang="es-MX" dirty="0" smtClean="0">
              <a:latin typeface="Lucida Calligraphy" panose="03010101010101010101" pitchFamily="66" charset="0"/>
            </a:endParaRPr>
          </a:p>
          <a:p>
            <a:pPr algn="ctr"/>
            <a:r>
              <a:rPr lang="es-MX" dirty="0" smtClean="0">
                <a:latin typeface="Lucida Calligraphy" panose="03010101010101010101" pitchFamily="66" charset="0"/>
              </a:rPr>
              <a:t>—Abre bien los brazos Tío Tigre, estoy arreando la vaca más gordita</a:t>
            </a:r>
            <a:endParaRPr lang="es-MX" dirty="0">
              <a:latin typeface="Lucida Calligraphy" panose="03010101010101010101" pitchFamily="66" charset="0"/>
            </a:endParaRPr>
          </a:p>
        </p:txBody>
      </p:sp>
      <p:pic>
        <p:nvPicPr>
          <p:cNvPr id="8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04" b="16913"/>
          <a:stretch/>
        </p:blipFill>
        <p:spPr>
          <a:xfrm>
            <a:off x="261258" y="373661"/>
            <a:ext cx="5081452" cy="6110678"/>
          </a:xfrm>
          <a:prstGeom prst="rect">
            <a:avLst/>
          </a:prstGeom>
        </p:spPr>
      </p:pic>
      <p:sp>
        <p:nvSpPr>
          <p:cNvPr id="9" name="CuadroTexto 1"/>
          <p:cNvSpPr txBox="1"/>
          <p:nvPr/>
        </p:nvSpPr>
        <p:spPr>
          <a:xfrm>
            <a:off x="387287" y="946479"/>
            <a:ext cx="477955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Lucida Calligraphy" panose="03010101010101010101" pitchFamily="66" charset="0"/>
              </a:rPr>
              <a:t>En ese instante, Tío Conejo notó unas piedras muy grandes en lo alto de la colina e ideó un plan.</a:t>
            </a:r>
          </a:p>
          <a:p>
            <a:pPr algn="just"/>
            <a:endParaRPr lang="es-MX" dirty="0">
              <a:latin typeface="Lucida Calligraphy" panose="03010101010101010101" pitchFamily="66" charset="0"/>
            </a:endParaRPr>
          </a:p>
          <a:p>
            <a:pPr algn="just"/>
            <a:endParaRPr lang="es-MX" dirty="0" smtClean="0">
              <a:latin typeface="Lucida Calligraphy" panose="03010101010101010101" pitchFamily="66" charset="0"/>
            </a:endParaRPr>
          </a:p>
          <a:p>
            <a:pPr algn="just"/>
            <a:endParaRPr lang="es-MX" dirty="0">
              <a:latin typeface="Lucida Calligraphy" panose="03010101010101010101" pitchFamily="66" charset="0"/>
            </a:endParaRPr>
          </a:p>
          <a:p>
            <a:pPr algn="just"/>
            <a:endParaRPr lang="es-MX" dirty="0" smtClean="0">
              <a:latin typeface="Lucida Calligraphy" panose="03010101010101010101" pitchFamily="66" charset="0"/>
            </a:endParaRPr>
          </a:p>
          <a:p>
            <a:pPr algn="just"/>
            <a:endParaRPr lang="es-MX" dirty="0">
              <a:latin typeface="Lucida Calligraphy" panose="03010101010101010101" pitchFamily="66" charset="0"/>
            </a:endParaRPr>
          </a:p>
          <a:p>
            <a:pPr algn="just"/>
            <a:endParaRPr lang="es-MX" dirty="0" smtClean="0">
              <a:latin typeface="Lucida Calligraphy" panose="03010101010101010101" pitchFamily="66" charset="0"/>
            </a:endParaRPr>
          </a:p>
          <a:p>
            <a:pPr algn="just"/>
            <a:endParaRPr lang="es-MX" dirty="0" smtClean="0">
              <a:latin typeface="Lucida Calligraphy" panose="03010101010101010101" pitchFamily="66" charset="0"/>
            </a:endParaRPr>
          </a:p>
          <a:p>
            <a:pPr algn="just"/>
            <a:endParaRPr lang="es-MX" dirty="0" smtClean="0">
              <a:latin typeface="Lucida Calligraphy" panose="03010101010101010101" pitchFamily="66" charset="0"/>
            </a:endParaRPr>
          </a:p>
          <a:p>
            <a:pPr algn="just"/>
            <a:r>
              <a:rPr lang="es-MX" dirty="0" smtClean="0">
                <a:latin typeface="Lucida Calligraphy" panose="03010101010101010101" pitchFamily="66" charset="0"/>
              </a:rPr>
              <a:t>—Puede que yo sea un delicioso bocadillo, pero estoy muy flaquito —dijo Tío Conejo—. Mira hacia la cima de la colina, ahí tengo mis vacas y te puedo traer una. ¿Por qué conformarte con un pequeño bocadillo, cuando puedes darte un gran banquete?</a:t>
            </a:r>
            <a:endParaRPr lang="es-MX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43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950634" y="0"/>
            <a:ext cx="6241366" cy="6858000"/>
          </a:xfrm>
          <a:prstGeom prst="rect">
            <a:avLst/>
          </a:prstGeom>
          <a:gradFill>
            <a:gsLst>
              <a:gs pos="0">
                <a:srgbClr val="34B8FA"/>
              </a:gs>
              <a:gs pos="30000">
                <a:srgbClr val="CF9FFF"/>
              </a:gs>
              <a:gs pos="67000">
                <a:srgbClr val="FF99FF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>
            <a:innerShdw blurRad="152400" dist="266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5950634" cy="6858000"/>
          </a:xfrm>
          <a:prstGeom prst="rect">
            <a:avLst/>
          </a:prstGeom>
          <a:gradFill>
            <a:gsLst>
              <a:gs pos="0">
                <a:srgbClr val="34B8FA"/>
              </a:gs>
              <a:gs pos="30000">
                <a:srgbClr val="CF9FFF"/>
              </a:gs>
              <a:gs pos="67000">
                <a:srgbClr val="FF99FF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>
            <a:innerShdw blurRad="152400" dist="266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1029" r="6937" b="2451"/>
          <a:stretch/>
        </p:blipFill>
        <p:spPr>
          <a:xfrm>
            <a:off x="268313" y="498808"/>
            <a:ext cx="5125946" cy="5901992"/>
          </a:xfrm>
          <a:prstGeom prst="rect">
            <a:avLst/>
          </a:prstGeom>
        </p:spPr>
      </p:pic>
      <p:sp>
        <p:nvSpPr>
          <p:cNvPr id="9" name="Rectángulo 3"/>
          <p:cNvSpPr/>
          <p:nvPr/>
        </p:nvSpPr>
        <p:spPr>
          <a:xfrm>
            <a:off x="679484" y="1029434"/>
            <a:ext cx="46201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Lucida Calligraphy" panose="03010101010101010101" pitchFamily="66" charset="0"/>
              </a:rPr>
              <a:t>Entonces, Tío Conejo se acercó a la piedra más grande y la empujó con todas sus fuerzas. La piedra rodó rápidamente.</a:t>
            </a:r>
          </a:p>
          <a:p>
            <a:pPr algn="ctr"/>
            <a:endParaRPr lang="es-MX" dirty="0" smtClean="0">
              <a:latin typeface="Lucida Calligraphy" panose="03010101010101010101" pitchFamily="66" charset="0"/>
            </a:endParaRPr>
          </a:p>
          <a:p>
            <a:pPr algn="ctr"/>
            <a:endParaRPr lang="es-MX" dirty="0">
              <a:latin typeface="Lucida Calligraphy" panose="03010101010101010101" pitchFamily="66" charset="0"/>
            </a:endParaRPr>
          </a:p>
          <a:p>
            <a:pPr algn="ctr"/>
            <a:endParaRPr lang="es-MX" dirty="0" smtClean="0">
              <a:latin typeface="Lucida Calligraphy" panose="03010101010101010101" pitchFamily="66" charset="0"/>
            </a:endParaRPr>
          </a:p>
          <a:p>
            <a:pPr algn="ctr"/>
            <a:r>
              <a:rPr lang="es-MX" dirty="0" smtClean="0">
                <a:latin typeface="Lucida Calligraphy" panose="03010101010101010101" pitchFamily="66" charset="0"/>
              </a:rPr>
              <a:t>Tío Tigre estaba tan emocionado que no vio la enorme piedra que lo aplastó, dejándolo adolorido por meses.</a:t>
            </a:r>
          </a:p>
          <a:p>
            <a:pPr algn="ctr"/>
            <a:endParaRPr lang="es-MX" dirty="0">
              <a:latin typeface="Lucida Calligraphy" panose="03010101010101010101" pitchFamily="66" charset="0"/>
            </a:endParaRPr>
          </a:p>
          <a:p>
            <a:pPr algn="ctr"/>
            <a:endParaRPr lang="es-MX" dirty="0" smtClean="0">
              <a:latin typeface="Lucida Calligraphy" panose="03010101010101010101" pitchFamily="66" charset="0"/>
            </a:endParaRPr>
          </a:p>
          <a:p>
            <a:pPr algn="ctr"/>
            <a:endParaRPr lang="es-MX" dirty="0">
              <a:latin typeface="Lucida Calligraphy" panose="03010101010101010101" pitchFamily="66" charset="0"/>
            </a:endParaRPr>
          </a:p>
          <a:p>
            <a:pPr algn="ctr"/>
            <a:endParaRPr lang="es-MX" dirty="0" smtClean="0">
              <a:latin typeface="Lucida Calligraphy" panose="03010101010101010101" pitchFamily="66" charset="0"/>
            </a:endParaRPr>
          </a:p>
          <a:p>
            <a:pPr algn="ctr"/>
            <a:endParaRPr lang="es-MX" dirty="0" smtClean="0">
              <a:latin typeface="Lucida Calligraphy" panose="03010101010101010101" pitchFamily="66" charset="0"/>
            </a:endParaRPr>
          </a:p>
          <a:p>
            <a:pPr algn="ctr"/>
            <a:r>
              <a:rPr lang="es-MX" dirty="0" smtClean="0">
                <a:latin typeface="Lucida Calligraphy" panose="03010101010101010101" pitchFamily="66" charset="0"/>
              </a:rPr>
              <a:t>Tío Conejo huyó saltando de alegría.</a:t>
            </a:r>
            <a:endParaRPr lang="es-MX" dirty="0">
              <a:latin typeface="Lucida Calligraphy" panose="03010101010101010101" pitchFamily="66" charset="0"/>
            </a:endParaRPr>
          </a:p>
        </p:txBody>
      </p:sp>
      <p:pic>
        <p:nvPicPr>
          <p:cNvPr id="10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t="9827" r="4138"/>
          <a:stretch/>
        </p:blipFill>
        <p:spPr>
          <a:xfrm>
            <a:off x="6812081" y="529390"/>
            <a:ext cx="4968240" cy="2619625"/>
          </a:xfrm>
          <a:prstGeom prst="rect">
            <a:avLst/>
          </a:prstGeom>
        </p:spPr>
      </p:pic>
      <p:sp>
        <p:nvSpPr>
          <p:cNvPr id="11" name="CuadroTexto 1"/>
          <p:cNvSpPr txBox="1"/>
          <p:nvPr/>
        </p:nvSpPr>
        <p:spPr>
          <a:xfrm>
            <a:off x="6929646" y="3533839"/>
            <a:ext cx="4666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Lucida Calligraphy" panose="03010101010101010101" pitchFamily="66" charset="0"/>
              </a:rPr>
              <a:t>Moraleja: Más vale ser astuto que fuerte.</a:t>
            </a:r>
            <a:endParaRPr lang="es-MX" sz="2400" b="1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73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275</Words>
  <Application>Microsoft Office PowerPoint</Application>
  <PresentationFormat>Panorámica</PresentationFormat>
  <Paragraphs>38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Lucida Calligraphy</vt:lpstr>
      <vt:lpstr>Calibri</vt:lpstr>
      <vt:lpstr>Calibri Light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Judith</dc:creator>
  <cp:lastModifiedBy>Judith</cp:lastModifiedBy>
  <cp:revision>18</cp:revision>
  <dcterms:created xsi:type="dcterms:W3CDTF">2021-09-19T03:35:02Z</dcterms:created>
  <dcterms:modified xsi:type="dcterms:W3CDTF">2021-09-19T17:52:14Z</dcterms:modified>
</cp:coreProperties>
</file>