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5" r:id="rId5"/>
    <p:sldId id="266" r:id="rId6"/>
    <p:sldId id="268" r:id="rId7"/>
    <p:sldId id="269" r:id="rId8"/>
    <p:sldId id="261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DD2"/>
    <a:srgbClr val="3F2121"/>
    <a:srgbClr val="85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8F01C-0123-4DC2-8E27-07EE9857B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D3B8BD-6A9F-4741-9DB0-E7A0B45A0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BDC77-E7B2-40CA-9D7F-9B1EDD23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C1E3A-2450-4FD8-92E6-C79A918C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5D280-692C-4927-AA25-2A4BD1B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93691-8395-4FCA-8346-200DE0A6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EFC514-33C5-4050-A725-9967B00E4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E439C-DB3F-484F-BB25-CB98940E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FE68B-31FA-4BAB-8038-13A82942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F877B-0637-4E94-8FE3-92A32D65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11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D7732B-C246-416B-ADF5-797DF7327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795506-943D-4269-9F73-2E6A60BAC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EA5B9-03B2-44FF-B18C-2E0F6231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C9ACB-D039-4C00-BAB3-FBF06B07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1AC3A-773E-4388-A549-4B485FB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7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0466A-752F-4D4D-8ED9-B16DADC4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5F93A-0EF7-4659-BE3F-6E7B9A4F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8E322-EA17-444B-89C3-7201D297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025DE-BEBA-4C39-8677-CAE9E651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FC07A-2807-4905-A8F6-781B1198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83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EB39D-E066-44E9-8B40-37B2DD12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FA3AA8-2E9B-4B9C-B176-BB251658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1385F-50A3-43CC-9D4F-5D96E59A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0EF3A-D308-4B72-AE4E-E0A34986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55E64-8200-4049-A44F-7037F6A0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29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0A495-3532-40E2-A197-A975B94B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F09B5-F2CA-40A3-AE42-E251DD5DD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25E26-F1A0-416B-867B-27437B7EA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8AA7DD-2FA2-4DCD-8EDE-C367BCD3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6ED7F8-D723-4D3F-BB9D-FE5D104E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D58738-E6EE-4600-9EE9-076A6B64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46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44979-669C-4DC5-A3E5-E120D5466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5AA053-52EB-4D23-83D8-610D1CFA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CC8CE-8B59-4952-A5C5-3B1950C34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06B800-E35D-4119-8B4A-C6B6D4DFF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20A6F7-1526-4F2F-AB97-142BF6324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A97CB7F-2572-4B8C-BED0-4BF6FD6B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3C3234-213D-4859-9365-C9F7D162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A3DE18-BAEB-4211-8431-6D85479C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08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BFC91-085D-4C8A-A315-93E7E0E5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139C7D-F602-4170-BB28-C1047B2C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04F4B-B815-487D-9D8A-AD5C174C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8A359B-2048-45A7-8857-AF20E810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5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205D75-9966-424D-8385-71B80232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A764F1-DB9B-4DA5-AC9C-A1FEA875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8C9A15-485C-4FC1-9C0B-88EA8E7A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11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FD2FA-C933-41DD-A7B8-9D83D486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67F979-B27F-492A-806E-4CD28D3E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E9CD8B-7839-4830-8E9E-1B9936DE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80533D-1207-44F0-A0F5-B1787345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617993-6C37-466E-87EF-ED6907C2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84437A-7183-46EA-B09B-CF994F36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29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72DD0-A980-46FD-A84D-F21899BB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C05B9D-5353-4A03-8685-505325109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895F4-26DF-4C64-99BE-F6971EEBE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12AE4C-D066-44BD-9C65-A70D5CD8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0468F8-B3CF-4BFF-B2E0-1C9B079F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8CF7ED-F671-4D72-B299-656A1A6D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70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67D7C5-DB5E-424A-9343-FA40FA84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2470E9-1052-4B2F-B9D0-AE210561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B0EFD6-1590-41DE-9C88-8B681AB0F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2A1B-00A2-4953-931B-74869FB26EB7}" type="datetimeFigureOut">
              <a:rPr lang="es-MX" smtClean="0"/>
              <a:t>21/09/2021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328B9C-D853-4B99-AE39-01EDFEE7E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12FBC-E616-4D05-98EF-79A850BA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8181-693B-4C52-8673-AEFE45207E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78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EB36C14-1A6A-4E24-B795-3711CED0A443}"/>
              </a:ext>
            </a:extLst>
          </p:cNvPr>
          <p:cNvGrpSpPr/>
          <p:nvPr/>
        </p:nvGrpSpPr>
        <p:grpSpPr>
          <a:xfrm>
            <a:off x="5608324" y="-56442"/>
            <a:ext cx="6583676" cy="6914442"/>
            <a:chOff x="5683146" y="2505"/>
            <a:chExt cx="6583676" cy="691444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58FDC3-26EA-41ED-A401-C2D35FBF23DA}"/>
                </a:ext>
              </a:extLst>
            </p:cNvPr>
            <p:cNvSpPr/>
            <p:nvPr/>
          </p:nvSpPr>
          <p:spPr>
            <a:xfrm>
              <a:off x="6001017" y="58947"/>
              <a:ext cx="6265805" cy="685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000" b="1" dirty="0">
                <a:solidFill>
                  <a:schemeClr val="bg1"/>
                </a:solidFill>
                <a:latin typeface="Modern Love Grunge" panose="04070805081005020601" pitchFamily="82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6D17B2E-00A2-48AA-BBE1-3DFCF7CA9C37}"/>
                </a:ext>
              </a:extLst>
            </p:cNvPr>
            <p:cNvGrpSpPr/>
            <p:nvPr/>
          </p:nvGrpSpPr>
          <p:grpSpPr>
            <a:xfrm>
              <a:off x="5683146" y="2505"/>
              <a:ext cx="825257" cy="6752117"/>
              <a:chOff x="5683146" y="2505"/>
              <a:chExt cx="825257" cy="675211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6E55307A-3D93-439E-927F-FD2FBFD22D7B}"/>
                  </a:ext>
                </a:extLst>
              </p:cNvPr>
              <p:cNvGrpSpPr/>
              <p:nvPr/>
            </p:nvGrpSpPr>
            <p:grpSpPr>
              <a:xfrm>
                <a:off x="5683146" y="2505"/>
                <a:ext cx="775764" cy="2508358"/>
                <a:chOff x="5683146" y="2505"/>
                <a:chExt cx="775764" cy="2508358"/>
              </a:xfrm>
            </p:grpSpPr>
            <p:grpSp>
              <p:nvGrpSpPr>
                <p:cNvPr id="3" name="Grupo 2">
                  <a:extLst>
                    <a:ext uri="{FF2B5EF4-FFF2-40B4-BE49-F238E27FC236}">
                      <a16:creationId xmlns:a16="http://schemas.microsoft.com/office/drawing/2014/main" id="{2DC797CC-0A99-43BB-A1B6-8A05EB7AA992}"/>
                    </a:ext>
                  </a:extLst>
                </p:cNvPr>
                <p:cNvGrpSpPr/>
                <p:nvPr/>
              </p:nvGrpSpPr>
              <p:grpSpPr>
                <a:xfrm>
                  <a:off x="5683146" y="2505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5" name="Rectángulo 14">
                    <a:extLst>
                      <a:ext uri="{FF2B5EF4-FFF2-40B4-BE49-F238E27FC236}">
                        <a16:creationId xmlns:a16="http://schemas.microsoft.com/office/drawing/2014/main" id="{C2CF3F06-E974-4672-9427-A7C1E8899E8E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65" name="Arco de bloque 64">
                    <a:extLst>
                      <a:ext uri="{FF2B5EF4-FFF2-40B4-BE49-F238E27FC236}">
                        <a16:creationId xmlns:a16="http://schemas.microsoft.com/office/drawing/2014/main" id="{13ED6B16-99AB-4BB4-919C-3737C8596533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" name="Grupo 1">
                    <a:extLst>
                      <a:ext uri="{FF2B5EF4-FFF2-40B4-BE49-F238E27FC236}">
                        <a16:creationId xmlns:a16="http://schemas.microsoft.com/office/drawing/2014/main" id="{2CEF96F0-C6F0-4C4F-85C1-674A28434EA6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11" name="Rectángulo 110">
                      <a:extLst>
                        <a:ext uri="{FF2B5EF4-FFF2-40B4-BE49-F238E27FC236}">
                          <a16:creationId xmlns:a16="http://schemas.microsoft.com/office/drawing/2014/main" id="{79324E3B-9F8B-40C4-AC1F-B27891D69C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13" name="Arco de bloque 112">
                      <a:extLst>
                        <a:ext uri="{FF2B5EF4-FFF2-40B4-BE49-F238E27FC236}">
                          <a16:creationId xmlns:a16="http://schemas.microsoft.com/office/drawing/2014/main" id="{C913910E-1E58-4FBC-A80C-35CE03B2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38" name="Grupo 137">
                    <a:extLst>
                      <a:ext uri="{FF2B5EF4-FFF2-40B4-BE49-F238E27FC236}">
                        <a16:creationId xmlns:a16="http://schemas.microsoft.com/office/drawing/2014/main" id="{AD603676-79F3-4CF3-8589-45698B9EFAC2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39" name="Rectángulo 138">
                      <a:extLst>
                        <a:ext uri="{FF2B5EF4-FFF2-40B4-BE49-F238E27FC236}">
                          <a16:creationId xmlns:a16="http://schemas.microsoft.com/office/drawing/2014/main" id="{50705E57-ECEA-43E5-99CD-31CB3CD6F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40" name="Arco de bloque 139">
                      <a:extLst>
                        <a:ext uri="{FF2B5EF4-FFF2-40B4-BE49-F238E27FC236}">
                          <a16:creationId xmlns:a16="http://schemas.microsoft.com/office/drawing/2014/main" id="{B7E29BAE-7578-4479-9473-095DD8491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3" name="Grupo 182">
                  <a:extLst>
                    <a:ext uri="{FF2B5EF4-FFF2-40B4-BE49-F238E27FC236}">
                      <a16:creationId xmlns:a16="http://schemas.microsoft.com/office/drawing/2014/main" id="{15663174-5A29-4537-833E-66E3A281872F}"/>
                    </a:ext>
                  </a:extLst>
                </p:cNvPr>
                <p:cNvGrpSpPr/>
                <p:nvPr/>
              </p:nvGrpSpPr>
              <p:grpSpPr>
                <a:xfrm>
                  <a:off x="5696209" y="1164319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84" name="Rectángulo 183">
                    <a:extLst>
                      <a:ext uri="{FF2B5EF4-FFF2-40B4-BE49-F238E27FC236}">
                        <a16:creationId xmlns:a16="http://schemas.microsoft.com/office/drawing/2014/main" id="{82FFBFDA-207B-4954-8277-D61B5405B858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185" name="Arco de bloque 184">
                    <a:extLst>
                      <a:ext uri="{FF2B5EF4-FFF2-40B4-BE49-F238E27FC236}">
                        <a16:creationId xmlns:a16="http://schemas.microsoft.com/office/drawing/2014/main" id="{2545AB0E-0B85-48D7-92AF-A73DB969D87B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6" name="Grupo 185">
                    <a:extLst>
                      <a:ext uri="{FF2B5EF4-FFF2-40B4-BE49-F238E27FC236}">
                        <a16:creationId xmlns:a16="http://schemas.microsoft.com/office/drawing/2014/main" id="{437E4137-A52D-4CDE-A2A3-E6A5556EF058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90" name="Rectángulo 189">
                      <a:extLst>
                        <a:ext uri="{FF2B5EF4-FFF2-40B4-BE49-F238E27FC236}">
                          <a16:creationId xmlns:a16="http://schemas.microsoft.com/office/drawing/2014/main" id="{9A53A89A-BE0D-4EE8-85A1-FA23E1441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91" name="Arco de bloque 190">
                      <a:extLst>
                        <a:ext uri="{FF2B5EF4-FFF2-40B4-BE49-F238E27FC236}">
                          <a16:creationId xmlns:a16="http://schemas.microsoft.com/office/drawing/2014/main" id="{88A3F3B5-3C1C-41D7-A079-12E1F7F26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87" name="Grupo 186">
                    <a:extLst>
                      <a:ext uri="{FF2B5EF4-FFF2-40B4-BE49-F238E27FC236}">
                        <a16:creationId xmlns:a16="http://schemas.microsoft.com/office/drawing/2014/main" id="{287DA964-9372-4E92-9C8E-15E11580ED9D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88" name="Rectángulo 187">
                      <a:extLst>
                        <a:ext uri="{FF2B5EF4-FFF2-40B4-BE49-F238E27FC236}">
                          <a16:creationId xmlns:a16="http://schemas.microsoft.com/office/drawing/2014/main" id="{8F92D707-3F4B-4F00-990A-D2D2FEFC3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89" name="Arco de bloque 188">
                      <a:extLst>
                        <a:ext uri="{FF2B5EF4-FFF2-40B4-BE49-F238E27FC236}">
                          <a16:creationId xmlns:a16="http://schemas.microsoft.com/office/drawing/2014/main" id="{2B529A34-A710-4E14-BE1A-826ACA438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2" name="Grupo 191">
                <a:extLst>
                  <a:ext uri="{FF2B5EF4-FFF2-40B4-BE49-F238E27FC236}">
                    <a16:creationId xmlns:a16="http://schemas.microsoft.com/office/drawing/2014/main" id="{7A2ED299-71AD-4DBB-A246-DE1475E25B92}"/>
                  </a:ext>
                </a:extLst>
              </p:cNvPr>
              <p:cNvGrpSpPr/>
              <p:nvPr/>
            </p:nvGrpSpPr>
            <p:grpSpPr>
              <a:xfrm>
                <a:off x="5717197" y="2326133"/>
                <a:ext cx="775764" cy="2508358"/>
                <a:chOff x="5683146" y="2505"/>
                <a:chExt cx="775764" cy="2508358"/>
              </a:xfrm>
            </p:grpSpPr>
            <p:grpSp>
              <p:nvGrpSpPr>
                <p:cNvPr id="193" name="Grupo 192">
                  <a:extLst>
                    <a:ext uri="{FF2B5EF4-FFF2-40B4-BE49-F238E27FC236}">
                      <a16:creationId xmlns:a16="http://schemas.microsoft.com/office/drawing/2014/main" id="{80CC58FD-D009-4D62-BC58-8A0E4FAFEDF2}"/>
                    </a:ext>
                  </a:extLst>
                </p:cNvPr>
                <p:cNvGrpSpPr/>
                <p:nvPr/>
              </p:nvGrpSpPr>
              <p:grpSpPr>
                <a:xfrm>
                  <a:off x="5683146" y="2505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203" name="Rectángulo 202">
                    <a:extLst>
                      <a:ext uri="{FF2B5EF4-FFF2-40B4-BE49-F238E27FC236}">
                        <a16:creationId xmlns:a16="http://schemas.microsoft.com/office/drawing/2014/main" id="{AE34A5A3-E7EB-4120-B46F-8FBD55141D30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04" name="Arco de bloque 203">
                    <a:extLst>
                      <a:ext uri="{FF2B5EF4-FFF2-40B4-BE49-F238E27FC236}">
                        <a16:creationId xmlns:a16="http://schemas.microsoft.com/office/drawing/2014/main" id="{D2A295EF-B975-4FC5-90BD-DD418579FD69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05" name="Grupo 204">
                    <a:extLst>
                      <a:ext uri="{FF2B5EF4-FFF2-40B4-BE49-F238E27FC236}">
                        <a16:creationId xmlns:a16="http://schemas.microsoft.com/office/drawing/2014/main" id="{C06741A6-16AE-441E-A4F0-451894E0C4AB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9" name="Rectángulo 208">
                      <a:extLst>
                        <a:ext uri="{FF2B5EF4-FFF2-40B4-BE49-F238E27FC236}">
                          <a16:creationId xmlns:a16="http://schemas.microsoft.com/office/drawing/2014/main" id="{67819A14-FC51-4645-8839-020CE9CA3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10" name="Arco de bloque 209">
                      <a:extLst>
                        <a:ext uri="{FF2B5EF4-FFF2-40B4-BE49-F238E27FC236}">
                          <a16:creationId xmlns:a16="http://schemas.microsoft.com/office/drawing/2014/main" id="{7946BC16-998D-4291-88FA-D47ACD794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6" name="Grupo 205">
                    <a:extLst>
                      <a:ext uri="{FF2B5EF4-FFF2-40B4-BE49-F238E27FC236}">
                        <a16:creationId xmlns:a16="http://schemas.microsoft.com/office/drawing/2014/main" id="{8538340D-BF4D-47EF-AC04-DDF67432108E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7" name="Rectángulo 206">
                      <a:extLst>
                        <a:ext uri="{FF2B5EF4-FFF2-40B4-BE49-F238E27FC236}">
                          <a16:creationId xmlns:a16="http://schemas.microsoft.com/office/drawing/2014/main" id="{48093C7E-BB36-4C96-98C0-99038B704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8" name="Arco de bloque 207">
                      <a:extLst>
                        <a:ext uri="{FF2B5EF4-FFF2-40B4-BE49-F238E27FC236}">
                          <a16:creationId xmlns:a16="http://schemas.microsoft.com/office/drawing/2014/main" id="{ABB7E38C-DF30-47C0-BDAE-8CAFF0B50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4" name="Grupo 193">
                  <a:extLst>
                    <a:ext uri="{FF2B5EF4-FFF2-40B4-BE49-F238E27FC236}">
                      <a16:creationId xmlns:a16="http://schemas.microsoft.com/office/drawing/2014/main" id="{21A9B27C-288D-4EF3-962E-66CDD525B7AA}"/>
                    </a:ext>
                  </a:extLst>
                </p:cNvPr>
                <p:cNvGrpSpPr/>
                <p:nvPr/>
              </p:nvGrpSpPr>
              <p:grpSpPr>
                <a:xfrm>
                  <a:off x="5696209" y="1164319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95" name="Rectángulo 194">
                    <a:extLst>
                      <a:ext uri="{FF2B5EF4-FFF2-40B4-BE49-F238E27FC236}">
                        <a16:creationId xmlns:a16="http://schemas.microsoft.com/office/drawing/2014/main" id="{785F9C04-0827-4920-B7CA-3E0759C9F11E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196" name="Arco de bloque 195">
                    <a:extLst>
                      <a:ext uri="{FF2B5EF4-FFF2-40B4-BE49-F238E27FC236}">
                        <a16:creationId xmlns:a16="http://schemas.microsoft.com/office/drawing/2014/main" id="{7870E162-EF5A-48C9-93D0-71D3A8FDA2E9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7" name="Grupo 196">
                    <a:extLst>
                      <a:ext uri="{FF2B5EF4-FFF2-40B4-BE49-F238E27FC236}">
                        <a16:creationId xmlns:a16="http://schemas.microsoft.com/office/drawing/2014/main" id="{8E1FC985-E0EC-4255-8199-210DB41423B4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1" name="Rectángulo 200">
                      <a:extLst>
                        <a:ext uri="{FF2B5EF4-FFF2-40B4-BE49-F238E27FC236}">
                          <a16:creationId xmlns:a16="http://schemas.microsoft.com/office/drawing/2014/main" id="{F19EC115-ECCD-4BA7-B49C-2BE873E71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2" name="Arco de bloque 201">
                      <a:extLst>
                        <a:ext uri="{FF2B5EF4-FFF2-40B4-BE49-F238E27FC236}">
                          <a16:creationId xmlns:a16="http://schemas.microsoft.com/office/drawing/2014/main" id="{612E81F8-5C6E-4713-97B8-B23E39742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98" name="Grupo 197">
                    <a:extLst>
                      <a:ext uri="{FF2B5EF4-FFF2-40B4-BE49-F238E27FC236}">
                        <a16:creationId xmlns:a16="http://schemas.microsoft.com/office/drawing/2014/main" id="{A9069B74-0EFF-4825-B11F-C618A422F717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99" name="Rectángulo 198">
                      <a:extLst>
                        <a:ext uri="{FF2B5EF4-FFF2-40B4-BE49-F238E27FC236}">
                          <a16:creationId xmlns:a16="http://schemas.microsoft.com/office/drawing/2014/main" id="{8230D0B0-5501-453B-ADAB-7C6CD0BBB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0" name="Arco de bloque 199">
                      <a:extLst>
                        <a:ext uri="{FF2B5EF4-FFF2-40B4-BE49-F238E27FC236}">
                          <a16:creationId xmlns:a16="http://schemas.microsoft.com/office/drawing/2014/main" id="{22EB5277-700E-45A3-923A-046439016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2" name="Grupo 211">
                <a:extLst>
                  <a:ext uri="{FF2B5EF4-FFF2-40B4-BE49-F238E27FC236}">
                    <a16:creationId xmlns:a16="http://schemas.microsoft.com/office/drawing/2014/main" id="{7ACC233C-745B-40D5-B99C-98E5FAB71A40}"/>
                  </a:ext>
                </a:extLst>
              </p:cNvPr>
              <p:cNvGrpSpPr/>
              <p:nvPr/>
            </p:nvGrpSpPr>
            <p:grpSpPr>
              <a:xfrm>
                <a:off x="5745702" y="4649761"/>
                <a:ext cx="762701" cy="1346544"/>
                <a:chOff x="5683146" y="2505"/>
                <a:chExt cx="762701" cy="1346544"/>
              </a:xfrm>
            </p:grpSpPr>
            <p:sp>
              <p:nvSpPr>
                <p:cNvPr id="222" name="Rectángulo 221">
                  <a:extLst>
                    <a:ext uri="{FF2B5EF4-FFF2-40B4-BE49-F238E27FC236}">
                      <a16:creationId xmlns:a16="http://schemas.microsoft.com/office/drawing/2014/main" id="{D1EA44DA-3AEA-449E-9E17-1E0CA37D4F02}"/>
                    </a:ext>
                  </a:extLst>
                </p:cNvPr>
                <p:cNvSpPr/>
                <p:nvPr/>
              </p:nvSpPr>
              <p:spPr>
                <a:xfrm>
                  <a:off x="6112596" y="249908"/>
                  <a:ext cx="312263" cy="29214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MX" dirty="0"/>
                </a:p>
              </p:txBody>
            </p:sp>
            <p:sp>
              <p:nvSpPr>
                <p:cNvPr id="223" name="Arco de bloque 222">
                  <a:extLst>
                    <a:ext uri="{FF2B5EF4-FFF2-40B4-BE49-F238E27FC236}">
                      <a16:creationId xmlns:a16="http://schemas.microsoft.com/office/drawing/2014/main" id="{FE2F5681-6DE0-4AAA-95D8-690D85D9B78D}"/>
                    </a:ext>
                  </a:extLst>
                </p:cNvPr>
                <p:cNvSpPr/>
                <p:nvPr/>
              </p:nvSpPr>
              <p:spPr>
                <a:xfrm>
                  <a:off x="5683146" y="2505"/>
                  <a:ext cx="593766" cy="539550"/>
                </a:xfrm>
                <a:prstGeom prst="blockArc">
                  <a:avLst>
                    <a:gd name="adj1" fmla="val 6600198"/>
                    <a:gd name="adj2" fmla="val 0"/>
                    <a:gd name="adj3" fmla="val 25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4" name="Grupo 223">
                  <a:extLst>
                    <a:ext uri="{FF2B5EF4-FFF2-40B4-BE49-F238E27FC236}">
                      <a16:creationId xmlns:a16="http://schemas.microsoft.com/office/drawing/2014/main" id="{D65D3A36-F033-4707-85E9-0B49C7FAB5C2}"/>
                    </a:ext>
                  </a:extLst>
                </p:cNvPr>
                <p:cNvGrpSpPr/>
                <p:nvPr/>
              </p:nvGrpSpPr>
              <p:grpSpPr>
                <a:xfrm>
                  <a:off x="5687560" y="406002"/>
                  <a:ext cx="741713" cy="539550"/>
                  <a:chOff x="5687560" y="406002"/>
                  <a:chExt cx="741713" cy="539550"/>
                </a:xfrm>
              </p:grpSpPr>
              <p:sp>
                <p:nvSpPr>
                  <p:cNvPr id="228" name="Rectángulo 227">
                    <a:extLst>
                      <a:ext uri="{FF2B5EF4-FFF2-40B4-BE49-F238E27FC236}">
                        <a16:creationId xmlns:a16="http://schemas.microsoft.com/office/drawing/2014/main" id="{D22BB864-21E4-44ED-A8E9-CB0404594951}"/>
                      </a:ext>
                    </a:extLst>
                  </p:cNvPr>
                  <p:cNvSpPr/>
                  <p:nvPr/>
                </p:nvSpPr>
                <p:spPr>
                  <a:xfrm>
                    <a:off x="6117010" y="653405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29" name="Arco de bloque 228">
                    <a:extLst>
                      <a:ext uri="{FF2B5EF4-FFF2-40B4-BE49-F238E27FC236}">
                        <a16:creationId xmlns:a16="http://schemas.microsoft.com/office/drawing/2014/main" id="{C460F345-1FEB-4EDE-A1A2-1D72769A961E}"/>
                      </a:ext>
                    </a:extLst>
                  </p:cNvPr>
                  <p:cNvSpPr/>
                  <p:nvPr/>
                </p:nvSpPr>
                <p:spPr>
                  <a:xfrm>
                    <a:off x="5687560" y="406002"/>
                    <a:ext cx="593766" cy="539550"/>
                  </a:xfrm>
                  <a:prstGeom prst="blockArc">
                    <a:avLst>
                      <a:gd name="adj1" fmla="val 3983434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5" name="Grupo 224">
                  <a:extLst>
                    <a:ext uri="{FF2B5EF4-FFF2-40B4-BE49-F238E27FC236}">
                      <a16:creationId xmlns:a16="http://schemas.microsoft.com/office/drawing/2014/main" id="{057E5329-6CA2-4B82-B2D2-E4265192B7FD}"/>
                    </a:ext>
                  </a:extLst>
                </p:cNvPr>
                <p:cNvGrpSpPr/>
                <p:nvPr/>
              </p:nvGrpSpPr>
              <p:grpSpPr>
                <a:xfrm>
                  <a:off x="5704134" y="809499"/>
                  <a:ext cx="741713" cy="539550"/>
                  <a:chOff x="5687560" y="406002"/>
                  <a:chExt cx="741713" cy="539550"/>
                </a:xfrm>
              </p:grpSpPr>
              <p:sp>
                <p:nvSpPr>
                  <p:cNvPr id="226" name="Rectángulo 225">
                    <a:extLst>
                      <a:ext uri="{FF2B5EF4-FFF2-40B4-BE49-F238E27FC236}">
                        <a16:creationId xmlns:a16="http://schemas.microsoft.com/office/drawing/2014/main" id="{D1C96C1C-D762-4460-A53A-5E14C4161AD6}"/>
                      </a:ext>
                    </a:extLst>
                  </p:cNvPr>
                  <p:cNvSpPr/>
                  <p:nvPr/>
                </p:nvSpPr>
                <p:spPr>
                  <a:xfrm>
                    <a:off x="6117010" y="653405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27" name="Arco de bloque 226">
                    <a:extLst>
                      <a:ext uri="{FF2B5EF4-FFF2-40B4-BE49-F238E27FC236}">
                        <a16:creationId xmlns:a16="http://schemas.microsoft.com/office/drawing/2014/main" id="{F8FEE052-212C-41CD-95B9-3B35D34F0388}"/>
                      </a:ext>
                    </a:extLst>
                  </p:cNvPr>
                  <p:cNvSpPr/>
                  <p:nvPr/>
                </p:nvSpPr>
                <p:spPr>
                  <a:xfrm>
                    <a:off x="5687560" y="406002"/>
                    <a:ext cx="593766" cy="539550"/>
                  </a:xfrm>
                  <a:prstGeom prst="blockArc">
                    <a:avLst>
                      <a:gd name="adj1" fmla="val 3983434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4" name="Rectángulo 213">
                <a:extLst>
                  <a:ext uri="{FF2B5EF4-FFF2-40B4-BE49-F238E27FC236}">
                    <a16:creationId xmlns:a16="http://schemas.microsoft.com/office/drawing/2014/main" id="{87D38338-EC8E-47B1-9B4B-41108DBD848C}"/>
                  </a:ext>
                </a:extLst>
              </p:cNvPr>
              <p:cNvSpPr/>
              <p:nvPr/>
            </p:nvSpPr>
            <p:spPr>
              <a:xfrm>
                <a:off x="6188215" y="6058978"/>
                <a:ext cx="312263" cy="2921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5" name="Arco de bloque 214">
                <a:extLst>
                  <a:ext uri="{FF2B5EF4-FFF2-40B4-BE49-F238E27FC236}">
                    <a16:creationId xmlns:a16="http://schemas.microsoft.com/office/drawing/2014/main" id="{4B42D2C4-899D-4FEC-A4E9-8FBD98FDD5A4}"/>
                  </a:ext>
                </a:extLst>
              </p:cNvPr>
              <p:cNvSpPr/>
              <p:nvPr/>
            </p:nvSpPr>
            <p:spPr>
              <a:xfrm>
                <a:off x="5758765" y="5811575"/>
                <a:ext cx="593766" cy="539550"/>
              </a:xfrm>
              <a:prstGeom prst="blockArc">
                <a:avLst>
                  <a:gd name="adj1" fmla="val 660019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6" name="Grupo 215">
                <a:extLst>
                  <a:ext uri="{FF2B5EF4-FFF2-40B4-BE49-F238E27FC236}">
                    <a16:creationId xmlns:a16="http://schemas.microsoft.com/office/drawing/2014/main" id="{2C23D78B-B7D3-4FFE-A687-E71A405D3E77}"/>
                  </a:ext>
                </a:extLst>
              </p:cNvPr>
              <p:cNvGrpSpPr/>
              <p:nvPr/>
            </p:nvGrpSpPr>
            <p:grpSpPr>
              <a:xfrm>
                <a:off x="5763179" y="6215072"/>
                <a:ext cx="741713" cy="539550"/>
                <a:chOff x="5687560" y="406002"/>
                <a:chExt cx="741713" cy="539550"/>
              </a:xfrm>
            </p:grpSpPr>
            <p:sp>
              <p:nvSpPr>
                <p:cNvPr id="220" name="Rectángulo 219">
                  <a:extLst>
                    <a:ext uri="{FF2B5EF4-FFF2-40B4-BE49-F238E27FC236}">
                      <a16:creationId xmlns:a16="http://schemas.microsoft.com/office/drawing/2014/main" id="{34F1847B-CC16-42ED-8130-6588ECB1EF97}"/>
                    </a:ext>
                  </a:extLst>
                </p:cNvPr>
                <p:cNvSpPr/>
                <p:nvPr/>
              </p:nvSpPr>
              <p:spPr>
                <a:xfrm>
                  <a:off x="6117010" y="653405"/>
                  <a:ext cx="312263" cy="29214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MX" dirty="0"/>
                </a:p>
              </p:txBody>
            </p:sp>
            <p:sp>
              <p:nvSpPr>
                <p:cNvPr id="221" name="Arco de bloque 220">
                  <a:extLst>
                    <a:ext uri="{FF2B5EF4-FFF2-40B4-BE49-F238E27FC236}">
                      <a16:creationId xmlns:a16="http://schemas.microsoft.com/office/drawing/2014/main" id="{DF3B3DB2-942C-4E11-B236-7ED4E6D4400B}"/>
                    </a:ext>
                  </a:extLst>
                </p:cNvPr>
                <p:cNvSpPr/>
                <p:nvPr/>
              </p:nvSpPr>
              <p:spPr>
                <a:xfrm>
                  <a:off x="5687560" y="406002"/>
                  <a:ext cx="593766" cy="539550"/>
                </a:xfrm>
                <a:prstGeom prst="blockArc">
                  <a:avLst>
                    <a:gd name="adj1" fmla="val 3983434"/>
                    <a:gd name="adj2" fmla="val 0"/>
                    <a:gd name="adj3" fmla="val 25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0DA58B1-D436-4888-9888-96F5713691E7}"/>
              </a:ext>
            </a:extLst>
          </p:cNvPr>
          <p:cNvSpPr txBox="1"/>
          <p:nvPr/>
        </p:nvSpPr>
        <p:spPr>
          <a:xfrm>
            <a:off x="7234033" y="713219"/>
            <a:ext cx="4048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Modern Love Grunge" panose="04070805081005020601" pitchFamily="82" charset="0"/>
              </a:rPr>
              <a:t>CAPERUCITA</a:t>
            </a:r>
          </a:p>
          <a:p>
            <a:pPr algn="ctr"/>
            <a:r>
              <a:rPr lang="es-MX" sz="4400" b="1" dirty="0">
                <a:solidFill>
                  <a:schemeClr val="bg1"/>
                </a:solidFill>
                <a:latin typeface="Modern Love Grunge" panose="04070805081005020601" pitchFamily="82" charset="0"/>
              </a:rPr>
              <a:t>ROJA</a:t>
            </a:r>
          </a:p>
        </p:txBody>
      </p:sp>
      <p:pic>
        <p:nvPicPr>
          <p:cNvPr id="1026" name="Picture 2" descr="Personajes Caperucita Roja Cuento - Caperucita Roja">
            <a:extLst>
              <a:ext uri="{FF2B5EF4-FFF2-40B4-BE49-F238E27FC236}">
                <a16:creationId xmlns:a16="http://schemas.microsoft.com/office/drawing/2014/main" id="{7BD1BCE1-45D3-4DA3-89FB-92969056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32" y="2370315"/>
            <a:ext cx="3409106" cy="42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7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5983493" y="154905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F00DF5-2271-482D-B50A-02B27CAC6401}"/>
              </a:ext>
            </a:extLst>
          </p:cNvPr>
          <p:cNvSpPr txBox="1"/>
          <p:nvPr/>
        </p:nvSpPr>
        <p:spPr>
          <a:xfrm>
            <a:off x="6605259" y="403247"/>
            <a:ext cx="43864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Érase una vez una niña que lucía una hermosa capa de color rojo, y todos la llamaban Caperucita Roja.</a:t>
            </a: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Un día, la mamá de Caperucita Roja la llamó y le dijo: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 Tu abuelita no se siente muy bien, así que le he horneado unas galletitas y quiero que tú se las lleves.</a:t>
            </a:r>
          </a:p>
          <a:p>
            <a:pPr algn="ctr"/>
            <a:endParaRPr lang="es-MX" sz="2400" b="0" i="0" dirty="0"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—Claro que sí —respondió Caperucita roja.</a:t>
            </a:r>
          </a:p>
          <a:p>
            <a:pPr algn="ctr"/>
            <a:endParaRPr lang="es-MX" sz="2400" b="0" i="0" dirty="0">
              <a:effectLst/>
              <a:latin typeface="Century Gothic" panose="020B0502020202020204" pitchFamily="34" charset="0"/>
            </a:endParaRP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  <a:p>
            <a:pPr algn="ctr"/>
            <a:endParaRPr lang="es-MX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0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6312352" y="116910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FB62E6-5AD7-4D91-B492-D16C5BEC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538" y="1513521"/>
            <a:ext cx="4829175" cy="3733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0BC30D-4782-4F50-8A25-6B19845CF6E3}"/>
              </a:ext>
            </a:extLst>
          </p:cNvPr>
          <p:cNvSpPr txBox="1"/>
          <p:nvPr/>
        </p:nvSpPr>
        <p:spPr>
          <a:xfrm>
            <a:off x="662477" y="782775"/>
            <a:ext cx="490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0FE29EF4-D0D4-4425-89B2-075B18A715C9}"/>
              </a:ext>
            </a:extLst>
          </p:cNvPr>
          <p:cNvSpPr txBox="1"/>
          <p:nvPr/>
        </p:nvSpPr>
        <p:spPr>
          <a:xfrm>
            <a:off x="624679" y="1682846"/>
            <a:ext cx="46861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Antes de salir, su mamá le dijo:</a:t>
            </a:r>
          </a:p>
          <a:p>
            <a:pPr algn="ctr"/>
            <a:r>
              <a:rPr lang="es-MX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— Escúchame muy bien, quédate en el camino y nunca hables con extraños.</a:t>
            </a:r>
          </a:p>
          <a:p>
            <a:pPr algn="ctr"/>
            <a:r>
              <a:rPr lang="es-MX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—Si, mamá —respondió Caperucita Roja y salió inmediatamente hacia la casa de la abuelita.</a:t>
            </a:r>
          </a:p>
        </p:txBody>
      </p:sp>
    </p:spTree>
    <p:extLst>
      <p:ext uri="{BB962C8B-B14F-4D97-AF65-F5344CB8AC3E}">
        <p14:creationId xmlns:p14="http://schemas.microsoft.com/office/powerpoint/2010/main" val="199843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5983493" y="154905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FF9E184A-6AD3-49B4-A443-F02DF9D01B8B}"/>
              </a:ext>
            </a:extLst>
          </p:cNvPr>
          <p:cNvSpPr txBox="1"/>
          <p:nvPr/>
        </p:nvSpPr>
        <p:spPr>
          <a:xfrm>
            <a:off x="6573138" y="309009"/>
            <a:ext cx="453759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 el camino, se encontró con el lobo.</a:t>
            </a:r>
          </a:p>
          <a:p>
            <a:pPr algn="ctr"/>
            <a:r>
              <a:rPr lang="es-MX" sz="20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—Hola niñita, ¿hacia dónde te diriges en este maravilloso día? —preguntó el lobo.</a:t>
            </a:r>
          </a:p>
          <a:p>
            <a:pPr algn="ctr"/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—Voy a la casa de abuelita, señor lobo —respondió la niña—. Ella se encuentra enferma y voy a llevarle estas galletitas.</a:t>
            </a:r>
          </a:p>
          <a:p>
            <a:pPr algn="ctr"/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—¡Qué buena niña eres! —exclamó el lobo. —¿Qué tan lejos tienes que ir?</a:t>
            </a:r>
          </a:p>
          <a:p>
            <a:pPr algn="ctr"/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—Debo llegar hasta el final del camino, ahí vive mi abuelita—dijo Caperucita con una sonrisa y siguió caminado.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B45EFA-29C3-4B03-8962-CAD54408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051695"/>
            <a:ext cx="4670314" cy="43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6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5983493" y="154905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9BFD915-7FD4-4454-B5D0-A189738655A9}"/>
              </a:ext>
            </a:extLst>
          </p:cNvPr>
          <p:cNvSpPr txBox="1"/>
          <p:nvPr/>
        </p:nvSpPr>
        <p:spPr>
          <a:xfrm>
            <a:off x="1051764" y="965609"/>
            <a:ext cx="395562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El lobo se adentró en el bosque. Él tenía un enorme apetito y en realidad no era de confiar. Así que corrió hasta la casa de la abuela antes de que Caperucita pudiera alcanzarlo. Su plan era comerse a la abuela, a Caperucita Roja y a todas las galletitas recién horneadas.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EE4DE2-7C09-4726-830D-FC3D6A13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47" y="1344197"/>
            <a:ext cx="4510059" cy="37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5983493" y="154905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9BFD915-7FD4-4454-B5D0-A189738655A9}"/>
              </a:ext>
            </a:extLst>
          </p:cNvPr>
          <p:cNvSpPr txBox="1"/>
          <p:nvPr/>
        </p:nvSpPr>
        <p:spPr>
          <a:xfrm>
            <a:off x="503590" y="174173"/>
            <a:ext cx="501020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El lobo tocó la puerta de la abuela. Al verlo, la abuelita corrió </a:t>
            </a:r>
            <a:r>
              <a:rPr lang="es-MX" sz="2400" b="0" i="0" dirty="0" err="1">
                <a:effectLst/>
                <a:latin typeface="Century Gothic" panose="020B0502020202020204" pitchFamily="34" charset="0"/>
              </a:rPr>
              <a:t>rapidamente</a:t>
            </a:r>
            <a:r>
              <a:rPr lang="es-MX" sz="2400" b="0" i="0" dirty="0">
                <a:effectLst/>
                <a:latin typeface="Century Gothic" panose="020B0502020202020204" pitchFamily="34" charset="0"/>
              </a:rPr>
              <a:t>. El lobo tomó el chal de la viejita, se puso sus lentes y su gorrito. Se trepó en la cama, cubriéndose hasta la nariz con la manta. Pronto escuchó que tocaban la puerta: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—Abuelita, soy yo, Caperucita Roja.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El lobo dijo: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—Pasa mi niña, estoy en camita.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Caperucita Roja pensó que su abuelita se encontraba muy enferma porque se veía muy pálida y sonaba terrible.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73F9D8-B39A-425F-BBFB-22E6472D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15" y="1421075"/>
            <a:ext cx="4696562" cy="43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410466-696C-4D42-A7B7-11D2D989833C}"/>
              </a:ext>
            </a:extLst>
          </p:cNvPr>
          <p:cNvSpPr/>
          <p:nvPr/>
        </p:nvSpPr>
        <p:spPr>
          <a:xfrm>
            <a:off x="5983493" y="154905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D9BFD915-7FD4-4454-B5D0-A189738655A9}"/>
              </a:ext>
            </a:extLst>
          </p:cNvPr>
          <p:cNvSpPr txBox="1"/>
          <p:nvPr/>
        </p:nvSpPr>
        <p:spPr>
          <a:xfrm>
            <a:off x="576024" y="272280"/>
            <a:ext cx="480847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—¡Abuelita, abuelita, qué ojos más grandes tienes!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—Son para verte mejor —respondió el lobo.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—¡Abuelita, abuelita, qué orejas más grandes tienes!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—Son para oírte mejor —susurró el lobo.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—¡Abuelita, abuelita, que dientes más grandes tienes!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—¡Son para comerte mejor!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Asustada, Caperucita salió corriendo hacia la puerta. Un leñador se acercó y </a:t>
            </a:r>
            <a:r>
              <a:rPr lang="es-MX" sz="2400" b="0" i="0" dirty="0" err="1">
                <a:effectLst/>
                <a:latin typeface="Century Gothic" panose="020B0502020202020204" pitchFamily="34" charset="0"/>
              </a:rPr>
              <a:t>vió</a:t>
            </a:r>
            <a:r>
              <a:rPr lang="es-MX" sz="2400" b="0" i="0" dirty="0">
                <a:effectLst/>
                <a:latin typeface="Century Gothic" panose="020B0502020202020204" pitchFamily="34" charset="0"/>
              </a:rPr>
              <a:t> a la abuelita escondida atrás de la puerta.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F7089F-34D4-4748-9680-A69446317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0" r="25705"/>
          <a:stretch/>
        </p:blipFill>
        <p:spPr>
          <a:xfrm>
            <a:off x="6514362" y="1227221"/>
            <a:ext cx="4630607" cy="41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4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A58FDC3-26EA-41ED-A401-C2D35FBF23DA}"/>
              </a:ext>
            </a:extLst>
          </p:cNvPr>
          <p:cNvSpPr/>
          <p:nvPr/>
        </p:nvSpPr>
        <p:spPr>
          <a:xfrm>
            <a:off x="-16061" y="-217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67B4BB62-D1EC-47C0-8698-E956C90DA857}"/>
              </a:ext>
            </a:extLst>
          </p:cNvPr>
          <p:cNvSpPr/>
          <p:nvPr/>
        </p:nvSpPr>
        <p:spPr>
          <a:xfrm>
            <a:off x="6301799" y="152400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DFEDAAB-D73A-443E-BFB8-069C8A61C253}"/>
              </a:ext>
            </a:extLst>
          </p:cNvPr>
          <p:cNvSpPr/>
          <p:nvPr/>
        </p:nvSpPr>
        <p:spPr>
          <a:xfrm>
            <a:off x="517073" y="130628"/>
            <a:ext cx="52197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3F06-E974-4672-9427-A7C1E8899E8E}"/>
              </a:ext>
            </a:extLst>
          </p:cNvPr>
          <p:cNvSpPr/>
          <p:nvPr/>
        </p:nvSpPr>
        <p:spPr>
          <a:xfrm>
            <a:off x="6112596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A454B52C-61EE-425A-A8C2-C83FB74D48E8}"/>
              </a:ext>
            </a:extLst>
          </p:cNvPr>
          <p:cNvSpPr/>
          <p:nvPr/>
        </p:nvSpPr>
        <p:spPr>
          <a:xfrm>
            <a:off x="5545549" y="249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65" name="Arco de bloque 64">
            <a:extLst>
              <a:ext uri="{FF2B5EF4-FFF2-40B4-BE49-F238E27FC236}">
                <a16:creationId xmlns:a16="http://schemas.microsoft.com/office/drawing/2014/main" id="{13ED6B16-99AB-4BB4-919C-3737C8596533}"/>
              </a:ext>
            </a:extLst>
          </p:cNvPr>
          <p:cNvSpPr/>
          <p:nvPr/>
        </p:nvSpPr>
        <p:spPr>
          <a:xfrm>
            <a:off x="5683146" y="2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C5DA1DDE-1D69-4155-9864-0F58FF72052B}"/>
              </a:ext>
            </a:extLst>
          </p:cNvPr>
          <p:cNvSpPr/>
          <p:nvPr/>
        </p:nvSpPr>
        <p:spPr>
          <a:xfrm>
            <a:off x="6127399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939A2A95-2BA7-47DF-A633-477B6BE02A92}"/>
              </a:ext>
            </a:extLst>
          </p:cNvPr>
          <p:cNvSpPr/>
          <p:nvPr/>
        </p:nvSpPr>
        <p:spPr>
          <a:xfrm>
            <a:off x="5560352" y="6349800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7" name="Arco de bloque 76">
            <a:extLst>
              <a:ext uri="{FF2B5EF4-FFF2-40B4-BE49-F238E27FC236}">
                <a16:creationId xmlns:a16="http://schemas.microsoft.com/office/drawing/2014/main" id="{BFDF0440-A269-4E1D-958C-4DD96752CCEE}"/>
              </a:ext>
            </a:extLst>
          </p:cNvPr>
          <p:cNvSpPr/>
          <p:nvPr/>
        </p:nvSpPr>
        <p:spPr>
          <a:xfrm>
            <a:off x="5697949" y="6102397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813EEF32-5628-4F31-9891-94FAB83EC9AC}"/>
              </a:ext>
            </a:extLst>
          </p:cNvPr>
          <p:cNvSpPr/>
          <p:nvPr/>
        </p:nvSpPr>
        <p:spPr>
          <a:xfrm>
            <a:off x="6130821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E06B92B-C030-43A9-8A23-7F8449A9E628}"/>
              </a:ext>
            </a:extLst>
          </p:cNvPr>
          <p:cNvSpPr/>
          <p:nvPr/>
        </p:nvSpPr>
        <p:spPr>
          <a:xfrm>
            <a:off x="5563774" y="571167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0" name="Arco de bloque 79">
            <a:extLst>
              <a:ext uri="{FF2B5EF4-FFF2-40B4-BE49-F238E27FC236}">
                <a16:creationId xmlns:a16="http://schemas.microsoft.com/office/drawing/2014/main" id="{D88E1004-C53A-4A62-9A7D-83920E986B2A}"/>
              </a:ext>
            </a:extLst>
          </p:cNvPr>
          <p:cNvSpPr/>
          <p:nvPr/>
        </p:nvSpPr>
        <p:spPr>
          <a:xfrm>
            <a:off x="5701371" y="546427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6042DEFD-87F9-49C7-B50D-BFAF2C9474EF}"/>
              </a:ext>
            </a:extLst>
          </p:cNvPr>
          <p:cNvSpPr/>
          <p:nvPr/>
        </p:nvSpPr>
        <p:spPr>
          <a:xfrm>
            <a:off x="6130862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0B7EFF81-F15E-4B9E-8CA0-3B41AE202C40}"/>
              </a:ext>
            </a:extLst>
          </p:cNvPr>
          <p:cNvSpPr/>
          <p:nvPr/>
        </p:nvSpPr>
        <p:spPr>
          <a:xfrm>
            <a:off x="5563815" y="51147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6" name="Arco de bloque 85">
            <a:extLst>
              <a:ext uri="{FF2B5EF4-FFF2-40B4-BE49-F238E27FC236}">
                <a16:creationId xmlns:a16="http://schemas.microsoft.com/office/drawing/2014/main" id="{4FFA0A8E-7907-4C27-A0A7-7B63F5FEFE77}"/>
              </a:ext>
            </a:extLst>
          </p:cNvPr>
          <p:cNvSpPr/>
          <p:nvPr/>
        </p:nvSpPr>
        <p:spPr>
          <a:xfrm>
            <a:off x="5701412" y="48673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04218BE9-71BA-4BE5-9D2A-46E7087C5A74}"/>
              </a:ext>
            </a:extLst>
          </p:cNvPr>
          <p:cNvSpPr/>
          <p:nvPr/>
        </p:nvSpPr>
        <p:spPr>
          <a:xfrm>
            <a:off x="6127399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FCFEF8FE-2D2D-498D-9D7B-F0CBDA0C6FBC}"/>
              </a:ext>
            </a:extLst>
          </p:cNvPr>
          <p:cNvSpPr/>
          <p:nvPr/>
        </p:nvSpPr>
        <p:spPr>
          <a:xfrm>
            <a:off x="5560352" y="45401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89" name="Arco de bloque 88">
            <a:extLst>
              <a:ext uri="{FF2B5EF4-FFF2-40B4-BE49-F238E27FC236}">
                <a16:creationId xmlns:a16="http://schemas.microsoft.com/office/drawing/2014/main" id="{31420000-C9EF-4A4A-8B97-266453445B0F}"/>
              </a:ext>
            </a:extLst>
          </p:cNvPr>
          <p:cNvSpPr/>
          <p:nvPr/>
        </p:nvSpPr>
        <p:spPr>
          <a:xfrm>
            <a:off x="5697949" y="42927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EE494EC-89CD-49E4-9B0B-01080DD87860}"/>
              </a:ext>
            </a:extLst>
          </p:cNvPr>
          <p:cNvSpPr/>
          <p:nvPr/>
        </p:nvSpPr>
        <p:spPr>
          <a:xfrm>
            <a:off x="6123936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E9456991-365C-49FF-A69A-AE9A1E9BE164}"/>
              </a:ext>
            </a:extLst>
          </p:cNvPr>
          <p:cNvSpPr/>
          <p:nvPr/>
        </p:nvSpPr>
        <p:spPr>
          <a:xfrm>
            <a:off x="5556889" y="396558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2" name="Arco de bloque 91">
            <a:extLst>
              <a:ext uri="{FF2B5EF4-FFF2-40B4-BE49-F238E27FC236}">
                <a16:creationId xmlns:a16="http://schemas.microsoft.com/office/drawing/2014/main" id="{3C49018E-0BCC-433E-AE53-BA0A853A3605}"/>
              </a:ext>
            </a:extLst>
          </p:cNvPr>
          <p:cNvSpPr/>
          <p:nvPr/>
        </p:nvSpPr>
        <p:spPr>
          <a:xfrm>
            <a:off x="5694486" y="371817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4B181DA1-6968-428D-ACAC-534F41C3DD2E}"/>
              </a:ext>
            </a:extLst>
          </p:cNvPr>
          <p:cNvSpPr/>
          <p:nvPr/>
        </p:nvSpPr>
        <p:spPr>
          <a:xfrm>
            <a:off x="6120473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4AE45F7E-B752-4D43-B7A1-3FE3A0C390D6}"/>
              </a:ext>
            </a:extLst>
          </p:cNvPr>
          <p:cNvSpPr/>
          <p:nvPr/>
        </p:nvSpPr>
        <p:spPr>
          <a:xfrm>
            <a:off x="5553426" y="339100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5" name="Arco de bloque 94">
            <a:extLst>
              <a:ext uri="{FF2B5EF4-FFF2-40B4-BE49-F238E27FC236}">
                <a16:creationId xmlns:a16="http://schemas.microsoft.com/office/drawing/2014/main" id="{BCD80180-34AA-4A13-BC35-BE8F8564A7B4}"/>
              </a:ext>
            </a:extLst>
          </p:cNvPr>
          <p:cNvSpPr/>
          <p:nvPr/>
        </p:nvSpPr>
        <p:spPr>
          <a:xfrm>
            <a:off x="5691023" y="314360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69FDA80F-F533-45A5-A7E7-97B8864244E3}"/>
              </a:ext>
            </a:extLst>
          </p:cNvPr>
          <p:cNvSpPr/>
          <p:nvPr/>
        </p:nvSpPr>
        <p:spPr>
          <a:xfrm>
            <a:off x="6117010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E9A407AF-D958-4984-88D2-08735F46B1A6}"/>
              </a:ext>
            </a:extLst>
          </p:cNvPr>
          <p:cNvSpPr/>
          <p:nvPr/>
        </p:nvSpPr>
        <p:spPr>
          <a:xfrm>
            <a:off x="5549963" y="2816431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98" name="Arco de bloque 97">
            <a:extLst>
              <a:ext uri="{FF2B5EF4-FFF2-40B4-BE49-F238E27FC236}">
                <a16:creationId xmlns:a16="http://schemas.microsoft.com/office/drawing/2014/main" id="{2ABFCAF2-3B6C-40E6-9AF4-2109005E7073}"/>
              </a:ext>
            </a:extLst>
          </p:cNvPr>
          <p:cNvSpPr/>
          <p:nvPr/>
        </p:nvSpPr>
        <p:spPr>
          <a:xfrm>
            <a:off x="5687560" y="2569028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AD148569-CDDA-42D3-82A8-C5E3051490E6}"/>
              </a:ext>
            </a:extLst>
          </p:cNvPr>
          <p:cNvSpPr/>
          <p:nvPr/>
        </p:nvSpPr>
        <p:spPr>
          <a:xfrm>
            <a:off x="6113547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D04AF733-A723-4DB2-9FC5-57FFFBC0DFB9}"/>
              </a:ext>
            </a:extLst>
          </p:cNvPr>
          <p:cNvSpPr/>
          <p:nvPr/>
        </p:nvSpPr>
        <p:spPr>
          <a:xfrm>
            <a:off x="5546500" y="2241856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01" name="Arco de bloque 100">
            <a:extLst>
              <a:ext uri="{FF2B5EF4-FFF2-40B4-BE49-F238E27FC236}">
                <a16:creationId xmlns:a16="http://schemas.microsoft.com/office/drawing/2014/main" id="{D85101C2-B332-4F60-8AF1-A2C21AA8BA69}"/>
              </a:ext>
            </a:extLst>
          </p:cNvPr>
          <p:cNvSpPr/>
          <p:nvPr/>
        </p:nvSpPr>
        <p:spPr>
          <a:xfrm>
            <a:off x="5684097" y="1994453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9324E3B-9F8B-40C4-AC1F-B27891D69CBF}"/>
              </a:ext>
            </a:extLst>
          </p:cNvPr>
          <p:cNvSpPr/>
          <p:nvPr/>
        </p:nvSpPr>
        <p:spPr>
          <a:xfrm>
            <a:off x="6117010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97E9E768-9623-48FE-AC4C-DA6055612B1C}"/>
              </a:ext>
            </a:extLst>
          </p:cNvPr>
          <p:cNvSpPr/>
          <p:nvPr/>
        </p:nvSpPr>
        <p:spPr>
          <a:xfrm>
            <a:off x="5549963" y="653405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13" name="Arco de bloque 112">
            <a:extLst>
              <a:ext uri="{FF2B5EF4-FFF2-40B4-BE49-F238E27FC236}">
                <a16:creationId xmlns:a16="http://schemas.microsoft.com/office/drawing/2014/main" id="{C913910E-1E58-4FBC-A80C-35CE03B26BEF}"/>
              </a:ext>
            </a:extLst>
          </p:cNvPr>
          <p:cNvSpPr/>
          <p:nvPr/>
        </p:nvSpPr>
        <p:spPr>
          <a:xfrm>
            <a:off x="5687560" y="406002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D45FDCED-F435-4C4F-886C-F68B913B7849}"/>
              </a:ext>
            </a:extLst>
          </p:cNvPr>
          <p:cNvSpPr/>
          <p:nvPr/>
        </p:nvSpPr>
        <p:spPr>
          <a:xfrm>
            <a:off x="6117010" y="112892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033B9F15-6BFC-4CCE-AF95-A84DE3E33E0E}"/>
              </a:ext>
            </a:extLst>
          </p:cNvPr>
          <p:cNvSpPr/>
          <p:nvPr/>
        </p:nvSpPr>
        <p:spPr>
          <a:xfrm>
            <a:off x="5549963" y="111705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22" name="Arco de bloque 121">
            <a:extLst>
              <a:ext uri="{FF2B5EF4-FFF2-40B4-BE49-F238E27FC236}">
                <a16:creationId xmlns:a16="http://schemas.microsoft.com/office/drawing/2014/main" id="{F50D9716-6875-4F81-B335-9810D05D291E}"/>
              </a:ext>
            </a:extLst>
          </p:cNvPr>
          <p:cNvSpPr/>
          <p:nvPr/>
        </p:nvSpPr>
        <p:spPr>
          <a:xfrm>
            <a:off x="5687560" y="869650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B68C568D-BAA6-4F4E-83AB-987E454DC668}"/>
              </a:ext>
            </a:extLst>
          </p:cNvPr>
          <p:cNvSpPr/>
          <p:nvPr/>
        </p:nvSpPr>
        <p:spPr>
          <a:xfrm>
            <a:off x="6145668" y="1692908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2660C660-9ACB-48D3-87F6-3C9DAF4B515B}"/>
              </a:ext>
            </a:extLst>
          </p:cNvPr>
          <p:cNvSpPr/>
          <p:nvPr/>
        </p:nvSpPr>
        <p:spPr>
          <a:xfrm>
            <a:off x="5578621" y="1681033"/>
            <a:ext cx="312263" cy="2921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/>
          </a:p>
        </p:txBody>
      </p:sp>
      <p:sp>
        <p:nvSpPr>
          <p:cNvPr id="131" name="Arco de bloque 130">
            <a:extLst>
              <a:ext uri="{FF2B5EF4-FFF2-40B4-BE49-F238E27FC236}">
                <a16:creationId xmlns:a16="http://schemas.microsoft.com/office/drawing/2014/main" id="{75B3FBDC-CA6F-45A9-80E5-075441D14EED}"/>
              </a:ext>
            </a:extLst>
          </p:cNvPr>
          <p:cNvSpPr/>
          <p:nvPr/>
        </p:nvSpPr>
        <p:spPr>
          <a:xfrm>
            <a:off x="5716218" y="1445505"/>
            <a:ext cx="593766" cy="53955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49879D82-BECD-4C00-899A-C213A3786BA4}"/>
              </a:ext>
            </a:extLst>
          </p:cNvPr>
          <p:cNvSpPr txBox="1"/>
          <p:nvPr/>
        </p:nvSpPr>
        <p:spPr>
          <a:xfrm>
            <a:off x="549615" y="734874"/>
            <a:ext cx="48084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Al ver al leñador, el lobo saltó por la ventana y huyó espantado para nunca ser visto.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La abuelita y Caperucita Roja agradecieron al leñador por salvarlas del malvado lobo y todos comieron galleticas con leche. Ese día Caperucita Roja aprendió una importante lección:</a:t>
            </a:r>
          </a:p>
          <a:p>
            <a:pPr algn="ctr"/>
            <a:r>
              <a:rPr lang="es-MX" sz="2400" b="0" i="0" dirty="0">
                <a:effectLst/>
                <a:latin typeface="Century Gothic" panose="020B0502020202020204" pitchFamily="34" charset="0"/>
              </a:rPr>
              <a:t>“Nunca debes hablar con extraños”.</a:t>
            </a:r>
          </a:p>
        </p:txBody>
      </p:sp>
      <p:pic>
        <p:nvPicPr>
          <p:cNvPr id="142" name="Picture 2" descr="Caperucita Roja cuento corto">
            <a:extLst>
              <a:ext uri="{FF2B5EF4-FFF2-40B4-BE49-F238E27FC236}">
                <a16:creationId xmlns:a16="http://schemas.microsoft.com/office/drawing/2014/main" id="{3C68F925-D715-41CA-B4FD-B0D8A9E27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11400" r="6793" b="3892"/>
          <a:stretch/>
        </p:blipFill>
        <p:spPr bwMode="auto">
          <a:xfrm>
            <a:off x="6658100" y="993577"/>
            <a:ext cx="4753248" cy="21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41D232-972A-428F-9BFE-20F2120EF901}"/>
              </a:ext>
            </a:extLst>
          </p:cNvPr>
          <p:cNvSpPr txBox="1"/>
          <p:nvPr/>
        </p:nvSpPr>
        <p:spPr>
          <a:xfrm>
            <a:off x="7044460" y="3965581"/>
            <a:ext cx="38756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600" dirty="0">
                <a:solidFill>
                  <a:srgbClr val="FF0000"/>
                </a:solidFill>
                <a:latin typeface="Modern Love Grunge" panose="04070805081005020601" pitchFamily="82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7346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EB36C14-1A6A-4E24-B795-3711CED0A443}"/>
              </a:ext>
            </a:extLst>
          </p:cNvPr>
          <p:cNvGrpSpPr/>
          <p:nvPr/>
        </p:nvGrpSpPr>
        <p:grpSpPr>
          <a:xfrm flipH="1">
            <a:off x="0" y="0"/>
            <a:ext cx="6548043" cy="6881621"/>
            <a:chOff x="5683146" y="2505"/>
            <a:chExt cx="6548043" cy="688162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A58FDC3-26EA-41ED-A401-C2D35FBF23DA}"/>
                </a:ext>
              </a:extLst>
            </p:cNvPr>
            <p:cNvSpPr/>
            <p:nvPr/>
          </p:nvSpPr>
          <p:spPr>
            <a:xfrm>
              <a:off x="5965384" y="26126"/>
              <a:ext cx="6265805" cy="685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6D17B2E-00A2-48AA-BBE1-3DFCF7CA9C37}"/>
                </a:ext>
              </a:extLst>
            </p:cNvPr>
            <p:cNvGrpSpPr/>
            <p:nvPr/>
          </p:nvGrpSpPr>
          <p:grpSpPr>
            <a:xfrm>
              <a:off x="5683146" y="2505"/>
              <a:ext cx="825257" cy="6752117"/>
              <a:chOff x="5683146" y="2505"/>
              <a:chExt cx="825257" cy="6752117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6E55307A-3D93-439E-927F-FD2FBFD22D7B}"/>
                  </a:ext>
                </a:extLst>
              </p:cNvPr>
              <p:cNvGrpSpPr/>
              <p:nvPr/>
            </p:nvGrpSpPr>
            <p:grpSpPr>
              <a:xfrm>
                <a:off x="5683146" y="2505"/>
                <a:ext cx="775764" cy="2508358"/>
                <a:chOff x="5683146" y="2505"/>
                <a:chExt cx="775764" cy="2508358"/>
              </a:xfrm>
            </p:grpSpPr>
            <p:grpSp>
              <p:nvGrpSpPr>
                <p:cNvPr id="3" name="Grupo 2">
                  <a:extLst>
                    <a:ext uri="{FF2B5EF4-FFF2-40B4-BE49-F238E27FC236}">
                      <a16:creationId xmlns:a16="http://schemas.microsoft.com/office/drawing/2014/main" id="{2DC797CC-0A99-43BB-A1B6-8A05EB7AA992}"/>
                    </a:ext>
                  </a:extLst>
                </p:cNvPr>
                <p:cNvGrpSpPr/>
                <p:nvPr/>
              </p:nvGrpSpPr>
              <p:grpSpPr>
                <a:xfrm>
                  <a:off x="5683146" y="2505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5" name="Rectángulo 14">
                    <a:extLst>
                      <a:ext uri="{FF2B5EF4-FFF2-40B4-BE49-F238E27FC236}">
                        <a16:creationId xmlns:a16="http://schemas.microsoft.com/office/drawing/2014/main" id="{C2CF3F06-E974-4672-9427-A7C1E8899E8E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65" name="Arco de bloque 64">
                    <a:extLst>
                      <a:ext uri="{FF2B5EF4-FFF2-40B4-BE49-F238E27FC236}">
                        <a16:creationId xmlns:a16="http://schemas.microsoft.com/office/drawing/2014/main" id="{13ED6B16-99AB-4BB4-919C-3737C8596533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" name="Grupo 1">
                    <a:extLst>
                      <a:ext uri="{FF2B5EF4-FFF2-40B4-BE49-F238E27FC236}">
                        <a16:creationId xmlns:a16="http://schemas.microsoft.com/office/drawing/2014/main" id="{2CEF96F0-C6F0-4C4F-85C1-674A28434EA6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11" name="Rectángulo 110">
                      <a:extLst>
                        <a:ext uri="{FF2B5EF4-FFF2-40B4-BE49-F238E27FC236}">
                          <a16:creationId xmlns:a16="http://schemas.microsoft.com/office/drawing/2014/main" id="{79324E3B-9F8B-40C4-AC1F-B27891D69C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13" name="Arco de bloque 112">
                      <a:extLst>
                        <a:ext uri="{FF2B5EF4-FFF2-40B4-BE49-F238E27FC236}">
                          <a16:creationId xmlns:a16="http://schemas.microsoft.com/office/drawing/2014/main" id="{C913910E-1E58-4FBC-A80C-35CE03B2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38" name="Grupo 137">
                    <a:extLst>
                      <a:ext uri="{FF2B5EF4-FFF2-40B4-BE49-F238E27FC236}">
                        <a16:creationId xmlns:a16="http://schemas.microsoft.com/office/drawing/2014/main" id="{AD603676-79F3-4CF3-8589-45698B9EFAC2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39" name="Rectángulo 138">
                      <a:extLst>
                        <a:ext uri="{FF2B5EF4-FFF2-40B4-BE49-F238E27FC236}">
                          <a16:creationId xmlns:a16="http://schemas.microsoft.com/office/drawing/2014/main" id="{50705E57-ECEA-43E5-99CD-31CB3CD6F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40" name="Arco de bloque 139">
                      <a:extLst>
                        <a:ext uri="{FF2B5EF4-FFF2-40B4-BE49-F238E27FC236}">
                          <a16:creationId xmlns:a16="http://schemas.microsoft.com/office/drawing/2014/main" id="{B7E29BAE-7578-4479-9473-095DD8491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3" name="Grupo 182">
                  <a:extLst>
                    <a:ext uri="{FF2B5EF4-FFF2-40B4-BE49-F238E27FC236}">
                      <a16:creationId xmlns:a16="http://schemas.microsoft.com/office/drawing/2014/main" id="{15663174-5A29-4537-833E-66E3A281872F}"/>
                    </a:ext>
                  </a:extLst>
                </p:cNvPr>
                <p:cNvGrpSpPr/>
                <p:nvPr/>
              </p:nvGrpSpPr>
              <p:grpSpPr>
                <a:xfrm>
                  <a:off x="5696209" y="1164319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84" name="Rectángulo 183">
                    <a:extLst>
                      <a:ext uri="{FF2B5EF4-FFF2-40B4-BE49-F238E27FC236}">
                        <a16:creationId xmlns:a16="http://schemas.microsoft.com/office/drawing/2014/main" id="{82FFBFDA-207B-4954-8277-D61B5405B858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185" name="Arco de bloque 184">
                    <a:extLst>
                      <a:ext uri="{FF2B5EF4-FFF2-40B4-BE49-F238E27FC236}">
                        <a16:creationId xmlns:a16="http://schemas.microsoft.com/office/drawing/2014/main" id="{2545AB0E-0B85-48D7-92AF-A73DB969D87B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6" name="Grupo 185">
                    <a:extLst>
                      <a:ext uri="{FF2B5EF4-FFF2-40B4-BE49-F238E27FC236}">
                        <a16:creationId xmlns:a16="http://schemas.microsoft.com/office/drawing/2014/main" id="{437E4137-A52D-4CDE-A2A3-E6A5556EF058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90" name="Rectángulo 189">
                      <a:extLst>
                        <a:ext uri="{FF2B5EF4-FFF2-40B4-BE49-F238E27FC236}">
                          <a16:creationId xmlns:a16="http://schemas.microsoft.com/office/drawing/2014/main" id="{9A53A89A-BE0D-4EE8-85A1-FA23E1441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91" name="Arco de bloque 190">
                      <a:extLst>
                        <a:ext uri="{FF2B5EF4-FFF2-40B4-BE49-F238E27FC236}">
                          <a16:creationId xmlns:a16="http://schemas.microsoft.com/office/drawing/2014/main" id="{88A3F3B5-3C1C-41D7-A079-12E1F7F26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87" name="Grupo 186">
                    <a:extLst>
                      <a:ext uri="{FF2B5EF4-FFF2-40B4-BE49-F238E27FC236}">
                        <a16:creationId xmlns:a16="http://schemas.microsoft.com/office/drawing/2014/main" id="{287DA964-9372-4E92-9C8E-15E11580ED9D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88" name="Rectángulo 187">
                      <a:extLst>
                        <a:ext uri="{FF2B5EF4-FFF2-40B4-BE49-F238E27FC236}">
                          <a16:creationId xmlns:a16="http://schemas.microsoft.com/office/drawing/2014/main" id="{8F92D707-3F4B-4F00-990A-D2D2FEFC3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189" name="Arco de bloque 188">
                      <a:extLst>
                        <a:ext uri="{FF2B5EF4-FFF2-40B4-BE49-F238E27FC236}">
                          <a16:creationId xmlns:a16="http://schemas.microsoft.com/office/drawing/2014/main" id="{2B529A34-A710-4E14-BE1A-826ACA438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2" name="Grupo 191">
                <a:extLst>
                  <a:ext uri="{FF2B5EF4-FFF2-40B4-BE49-F238E27FC236}">
                    <a16:creationId xmlns:a16="http://schemas.microsoft.com/office/drawing/2014/main" id="{7A2ED299-71AD-4DBB-A246-DE1475E25B92}"/>
                  </a:ext>
                </a:extLst>
              </p:cNvPr>
              <p:cNvGrpSpPr/>
              <p:nvPr/>
            </p:nvGrpSpPr>
            <p:grpSpPr>
              <a:xfrm>
                <a:off x="5717197" y="2326133"/>
                <a:ext cx="775764" cy="2508358"/>
                <a:chOff x="5683146" y="2505"/>
                <a:chExt cx="775764" cy="2508358"/>
              </a:xfrm>
            </p:grpSpPr>
            <p:grpSp>
              <p:nvGrpSpPr>
                <p:cNvPr id="193" name="Grupo 192">
                  <a:extLst>
                    <a:ext uri="{FF2B5EF4-FFF2-40B4-BE49-F238E27FC236}">
                      <a16:creationId xmlns:a16="http://schemas.microsoft.com/office/drawing/2014/main" id="{80CC58FD-D009-4D62-BC58-8A0E4FAFEDF2}"/>
                    </a:ext>
                  </a:extLst>
                </p:cNvPr>
                <p:cNvGrpSpPr/>
                <p:nvPr/>
              </p:nvGrpSpPr>
              <p:grpSpPr>
                <a:xfrm>
                  <a:off x="5683146" y="2505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203" name="Rectángulo 202">
                    <a:extLst>
                      <a:ext uri="{FF2B5EF4-FFF2-40B4-BE49-F238E27FC236}">
                        <a16:creationId xmlns:a16="http://schemas.microsoft.com/office/drawing/2014/main" id="{AE34A5A3-E7EB-4120-B46F-8FBD55141D30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04" name="Arco de bloque 203">
                    <a:extLst>
                      <a:ext uri="{FF2B5EF4-FFF2-40B4-BE49-F238E27FC236}">
                        <a16:creationId xmlns:a16="http://schemas.microsoft.com/office/drawing/2014/main" id="{D2A295EF-B975-4FC5-90BD-DD418579FD69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05" name="Grupo 204">
                    <a:extLst>
                      <a:ext uri="{FF2B5EF4-FFF2-40B4-BE49-F238E27FC236}">
                        <a16:creationId xmlns:a16="http://schemas.microsoft.com/office/drawing/2014/main" id="{C06741A6-16AE-441E-A4F0-451894E0C4AB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9" name="Rectángulo 208">
                      <a:extLst>
                        <a:ext uri="{FF2B5EF4-FFF2-40B4-BE49-F238E27FC236}">
                          <a16:creationId xmlns:a16="http://schemas.microsoft.com/office/drawing/2014/main" id="{67819A14-FC51-4645-8839-020CE9CA3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10" name="Arco de bloque 209">
                      <a:extLst>
                        <a:ext uri="{FF2B5EF4-FFF2-40B4-BE49-F238E27FC236}">
                          <a16:creationId xmlns:a16="http://schemas.microsoft.com/office/drawing/2014/main" id="{7946BC16-998D-4291-88FA-D47ACD794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06" name="Grupo 205">
                    <a:extLst>
                      <a:ext uri="{FF2B5EF4-FFF2-40B4-BE49-F238E27FC236}">
                        <a16:creationId xmlns:a16="http://schemas.microsoft.com/office/drawing/2014/main" id="{8538340D-BF4D-47EF-AC04-DDF67432108E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7" name="Rectángulo 206">
                      <a:extLst>
                        <a:ext uri="{FF2B5EF4-FFF2-40B4-BE49-F238E27FC236}">
                          <a16:creationId xmlns:a16="http://schemas.microsoft.com/office/drawing/2014/main" id="{48093C7E-BB36-4C96-98C0-99038B704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8" name="Arco de bloque 207">
                      <a:extLst>
                        <a:ext uri="{FF2B5EF4-FFF2-40B4-BE49-F238E27FC236}">
                          <a16:creationId xmlns:a16="http://schemas.microsoft.com/office/drawing/2014/main" id="{ABB7E38C-DF30-47C0-BDAE-8CAFF0B50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4" name="Grupo 193">
                  <a:extLst>
                    <a:ext uri="{FF2B5EF4-FFF2-40B4-BE49-F238E27FC236}">
                      <a16:creationId xmlns:a16="http://schemas.microsoft.com/office/drawing/2014/main" id="{21A9B27C-288D-4EF3-962E-66CDD525B7AA}"/>
                    </a:ext>
                  </a:extLst>
                </p:cNvPr>
                <p:cNvGrpSpPr/>
                <p:nvPr/>
              </p:nvGrpSpPr>
              <p:grpSpPr>
                <a:xfrm>
                  <a:off x="5696209" y="1164319"/>
                  <a:ext cx="762701" cy="1346544"/>
                  <a:chOff x="5683146" y="2505"/>
                  <a:chExt cx="762701" cy="1346544"/>
                </a:xfrm>
              </p:grpSpPr>
              <p:sp>
                <p:nvSpPr>
                  <p:cNvPr id="195" name="Rectángulo 194">
                    <a:extLst>
                      <a:ext uri="{FF2B5EF4-FFF2-40B4-BE49-F238E27FC236}">
                        <a16:creationId xmlns:a16="http://schemas.microsoft.com/office/drawing/2014/main" id="{785F9C04-0827-4920-B7CA-3E0759C9F11E}"/>
                      </a:ext>
                    </a:extLst>
                  </p:cNvPr>
                  <p:cNvSpPr/>
                  <p:nvPr/>
                </p:nvSpPr>
                <p:spPr>
                  <a:xfrm>
                    <a:off x="6112596" y="249908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196" name="Arco de bloque 195">
                    <a:extLst>
                      <a:ext uri="{FF2B5EF4-FFF2-40B4-BE49-F238E27FC236}">
                        <a16:creationId xmlns:a16="http://schemas.microsoft.com/office/drawing/2014/main" id="{7870E162-EF5A-48C9-93D0-71D3A8FDA2E9}"/>
                      </a:ext>
                    </a:extLst>
                  </p:cNvPr>
                  <p:cNvSpPr/>
                  <p:nvPr/>
                </p:nvSpPr>
                <p:spPr>
                  <a:xfrm>
                    <a:off x="5683146" y="2505"/>
                    <a:ext cx="593766" cy="539550"/>
                  </a:xfrm>
                  <a:prstGeom prst="blockArc">
                    <a:avLst>
                      <a:gd name="adj1" fmla="val 6600198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7" name="Grupo 196">
                    <a:extLst>
                      <a:ext uri="{FF2B5EF4-FFF2-40B4-BE49-F238E27FC236}">
                        <a16:creationId xmlns:a16="http://schemas.microsoft.com/office/drawing/2014/main" id="{8E1FC985-E0EC-4255-8199-210DB41423B4}"/>
                      </a:ext>
                    </a:extLst>
                  </p:cNvPr>
                  <p:cNvGrpSpPr/>
                  <p:nvPr/>
                </p:nvGrpSpPr>
                <p:grpSpPr>
                  <a:xfrm>
                    <a:off x="5687560" y="406002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201" name="Rectángulo 200">
                      <a:extLst>
                        <a:ext uri="{FF2B5EF4-FFF2-40B4-BE49-F238E27FC236}">
                          <a16:creationId xmlns:a16="http://schemas.microsoft.com/office/drawing/2014/main" id="{F19EC115-ECCD-4BA7-B49C-2BE873E710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2" name="Arco de bloque 201">
                      <a:extLst>
                        <a:ext uri="{FF2B5EF4-FFF2-40B4-BE49-F238E27FC236}">
                          <a16:creationId xmlns:a16="http://schemas.microsoft.com/office/drawing/2014/main" id="{612E81F8-5C6E-4713-97B8-B23E39742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98" name="Grupo 197">
                    <a:extLst>
                      <a:ext uri="{FF2B5EF4-FFF2-40B4-BE49-F238E27FC236}">
                        <a16:creationId xmlns:a16="http://schemas.microsoft.com/office/drawing/2014/main" id="{A9069B74-0EFF-4825-B11F-C618A422F717}"/>
                      </a:ext>
                    </a:extLst>
                  </p:cNvPr>
                  <p:cNvGrpSpPr/>
                  <p:nvPr/>
                </p:nvGrpSpPr>
                <p:grpSpPr>
                  <a:xfrm>
                    <a:off x="5704134" y="809499"/>
                    <a:ext cx="741713" cy="539550"/>
                    <a:chOff x="5687560" y="406002"/>
                    <a:chExt cx="741713" cy="539550"/>
                  </a:xfrm>
                </p:grpSpPr>
                <p:sp>
                  <p:nvSpPr>
                    <p:cNvPr id="199" name="Rectángulo 198">
                      <a:extLst>
                        <a:ext uri="{FF2B5EF4-FFF2-40B4-BE49-F238E27FC236}">
                          <a16:creationId xmlns:a16="http://schemas.microsoft.com/office/drawing/2014/main" id="{8230D0B0-5501-453B-ADAB-7C6CD0BBB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7010" y="653405"/>
                      <a:ext cx="312263" cy="292147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/>
                      <a:endParaRPr lang="es-MX" dirty="0"/>
                    </a:p>
                  </p:txBody>
                </p:sp>
                <p:sp>
                  <p:nvSpPr>
                    <p:cNvPr id="200" name="Arco de bloque 199">
                      <a:extLst>
                        <a:ext uri="{FF2B5EF4-FFF2-40B4-BE49-F238E27FC236}">
                          <a16:creationId xmlns:a16="http://schemas.microsoft.com/office/drawing/2014/main" id="{22EB5277-700E-45A3-923A-046439016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7560" y="406002"/>
                      <a:ext cx="593766" cy="539550"/>
                    </a:xfrm>
                    <a:prstGeom prst="blockArc">
                      <a:avLst>
                        <a:gd name="adj1" fmla="val 3983434"/>
                        <a:gd name="adj2" fmla="val 0"/>
                        <a:gd name="adj3" fmla="val 25000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2" name="Grupo 211">
                <a:extLst>
                  <a:ext uri="{FF2B5EF4-FFF2-40B4-BE49-F238E27FC236}">
                    <a16:creationId xmlns:a16="http://schemas.microsoft.com/office/drawing/2014/main" id="{7ACC233C-745B-40D5-B99C-98E5FAB71A40}"/>
                  </a:ext>
                </a:extLst>
              </p:cNvPr>
              <p:cNvGrpSpPr/>
              <p:nvPr/>
            </p:nvGrpSpPr>
            <p:grpSpPr>
              <a:xfrm>
                <a:off x="5745702" y="4649761"/>
                <a:ext cx="762701" cy="1346544"/>
                <a:chOff x="5683146" y="2505"/>
                <a:chExt cx="762701" cy="1346544"/>
              </a:xfrm>
            </p:grpSpPr>
            <p:sp>
              <p:nvSpPr>
                <p:cNvPr id="222" name="Rectángulo 221">
                  <a:extLst>
                    <a:ext uri="{FF2B5EF4-FFF2-40B4-BE49-F238E27FC236}">
                      <a16:creationId xmlns:a16="http://schemas.microsoft.com/office/drawing/2014/main" id="{D1EA44DA-3AEA-449E-9E17-1E0CA37D4F02}"/>
                    </a:ext>
                  </a:extLst>
                </p:cNvPr>
                <p:cNvSpPr/>
                <p:nvPr/>
              </p:nvSpPr>
              <p:spPr>
                <a:xfrm>
                  <a:off x="6112596" y="249908"/>
                  <a:ext cx="312263" cy="29214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MX" dirty="0"/>
                </a:p>
              </p:txBody>
            </p:sp>
            <p:sp>
              <p:nvSpPr>
                <p:cNvPr id="223" name="Arco de bloque 222">
                  <a:extLst>
                    <a:ext uri="{FF2B5EF4-FFF2-40B4-BE49-F238E27FC236}">
                      <a16:creationId xmlns:a16="http://schemas.microsoft.com/office/drawing/2014/main" id="{FE2F5681-6DE0-4AAA-95D8-690D85D9B78D}"/>
                    </a:ext>
                  </a:extLst>
                </p:cNvPr>
                <p:cNvSpPr/>
                <p:nvPr/>
              </p:nvSpPr>
              <p:spPr>
                <a:xfrm>
                  <a:off x="5683146" y="2505"/>
                  <a:ext cx="593766" cy="539550"/>
                </a:xfrm>
                <a:prstGeom prst="blockArc">
                  <a:avLst>
                    <a:gd name="adj1" fmla="val 6600198"/>
                    <a:gd name="adj2" fmla="val 0"/>
                    <a:gd name="adj3" fmla="val 25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4" name="Grupo 223">
                  <a:extLst>
                    <a:ext uri="{FF2B5EF4-FFF2-40B4-BE49-F238E27FC236}">
                      <a16:creationId xmlns:a16="http://schemas.microsoft.com/office/drawing/2014/main" id="{D65D3A36-F033-4707-85E9-0B49C7FAB5C2}"/>
                    </a:ext>
                  </a:extLst>
                </p:cNvPr>
                <p:cNvGrpSpPr/>
                <p:nvPr/>
              </p:nvGrpSpPr>
              <p:grpSpPr>
                <a:xfrm>
                  <a:off x="5687560" y="406002"/>
                  <a:ext cx="741713" cy="539550"/>
                  <a:chOff x="5687560" y="406002"/>
                  <a:chExt cx="741713" cy="539550"/>
                </a:xfrm>
              </p:grpSpPr>
              <p:sp>
                <p:nvSpPr>
                  <p:cNvPr id="228" name="Rectángulo 227">
                    <a:extLst>
                      <a:ext uri="{FF2B5EF4-FFF2-40B4-BE49-F238E27FC236}">
                        <a16:creationId xmlns:a16="http://schemas.microsoft.com/office/drawing/2014/main" id="{D22BB864-21E4-44ED-A8E9-CB0404594951}"/>
                      </a:ext>
                    </a:extLst>
                  </p:cNvPr>
                  <p:cNvSpPr/>
                  <p:nvPr/>
                </p:nvSpPr>
                <p:spPr>
                  <a:xfrm>
                    <a:off x="6117010" y="653405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29" name="Arco de bloque 228">
                    <a:extLst>
                      <a:ext uri="{FF2B5EF4-FFF2-40B4-BE49-F238E27FC236}">
                        <a16:creationId xmlns:a16="http://schemas.microsoft.com/office/drawing/2014/main" id="{C460F345-1FEB-4EDE-A1A2-1D72769A961E}"/>
                      </a:ext>
                    </a:extLst>
                  </p:cNvPr>
                  <p:cNvSpPr/>
                  <p:nvPr/>
                </p:nvSpPr>
                <p:spPr>
                  <a:xfrm>
                    <a:off x="5687560" y="406002"/>
                    <a:ext cx="593766" cy="539550"/>
                  </a:xfrm>
                  <a:prstGeom prst="blockArc">
                    <a:avLst>
                      <a:gd name="adj1" fmla="val 3983434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25" name="Grupo 224">
                  <a:extLst>
                    <a:ext uri="{FF2B5EF4-FFF2-40B4-BE49-F238E27FC236}">
                      <a16:creationId xmlns:a16="http://schemas.microsoft.com/office/drawing/2014/main" id="{057E5329-6CA2-4B82-B2D2-E4265192B7FD}"/>
                    </a:ext>
                  </a:extLst>
                </p:cNvPr>
                <p:cNvGrpSpPr/>
                <p:nvPr/>
              </p:nvGrpSpPr>
              <p:grpSpPr>
                <a:xfrm>
                  <a:off x="5704134" y="809499"/>
                  <a:ext cx="741713" cy="539550"/>
                  <a:chOff x="5687560" y="406002"/>
                  <a:chExt cx="741713" cy="539550"/>
                </a:xfrm>
              </p:grpSpPr>
              <p:sp>
                <p:nvSpPr>
                  <p:cNvPr id="226" name="Rectángulo 225">
                    <a:extLst>
                      <a:ext uri="{FF2B5EF4-FFF2-40B4-BE49-F238E27FC236}">
                        <a16:creationId xmlns:a16="http://schemas.microsoft.com/office/drawing/2014/main" id="{D1C96C1C-D762-4460-A53A-5E14C4161AD6}"/>
                      </a:ext>
                    </a:extLst>
                  </p:cNvPr>
                  <p:cNvSpPr/>
                  <p:nvPr/>
                </p:nvSpPr>
                <p:spPr>
                  <a:xfrm>
                    <a:off x="6117010" y="653405"/>
                    <a:ext cx="312263" cy="29214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/>
                    <a:endParaRPr lang="es-MX" dirty="0"/>
                  </a:p>
                </p:txBody>
              </p:sp>
              <p:sp>
                <p:nvSpPr>
                  <p:cNvPr id="227" name="Arco de bloque 226">
                    <a:extLst>
                      <a:ext uri="{FF2B5EF4-FFF2-40B4-BE49-F238E27FC236}">
                        <a16:creationId xmlns:a16="http://schemas.microsoft.com/office/drawing/2014/main" id="{F8FEE052-212C-41CD-95B9-3B35D34F0388}"/>
                      </a:ext>
                    </a:extLst>
                  </p:cNvPr>
                  <p:cNvSpPr/>
                  <p:nvPr/>
                </p:nvSpPr>
                <p:spPr>
                  <a:xfrm>
                    <a:off x="5687560" y="406002"/>
                    <a:ext cx="593766" cy="539550"/>
                  </a:xfrm>
                  <a:prstGeom prst="blockArc">
                    <a:avLst>
                      <a:gd name="adj1" fmla="val 3983434"/>
                      <a:gd name="adj2" fmla="val 0"/>
                      <a:gd name="adj3" fmla="val 25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4" name="Rectángulo 213">
                <a:extLst>
                  <a:ext uri="{FF2B5EF4-FFF2-40B4-BE49-F238E27FC236}">
                    <a16:creationId xmlns:a16="http://schemas.microsoft.com/office/drawing/2014/main" id="{87D38338-EC8E-47B1-9B4B-41108DBD848C}"/>
                  </a:ext>
                </a:extLst>
              </p:cNvPr>
              <p:cNvSpPr/>
              <p:nvPr/>
            </p:nvSpPr>
            <p:spPr>
              <a:xfrm>
                <a:off x="6188215" y="6058978"/>
                <a:ext cx="312263" cy="2921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s-MX" dirty="0"/>
              </a:p>
            </p:txBody>
          </p:sp>
          <p:sp>
            <p:nvSpPr>
              <p:cNvPr id="215" name="Arco de bloque 214">
                <a:extLst>
                  <a:ext uri="{FF2B5EF4-FFF2-40B4-BE49-F238E27FC236}">
                    <a16:creationId xmlns:a16="http://schemas.microsoft.com/office/drawing/2014/main" id="{4B42D2C4-899D-4FEC-A4E9-8FBD98FDD5A4}"/>
                  </a:ext>
                </a:extLst>
              </p:cNvPr>
              <p:cNvSpPr/>
              <p:nvPr/>
            </p:nvSpPr>
            <p:spPr>
              <a:xfrm>
                <a:off x="5758765" y="5811575"/>
                <a:ext cx="593766" cy="539550"/>
              </a:xfrm>
              <a:prstGeom prst="blockArc">
                <a:avLst>
                  <a:gd name="adj1" fmla="val 660019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6" name="Grupo 215">
                <a:extLst>
                  <a:ext uri="{FF2B5EF4-FFF2-40B4-BE49-F238E27FC236}">
                    <a16:creationId xmlns:a16="http://schemas.microsoft.com/office/drawing/2014/main" id="{2C23D78B-B7D3-4FFE-A687-E71A405D3E77}"/>
                  </a:ext>
                </a:extLst>
              </p:cNvPr>
              <p:cNvGrpSpPr/>
              <p:nvPr/>
            </p:nvGrpSpPr>
            <p:grpSpPr>
              <a:xfrm>
                <a:off x="5763179" y="6215072"/>
                <a:ext cx="741713" cy="539550"/>
                <a:chOff x="5687560" y="406002"/>
                <a:chExt cx="741713" cy="539550"/>
              </a:xfrm>
            </p:grpSpPr>
            <p:sp>
              <p:nvSpPr>
                <p:cNvPr id="220" name="Rectángulo 219">
                  <a:extLst>
                    <a:ext uri="{FF2B5EF4-FFF2-40B4-BE49-F238E27FC236}">
                      <a16:creationId xmlns:a16="http://schemas.microsoft.com/office/drawing/2014/main" id="{34F1847B-CC16-42ED-8130-6588ECB1EF97}"/>
                    </a:ext>
                  </a:extLst>
                </p:cNvPr>
                <p:cNvSpPr/>
                <p:nvPr/>
              </p:nvSpPr>
              <p:spPr>
                <a:xfrm>
                  <a:off x="6117010" y="653405"/>
                  <a:ext cx="312263" cy="29214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es-MX" dirty="0"/>
                </a:p>
              </p:txBody>
            </p:sp>
            <p:sp>
              <p:nvSpPr>
                <p:cNvPr id="221" name="Arco de bloque 220">
                  <a:extLst>
                    <a:ext uri="{FF2B5EF4-FFF2-40B4-BE49-F238E27FC236}">
                      <a16:creationId xmlns:a16="http://schemas.microsoft.com/office/drawing/2014/main" id="{DF3B3DB2-942C-4E11-B236-7ED4E6D4400B}"/>
                    </a:ext>
                  </a:extLst>
                </p:cNvPr>
                <p:cNvSpPr/>
                <p:nvPr/>
              </p:nvSpPr>
              <p:spPr>
                <a:xfrm>
                  <a:off x="5687560" y="406002"/>
                  <a:ext cx="593766" cy="539550"/>
                </a:xfrm>
                <a:prstGeom prst="blockArc">
                  <a:avLst>
                    <a:gd name="adj1" fmla="val 3983434"/>
                    <a:gd name="adj2" fmla="val 0"/>
                    <a:gd name="adj3" fmla="val 25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32641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500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Modern Love Grunge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FRANCISCO RODRIGUEZ DE LA PENA</dc:creator>
  <cp:lastModifiedBy>JOSE FRANCISCO RODRIGUEZ DE LA PENA</cp:lastModifiedBy>
  <cp:revision>12</cp:revision>
  <dcterms:created xsi:type="dcterms:W3CDTF">2021-09-09T05:23:49Z</dcterms:created>
  <dcterms:modified xsi:type="dcterms:W3CDTF">2021-09-22T05:27:23Z</dcterms:modified>
</cp:coreProperties>
</file>