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4" r:id="rId9"/>
    <p:sldId id="265" r:id="rId10"/>
    <p:sldId id="266" r:id="rId11"/>
    <p:sldId id="267" r:id="rId12"/>
    <p:sldId id="262" r:id="rId13"/>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a:srgbClr val="FFFFCC"/>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4EF2147-6EF2-4052-B363-92393F5699D7}" v="205" dt="2021-09-25T21:26:20.1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44" d="100"/>
          <a:sy n="44" d="100"/>
        </p:scale>
        <p:origin x="86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taly Reynoso" userId="df84545306d195a7" providerId="LiveId" clId="{84EF2147-6EF2-4052-B363-92393F5699D7}"/>
    <pc:docChg chg="undo custSel delSld modSld">
      <pc:chgData name="Nataly Reynoso" userId="df84545306d195a7" providerId="LiveId" clId="{84EF2147-6EF2-4052-B363-92393F5699D7}" dt="2021-09-25T21:27:40.848" v="631" actId="207"/>
      <pc:docMkLst>
        <pc:docMk/>
      </pc:docMkLst>
      <pc:sldChg chg="addSp delSp modSp mod modAnim">
        <pc:chgData name="Nataly Reynoso" userId="df84545306d195a7" providerId="LiveId" clId="{84EF2147-6EF2-4052-B363-92393F5699D7}" dt="2021-09-25T21:26:29.380" v="617" actId="207"/>
        <pc:sldMkLst>
          <pc:docMk/>
          <pc:sldMk cId="121520979" sldId="256"/>
        </pc:sldMkLst>
        <pc:spChg chg="add del mod">
          <ac:chgData name="Nataly Reynoso" userId="df84545306d195a7" providerId="LiveId" clId="{84EF2147-6EF2-4052-B363-92393F5699D7}" dt="2021-09-25T21:26:29.380" v="617" actId="207"/>
          <ac:spMkLst>
            <pc:docMk/>
            <pc:sldMk cId="121520979" sldId="256"/>
            <ac:spMk id="4" creationId="{D13E27C4-AF85-433E-8903-CA84A60E628F}"/>
          </ac:spMkLst>
        </pc:spChg>
        <pc:spChg chg="mod">
          <ac:chgData name="Nataly Reynoso" userId="df84545306d195a7" providerId="LiveId" clId="{84EF2147-6EF2-4052-B363-92393F5699D7}" dt="2021-09-25T21:26:20.160" v="616" actId="1076"/>
          <ac:spMkLst>
            <pc:docMk/>
            <pc:sldMk cId="121520979" sldId="256"/>
            <ac:spMk id="5" creationId="{FD3DCE4D-576B-411B-ACFA-46A88A7E6155}"/>
          </ac:spMkLst>
        </pc:spChg>
        <pc:spChg chg="mod">
          <ac:chgData name="Nataly Reynoso" userId="df84545306d195a7" providerId="LiveId" clId="{84EF2147-6EF2-4052-B363-92393F5699D7}" dt="2021-09-25T21:26:20.160" v="616" actId="1076"/>
          <ac:spMkLst>
            <pc:docMk/>
            <pc:sldMk cId="121520979" sldId="256"/>
            <ac:spMk id="34" creationId="{1262F596-BFC1-4A49-BA69-F0CBDF4A1AF8}"/>
          </ac:spMkLst>
        </pc:spChg>
        <pc:spChg chg="mod">
          <ac:chgData name="Nataly Reynoso" userId="df84545306d195a7" providerId="LiveId" clId="{84EF2147-6EF2-4052-B363-92393F5699D7}" dt="2021-09-25T21:26:20.160" v="616" actId="1076"/>
          <ac:spMkLst>
            <pc:docMk/>
            <pc:sldMk cId="121520979" sldId="256"/>
            <ac:spMk id="35" creationId="{7D4BDEA8-2EC9-4E23-A9DA-469202607714}"/>
          </ac:spMkLst>
        </pc:spChg>
        <pc:spChg chg="mod">
          <ac:chgData name="Nataly Reynoso" userId="df84545306d195a7" providerId="LiveId" clId="{84EF2147-6EF2-4052-B363-92393F5699D7}" dt="2021-09-25T21:26:20.160" v="616" actId="1076"/>
          <ac:spMkLst>
            <pc:docMk/>
            <pc:sldMk cId="121520979" sldId="256"/>
            <ac:spMk id="52" creationId="{43845AF0-D6CE-48B9-9640-7287A8DF1C31}"/>
          </ac:spMkLst>
        </pc:spChg>
        <pc:spChg chg="mod">
          <ac:chgData name="Nataly Reynoso" userId="df84545306d195a7" providerId="LiveId" clId="{84EF2147-6EF2-4052-B363-92393F5699D7}" dt="2021-09-25T21:26:20.160" v="616" actId="1076"/>
          <ac:spMkLst>
            <pc:docMk/>
            <pc:sldMk cId="121520979" sldId="256"/>
            <ac:spMk id="53" creationId="{0CADD3FE-5300-465B-B570-6C36DF2A4B1B}"/>
          </ac:spMkLst>
        </pc:spChg>
        <pc:spChg chg="mod">
          <ac:chgData name="Nataly Reynoso" userId="df84545306d195a7" providerId="LiveId" clId="{84EF2147-6EF2-4052-B363-92393F5699D7}" dt="2021-09-25T21:26:20.160" v="616" actId="1076"/>
          <ac:spMkLst>
            <pc:docMk/>
            <pc:sldMk cId="121520979" sldId="256"/>
            <ac:spMk id="55" creationId="{829723A0-ADF3-49C8-B198-3D9704C53DC3}"/>
          </ac:spMkLst>
        </pc:spChg>
        <pc:spChg chg="mod">
          <ac:chgData name="Nataly Reynoso" userId="df84545306d195a7" providerId="LiveId" clId="{84EF2147-6EF2-4052-B363-92393F5699D7}" dt="2021-09-25T21:26:20.160" v="616" actId="1076"/>
          <ac:spMkLst>
            <pc:docMk/>
            <pc:sldMk cId="121520979" sldId="256"/>
            <ac:spMk id="56" creationId="{3B77A66E-6784-4407-AF8F-C08BC8FED673}"/>
          </ac:spMkLst>
        </pc:spChg>
        <pc:spChg chg="mod">
          <ac:chgData name="Nataly Reynoso" userId="df84545306d195a7" providerId="LiveId" clId="{84EF2147-6EF2-4052-B363-92393F5699D7}" dt="2021-09-25T21:26:20.160" v="616" actId="1076"/>
          <ac:spMkLst>
            <pc:docMk/>
            <pc:sldMk cId="121520979" sldId="256"/>
            <ac:spMk id="58" creationId="{20F6309B-BC23-49BE-BB6F-60B5DEFA90CA}"/>
          </ac:spMkLst>
        </pc:spChg>
        <pc:spChg chg="mod">
          <ac:chgData name="Nataly Reynoso" userId="df84545306d195a7" providerId="LiveId" clId="{84EF2147-6EF2-4052-B363-92393F5699D7}" dt="2021-09-25T21:26:20.160" v="616" actId="1076"/>
          <ac:spMkLst>
            <pc:docMk/>
            <pc:sldMk cId="121520979" sldId="256"/>
            <ac:spMk id="59" creationId="{2A96C23B-7E82-440E-8A09-18F941EF8C09}"/>
          </ac:spMkLst>
        </pc:spChg>
        <pc:spChg chg="mod">
          <ac:chgData name="Nataly Reynoso" userId="df84545306d195a7" providerId="LiveId" clId="{84EF2147-6EF2-4052-B363-92393F5699D7}" dt="2021-09-25T21:26:20.160" v="616" actId="1076"/>
          <ac:spMkLst>
            <pc:docMk/>
            <pc:sldMk cId="121520979" sldId="256"/>
            <ac:spMk id="61" creationId="{FF415252-4388-4FE0-9EE8-0B67D7845103}"/>
          </ac:spMkLst>
        </pc:spChg>
        <pc:spChg chg="mod">
          <ac:chgData name="Nataly Reynoso" userId="df84545306d195a7" providerId="LiveId" clId="{84EF2147-6EF2-4052-B363-92393F5699D7}" dt="2021-09-25T21:26:20.160" v="616" actId="1076"/>
          <ac:spMkLst>
            <pc:docMk/>
            <pc:sldMk cId="121520979" sldId="256"/>
            <ac:spMk id="62" creationId="{2A5112AF-874C-4C7E-A464-C26A8AD8BD1C}"/>
          </ac:spMkLst>
        </pc:spChg>
        <pc:spChg chg="mod">
          <ac:chgData name="Nataly Reynoso" userId="df84545306d195a7" providerId="LiveId" clId="{84EF2147-6EF2-4052-B363-92393F5699D7}" dt="2021-09-25T21:26:20.160" v="616" actId="1076"/>
          <ac:spMkLst>
            <pc:docMk/>
            <pc:sldMk cId="121520979" sldId="256"/>
            <ac:spMk id="64" creationId="{1D6AE5B3-D7F8-4D90-B2B3-9BE4CC69D9E2}"/>
          </ac:spMkLst>
        </pc:spChg>
        <pc:spChg chg="mod">
          <ac:chgData name="Nataly Reynoso" userId="df84545306d195a7" providerId="LiveId" clId="{84EF2147-6EF2-4052-B363-92393F5699D7}" dt="2021-09-25T21:26:20.160" v="616" actId="1076"/>
          <ac:spMkLst>
            <pc:docMk/>
            <pc:sldMk cId="121520979" sldId="256"/>
            <ac:spMk id="65" creationId="{2CD1BE0A-7787-42F1-A477-8E8934D3ECD7}"/>
          </ac:spMkLst>
        </pc:spChg>
        <pc:spChg chg="mod">
          <ac:chgData name="Nataly Reynoso" userId="df84545306d195a7" providerId="LiveId" clId="{84EF2147-6EF2-4052-B363-92393F5699D7}" dt="2021-09-25T21:26:20.160" v="616" actId="1076"/>
          <ac:spMkLst>
            <pc:docMk/>
            <pc:sldMk cId="121520979" sldId="256"/>
            <ac:spMk id="67" creationId="{97390678-4C96-4D8F-A9D6-E6ADD9F39194}"/>
          </ac:spMkLst>
        </pc:spChg>
        <pc:spChg chg="mod">
          <ac:chgData name="Nataly Reynoso" userId="df84545306d195a7" providerId="LiveId" clId="{84EF2147-6EF2-4052-B363-92393F5699D7}" dt="2021-09-25T21:26:20.160" v="616" actId="1076"/>
          <ac:spMkLst>
            <pc:docMk/>
            <pc:sldMk cId="121520979" sldId="256"/>
            <ac:spMk id="68" creationId="{88F26A1B-96FB-4DBA-BABA-E3CF163E10FB}"/>
          </ac:spMkLst>
        </pc:spChg>
        <pc:spChg chg="mod">
          <ac:chgData name="Nataly Reynoso" userId="df84545306d195a7" providerId="LiveId" clId="{84EF2147-6EF2-4052-B363-92393F5699D7}" dt="2021-09-25T21:26:20.160" v="616" actId="1076"/>
          <ac:spMkLst>
            <pc:docMk/>
            <pc:sldMk cId="121520979" sldId="256"/>
            <ac:spMk id="70" creationId="{40C99DD6-B29B-4673-8B82-02396122F81F}"/>
          </ac:spMkLst>
        </pc:spChg>
        <pc:spChg chg="mod">
          <ac:chgData name="Nataly Reynoso" userId="df84545306d195a7" providerId="LiveId" clId="{84EF2147-6EF2-4052-B363-92393F5699D7}" dt="2021-09-25T21:26:20.160" v="616" actId="1076"/>
          <ac:spMkLst>
            <pc:docMk/>
            <pc:sldMk cId="121520979" sldId="256"/>
            <ac:spMk id="71" creationId="{2B49E93B-75B7-411A-9AD6-8AA110ECF12F}"/>
          </ac:spMkLst>
        </pc:spChg>
        <pc:spChg chg="mod">
          <ac:chgData name="Nataly Reynoso" userId="df84545306d195a7" providerId="LiveId" clId="{84EF2147-6EF2-4052-B363-92393F5699D7}" dt="2021-09-25T21:26:20.160" v="616" actId="1076"/>
          <ac:spMkLst>
            <pc:docMk/>
            <pc:sldMk cId="121520979" sldId="256"/>
            <ac:spMk id="73" creationId="{B4525F84-88FC-440D-A61C-861B3CA7E656}"/>
          </ac:spMkLst>
        </pc:spChg>
        <pc:spChg chg="mod">
          <ac:chgData name="Nataly Reynoso" userId="df84545306d195a7" providerId="LiveId" clId="{84EF2147-6EF2-4052-B363-92393F5699D7}" dt="2021-09-25T21:26:20.160" v="616" actId="1076"/>
          <ac:spMkLst>
            <pc:docMk/>
            <pc:sldMk cId="121520979" sldId="256"/>
            <ac:spMk id="74" creationId="{748803E5-B14D-4E5E-83AA-345FC76391F4}"/>
          </ac:spMkLst>
        </pc:spChg>
        <pc:spChg chg="mod">
          <ac:chgData name="Nataly Reynoso" userId="df84545306d195a7" providerId="LiveId" clId="{84EF2147-6EF2-4052-B363-92393F5699D7}" dt="2021-09-25T21:26:20.160" v="616" actId="1076"/>
          <ac:spMkLst>
            <pc:docMk/>
            <pc:sldMk cId="121520979" sldId="256"/>
            <ac:spMk id="76" creationId="{7176EAFB-9110-4FAE-91A5-B4E03A067E76}"/>
          </ac:spMkLst>
        </pc:spChg>
        <pc:spChg chg="mod">
          <ac:chgData name="Nataly Reynoso" userId="df84545306d195a7" providerId="LiveId" clId="{84EF2147-6EF2-4052-B363-92393F5699D7}" dt="2021-09-25T21:26:20.160" v="616" actId="1076"/>
          <ac:spMkLst>
            <pc:docMk/>
            <pc:sldMk cId="121520979" sldId="256"/>
            <ac:spMk id="77" creationId="{C6FA0112-32E9-465B-BC1D-AEDAF1957A89}"/>
          </ac:spMkLst>
        </pc:spChg>
        <pc:grpChg chg="add mod">
          <ac:chgData name="Nataly Reynoso" userId="df84545306d195a7" providerId="LiveId" clId="{84EF2147-6EF2-4052-B363-92393F5699D7}" dt="2021-09-25T21:24:31.172" v="586" actId="164"/>
          <ac:grpSpMkLst>
            <pc:docMk/>
            <pc:sldMk cId="121520979" sldId="256"/>
            <ac:grpSpMk id="2" creationId="{27688864-EF63-42FB-A2CA-F31216404D62}"/>
          </ac:grpSpMkLst>
        </pc:grpChg>
        <pc:grpChg chg="add mod">
          <ac:chgData name="Nataly Reynoso" userId="df84545306d195a7" providerId="LiveId" clId="{84EF2147-6EF2-4052-B363-92393F5699D7}" dt="2021-09-25T21:26:20.160" v="616" actId="1076"/>
          <ac:grpSpMkLst>
            <pc:docMk/>
            <pc:sldMk cId="121520979" sldId="256"/>
            <ac:grpSpMk id="3" creationId="{E91673F5-C865-4174-A906-7425D7896488}"/>
          </ac:grpSpMkLst>
        </pc:grpChg>
        <pc:grpChg chg="del mod">
          <ac:chgData name="Nataly Reynoso" userId="df84545306d195a7" providerId="LiveId" clId="{84EF2147-6EF2-4052-B363-92393F5699D7}" dt="2021-09-25T21:25:44.800" v="603" actId="21"/>
          <ac:grpSpMkLst>
            <pc:docMk/>
            <pc:sldMk cId="121520979" sldId="256"/>
            <ac:grpSpMk id="8" creationId="{7DD7EF40-A79B-4B33-A0CB-3796B6992585}"/>
          </ac:grpSpMkLst>
        </pc:grpChg>
        <pc:grpChg chg="del">
          <ac:chgData name="Nataly Reynoso" userId="df84545306d195a7" providerId="LiveId" clId="{84EF2147-6EF2-4052-B363-92393F5699D7}" dt="2021-09-25T21:25:53.466" v="607" actId="478"/>
          <ac:grpSpMkLst>
            <pc:docMk/>
            <pc:sldMk cId="121520979" sldId="256"/>
            <ac:grpSpMk id="9" creationId="{27D38B51-C52F-4908-823F-E581D36DDF4B}"/>
          </ac:grpSpMkLst>
        </pc:grpChg>
        <pc:grpChg chg="del">
          <ac:chgData name="Nataly Reynoso" userId="df84545306d195a7" providerId="LiveId" clId="{84EF2147-6EF2-4052-B363-92393F5699D7}" dt="2021-09-25T21:25:59.555" v="609" actId="21"/>
          <ac:grpSpMkLst>
            <pc:docMk/>
            <pc:sldMk cId="121520979" sldId="256"/>
            <ac:grpSpMk id="12" creationId="{65DDDAA1-A829-40D9-A624-FF109A2E50DE}"/>
          </ac:grpSpMkLst>
        </pc:grpChg>
        <pc:grpChg chg="del">
          <ac:chgData name="Nataly Reynoso" userId="df84545306d195a7" providerId="LiveId" clId="{84EF2147-6EF2-4052-B363-92393F5699D7}" dt="2021-09-25T21:26:02.143" v="610" actId="478"/>
          <ac:grpSpMkLst>
            <pc:docMk/>
            <pc:sldMk cId="121520979" sldId="256"/>
            <ac:grpSpMk id="15" creationId="{D6D4D53F-CEA5-4C30-B082-5E10993010E9}"/>
          </ac:grpSpMkLst>
        </pc:grpChg>
        <pc:grpChg chg="del">
          <ac:chgData name="Nataly Reynoso" userId="df84545306d195a7" providerId="LiveId" clId="{84EF2147-6EF2-4052-B363-92393F5699D7}" dt="2021-09-25T21:26:04.432" v="611" actId="478"/>
          <ac:grpSpMkLst>
            <pc:docMk/>
            <pc:sldMk cId="121520979" sldId="256"/>
            <ac:grpSpMk id="18" creationId="{5BA8B83C-1B05-4A6A-B3D5-AFDBF04CD3E5}"/>
          </ac:grpSpMkLst>
        </pc:grpChg>
        <pc:grpChg chg="del">
          <ac:chgData name="Nataly Reynoso" userId="df84545306d195a7" providerId="LiveId" clId="{84EF2147-6EF2-4052-B363-92393F5699D7}" dt="2021-09-25T21:26:06.954" v="612" actId="478"/>
          <ac:grpSpMkLst>
            <pc:docMk/>
            <pc:sldMk cId="121520979" sldId="256"/>
            <ac:grpSpMk id="21" creationId="{3AA7A260-BAD2-4300-B24F-00326D6AB9A2}"/>
          </ac:grpSpMkLst>
        </pc:grpChg>
        <pc:grpChg chg="del">
          <ac:chgData name="Nataly Reynoso" userId="df84545306d195a7" providerId="LiveId" clId="{84EF2147-6EF2-4052-B363-92393F5699D7}" dt="2021-09-25T21:26:09.473" v="613" actId="478"/>
          <ac:grpSpMkLst>
            <pc:docMk/>
            <pc:sldMk cId="121520979" sldId="256"/>
            <ac:grpSpMk id="24" creationId="{278906C6-FB81-4F68-9512-20C6C9454B3A}"/>
          </ac:grpSpMkLst>
        </pc:grpChg>
        <pc:grpChg chg="del">
          <ac:chgData name="Nataly Reynoso" userId="df84545306d195a7" providerId="LiveId" clId="{84EF2147-6EF2-4052-B363-92393F5699D7}" dt="2021-09-25T21:26:11.425" v="614" actId="478"/>
          <ac:grpSpMkLst>
            <pc:docMk/>
            <pc:sldMk cId="121520979" sldId="256"/>
            <ac:grpSpMk id="27" creationId="{149243CE-6A37-4BF2-B28C-9F2435F10C65}"/>
          </ac:grpSpMkLst>
        </pc:grpChg>
        <pc:grpChg chg="del">
          <ac:chgData name="Nataly Reynoso" userId="df84545306d195a7" providerId="LiveId" clId="{84EF2147-6EF2-4052-B363-92393F5699D7}" dt="2021-09-25T21:26:13.613" v="615" actId="478"/>
          <ac:grpSpMkLst>
            <pc:docMk/>
            <pc:sldMk cId="121520979" sldId="256"/>
            <ac:grpSpMk id="30" creationId="{1FA29A06-DEA0-49F5-9E71-E9312F061767}"/>
          </ac:grpSpMkLst>
        </pc:grpChg>
        <pc:grpChg chg="mod">
          <ac:chgData name="Nataly Reynoso" userId="df84545306d195a7" providerId="LiveId" clId="{84EF2147-6EF2-4052-B363-92393F5699D7}" dt="2021-09-25T21:26:20.160" v="616" actId="1076"/>
          <ac:grpSpMkLst>
            <pc:docMk/>
            <pc:sldMk cId="121520979" sldId="256"/>
            <ac:grpSpMk id="33" creationId="{F6B7D7A6-E363-4C6C-B808-DC47C35AD4C1}"/>
          </ac:grpSpMkLst>
        </pc:grpChg>
        <pc:grpChg chg="del">
          <ac:chgData name="Nataly Reynoso" userId="df84545306d195a7" providerId="LiveId" clId="{84EF2147-6EF2-4052-B363-92393F5699D7}" dt="2021-09-25T21:25:40.486" v="601" actId="478"/>
          <ac:grpSpMkLst>
            <pc:docMk/>
            <pc:sldMk cId="121520979" sldId="256"/>
            <ac:grpSpMk id="36" creationId="{17D13E42-E2A1-4C4F-B1D5-19FC26D7F9FD}"/>
          </ac:grpSpMkLst>
        </pc:grpChg>
        <pc:grpChg chg="del mod">
          <ac:chgData name="Nataly Reynoso" userId="df84545306d195a7" providerId="LiveId" clId="{84EF2147-6EF2-4052-B363-92393F5699D7}" dt="2021-09-25T21:25:50.988" v="606" actId="21"/>
          <ac:grpSpMkLst>
            <pc:docMk/>
            <pc:sldMk cId="121520979" sldId="256"/>
            <ac:grpSpMk id="39" creationId="{1966E9CF-187B-4D10-BE23-977A8F0D116C}"/>
          </ac:grpSpMkLst>
        </pc:grpChg>
        <pc:grpChg chg="del">
          <ac:chgData name="Nataly Reynoso" userId="df84545306d195a7" providerId="LiveId" clId="{84EF2147-6EF2-4052-B363-92393F5699D7}" dt="2021-09-25T21:25:55.649" v="608" actId="478"/>
          <ac:grpSpMkLst>
            <pc:docMk/>
            <pc:sldMk cId="121520979" sldId="256"/>
            <ac:grpSpMk id="42" creationId="{E5B835F5-B099-471E-A297-465B637030C5}"/>
          </ac:grpSpMkLst>
        </pc:grpChg>
        <pc:grpChg chg="del mod">
          <ac:chgData name="Nataly Reynoso" userId="df84545306d195a7" providerId="LiveId" clId="{84EF2147-6EF2-4052-B363-92393F5699D7}" dt="2021-09-25T21:25:38.814" v="600" actId="478"/>
          <ac:grpSpMkLst>
            <pc:docMk/>
            <pc:sldMk cId="121520979" sldId="256"/>
            <ac:grpSpMk id="45" creationId="{99E7CE82-7095-4B4D-A55F-210B647B651E}"/>
          </ac:grpSpMkLst>
        </pc:grpChg>
        <pc:grpChg chg="del">
          <ac:chgData name="Nataly Reynoso" userId="df84545306d195a7" providerId="LiveId" clId="{84EF2147-6EF2-4052-B363-92393F5699D7}" dt="2021-09-25T21:25:46.901" v="604" actId="478"/>
          <ac:grpSpMkLst>
            <pc:docMk/>
            <pc:sldMk cId="121520979" sldId="256"/>
            <ac:grpSpMk id="48" creationId="{EB9087BF-854C-4053-90B7-9A46BBFE9B85}"/>
          </ac:grpSpMkLst>
        </pc:grpChg>
        <pc:grpChg chg="mod">
          <ac:chgData name="Nataly Reynoso" userId="df84545306d195a7" providerId="LiveId" clId="{84EF2147-6EF2-4052-B363-92393F5699D7}" dt="2021-09-25T21:26:20.160" v="616" actId="1076"/>
          <ac:grpSpMkLst>
            <pc:docMk/>
            <pc:sldMk cId="121520979" sldId="256"/>
            <ac:grpSpMk id="51" creationId="{D3394FBA-137D-44B1-B352-82B3EDB563F3}"/>
          </ac:grpSpMkLst>
        </pc:grpChg>
        <pc:grpChg chg="mod">
          <ac:chgData name="Nataly Reynoso" userId="df84545306d195a7" providerId="LiveId" clId="{84EF2147-6EF2-4052-B363-92393F5699D7}" dt="2021-09-25T21:26:20.160" v="616" actId="1076"/>
          <ac:grpSpMkLst>
            <pc:docMk/>
            <pc:sldMk cId="121520979" sldId="256"/>
            <ac:grpSpMk id="54" creationId="{25CB94B6-4120-4925-871A-403F426A4864}"/>
          </ac:grpSpMkLst>
        </pc:grpChg>
        <pc:grpChg chg="mod">
          <ac:chgData name="Nataly Reynoso" userId="df84545306d195a7" providerId="LiveId" clId="{84EF2147-6EF2-4052-B363-92393F5699D7}" dt="2021-09-25T21:26:20.160" v="616" actId="1076"/>
          <ac:grpSpMkLst>
            <pc:docMk/>
            <pc:sldMk cId="121520979" sldId="256"/>
            <ac:grpSpMk id="57" creationId="{4105FC25-DD15-43C6-B177-42AAD171A536}"/>
          </ac:grpSpMkLst>
        </pc:grpChg>
        <pc:grpChg chg="mod">
          <ac:chgData name="Nataly Reynoso" userId="df84545306d195a7" providerId="LiveId" clId="{84EF2147-6EF2-4052-B363-92393F5699D7}" dt="2021-09-25T21:26:20.160" v="616" actId="1076"/>
          <ac:grpSpMkLst>
            <pc:docMk/>
            <pc:sldMk cId="121520979" sldId="256"/>
            <ac:grpSpMk id="60" creationId="{7518D43C-80C0-4DF7-9310-2282CCC68850}"/>
          </ac:grpSpMkLst>
        </pc:grpChg>
        <pc:grpChg chg="mod">
          <ac:chgData name="Nataly Reynoso" userId="df84545306d195a7" providerId="LiveId" clId="{84EF2147-6EF2-4052-B363-92393F5699D7}" dt="2021-09-25T21:26:20.160" v="616" actId="1076"/>
          <ac:grpSpMkLst>
            <pc:docMk/>
            <pc:sldMk cId="121520979" sldId="256"/>
            <ac:grpSpMk id="63" creationId="{271C121B-7CA6-4EB1-BDBE-6D336FCBE7B8}"/>
          </ac:grpSpMkLst>
        </pc:grpChg>
        <pc:grpChg chg="mod">
          <ac:chgData name="Nataly Reynoso" userId="df84545306d195a7" providerId="LiveId" clId="{84EF2147-6EF2-4052-B363-92393F5699D7}" dt="2021-09-25T21:26:20.160" v="616" actId="1076"/>
          <ac:grpSpMkLst>
            <pc:docMk/>
            <pc:sldMk cId="121520979" sldId="256"/>
            <ac:grpSpMk id="66" creationId="{BFBAB44A-107F-4700-B866-E42AC714DA51}"/>
          </ac:grpSpMkLst>
        </pc:grpChg>
        <pc:grpChg chg="mod">
          <ac:chgData name="Nataly Reynoso" userId="df84545306d195a7" providerId="LiveId" clId="{84EF2147-6EF2-4052-B363-92393F5699D7}" dt="2021-09-25T21:26:20.160" v="616" actId="1076"/>
          <ac:grpSpMkLst>
            <pc:docMk/>
            <pc:sldMk cId="121520979" sldId="256"/>
            <ac:grpSpMk id="69" creationId="{A860020F-F5D0-44AE-AE60-46E7BC9FF976}"/>
          </ac:grpSpMkLst>
        </pc:grpChg>
        <pc:grpChg chg="mod">
          <ac:chgData name="Nataly Reynoso" userId="df84545306d195a7" providerId="LiveId" clId="{84EF2147-6EF2-4052-B363-92393F5699D7}" dt="2021-09-25T21:26:20.160" v="616" actId="1076"/>
          <ac:grpSpMkLst>
            <pc:docMk/>
            <pc:sldMk cId="121520979" sldId="256"/>
            <ac:grpSpMk id="72" creationId="{84E06A40-5621-4920-9DB6-B142AC265452}"/>
          </ac:grpSpMkLst>
        </pc:grpChg>
        <pc:grpChg chg="mod">
          <ac:chgData name="Nataly Reynoso" userId="df84545306d195a7" providerId="LiveId" clId="{84EF2147-6EF2-4052-B363-92393F5699D7}" dt="2021-09-25T21:26:20.160" v="616" actId="1076"/>
          <ac:grpSpMkLst>
            <pc:docMk/>
            <pc:sldMk cId="121520979" sldId="256"/>
            <ac:grpSpMk id="75" creationId="{4CB0C345-E85F-4998-A6DD-E6871E7FB7EF}"/>
          </ac:grpSpMkLst>
        </pc:grpChg>
        <pc:grpChg chg="mod ord">
          <ac:chgData name="Nataly Reynoso" userId="df84545306d195a7" providerId="LiveId" clId="{84EF2147-6EF2-4052-B363-92393F5699D7}" dt="2021-09-25T21:26:20.160" v="616" actId="1076"/>
          <ac:grpSpMkLst>
            <pc:docMk/>
            <pc:sldMk cId="121520979" sldId="256"/>
            <ac:grpSpMk id="78" creationId="{5DE9BF5F-A8C4-455F-B3DD-7B538BC7E7C7}"/>
          </ac:grpSpMkLst>
        </pc:grpChg>
        <pc:grpChg chg="add mod">
          <ac:chgData name="Nataly Reynoso" userId="df84545306d195a7" providerId="LiveId" clId="{84EF2147-6EF2-4052-B363-92393F5699D7}" dt="2021-09-25T21:26:20.160" v="616" actId="1076"/>
          <ac:grpSpMkLst>
            <pc:docMk/>
            <pc:sldMk cId="121520979" sldId="256"/>
            <ac:grpSpMk id="79" creationId="{9D5A5667-A266-4582-9A31-CF39D1DAB508}"/>
          </ac:grpSpMkLst>
        </pc:grpChg>
        <pc:picChg chg="add mod">
          <ac:chgData name="Nataly Reynoso" userId="df84545306d195a7" providerId="LiveId" clId="{84EF2147-6EF2-4052-B363-92393F5699D7}" dt="2021-09-25T21:26:20.160" v="616" actId="1076"/>
          <ac:picMkLst>
            <pc:docMk/>
            <pc:sldMk cId="121520979" sldId="256"/>
            <ac:picMk id="1026" creationId="{4EB0DA00-4DA6-4CAD-8109-D4F3F5E9B0C8}"/>
          </ac:picMkLst>
        </pc:picChg>
        <pc:picChg chg="del">
          <ac:chgData name="Nataly Reynoso" userId="df84545306d195a7" providerId="LiveId" clId="{84EF2147-6EF2-4052-B363-92393F5699D7}" dt="2021-09-25T20:29:51.829" v="0" actId="478"/>
          <ac:picMkLst>
            <pc:docMk/>
            <pc:sldMk cId="121520979" sldId="256"/>
            <ac:picMk id="1028" creationId="{C6168D1E-4C0F-4334-B62F-26818C05EB5A}"/>
          </ac:picMkLst>
        </pc:picChg>
      </pc:sldChg>
      <pc:sldChg chg="addSp delSp modSp mod modAnim">
        <pc:chgData name="Nataly Reynoso" userId="df84545306d195a7" providerId="LiveId" clId="{84EF2147-6EF2-4052-B363-92393F5699D7}" dt="2021-09-25T21:26:35.989" v="618" actId="207"/>
        <pc:sldMkLst>
          <pc:docMk/>
          <pc:sldMk cId="612599533" sldId="257"/>
        </pc:sldMkLst>
        <pc:spChg chg="mod">
          <ac:chgData name="Nataly Reynoso" userId="df84545306d195a7" providerId="LiveId" clId="{84EF2147-6EF2-4052-B363-92393F5699D7}" dt="2021-09-25T21:26:35.989" v="618" actId="207"/>
          <ac:spMkLst>
            <pc:docMk/>
            <pc:sldMk cId="612599533" sldId="257"/>
            <ac:spMk id="4" creationId="{D13E27C4-AF85-433E-8903-CA84A60E628F}"/>
          </ac:spMkLst>
        </pc:spChg>
        <pc:spChg chg="add mod">
          <ac:chgData name="Nataly Reynoso" userId="df84545306d195a7" providerId="LiveId" clId="{84EF2147-6EF2-4052-B363-92393F5699D7}" dt="2021-09-25T20:36:44.508" v="97" actId="20577"/>
          <ac:spMkLst>
            <pc:docMk/>
            <pc:sldMk cId="612599533" sldId="257"/>
            <ac:spMk id="42" creationId="{65172769-1F45-491D-8366-C300353753DA}"/>
          </ac:spMkLst>
        </pc:spChg>
        <pc:spChg chg="del">
          <ac:chgData name="Nataly Reynoso" userId="df84545306d195a7" providerId="LiveId" clId="{84EF2147-6EF2-4052-B363-92393F5699D7}" dt="2021-09-25T20:29:59.590" v="2" actId="478"/>
          <ac:spMkLst>
            <pc:docMk/>
            <pc:sldMk cId="612599533" sldId="257"/>
            <ac:spMk id="54" creationId="{971263EB-A267-4997-8D07-2B18EBF00EB2}"/>
          </ac:spMkLst>
        </pc:spChg>
        <pc:spChg chg="del">
          <ac:chgData name="Nataly Reynoso" userId="df84545306d195a7" providerId="LiveId" clId="{84EF2147-6EF2-4052-B363-92393F5699D7}" dt="2021-09-25T20:30:04.361" v="4" actId="478"/>
          <ac:spMkLst>
            <pc:docMk/>
            <pc:sldMk cId="612599533" sldId="257"/>
            <ac:spMk id="57" creationId="{B6CBFB63-ED87-4F82-B8FF-6E0490FB97D4}"/>
          </ac:spMkLst>
        </pc:spChg>
        <pc:picChg chg="del">
          <ac:chgData name="Nataly Reynoso" userId="df84545306d195a7" providerId="LiveId" clId="{84EF2147-6EF2-4052-B363-92393F5699D7}" dt="2021-09-25T20:29:55.335" v="1" actId="478"/>
          <ac:picMkLst>
            <pc:docMk/>
            <pc:sldMk cId="612599533" sldId="257"/>
            <ac:picMk id="53" creationId="{AAE73619-D452-42ED-B3C1-46077647F80C}"/>
          </ac:picMkLst>
        </pc:picChg>
        <pc:picChg chg="del">
          <ac:chgData name="Nataly Reynoso" userId="df84545306d195a7" providerId="LiveId" clId="{84EF2147-6EF2-4052-B363-92393F5699D7}" dt="2021-09-25T20:30:01.179" v="3" actId="478"/>
          <ac:picMkLst>
            <pc:docMk/>
            <pc:sldMk cId="612599533" sldId="257"/>
            <ac:picMk id="56" creationId="{30E2EA69-EC5D-4C2E-8667-1C5738EF0424}"/>
          </ac:picMkLst>
        </pc:picChg>
        <pc:picChg chg="add mod">
          <ac:chgData name="Nataly Reynoso" userId="df84545306d195a7" providerId="LiveId" clId="{84EF2147-6EF2-4052-B363-92393F5699D7}" dt="2021-09-25T20:37:30.225" v="102" actId="1076"/>
          <ac:picMkLst>
            <pc:docMk/>
            <pc:sldMk cId="612599533" sldId="257"/>
            <ac:picMk id="2050" creationId="{A18AB70B-ED6A-4B94-86C0-C46E1844B684}"/>
          </ac:picMkLst>
        </pc:picChg>
        <pc:picChg chg="add mod">
          <ac:chgData name="Nataly Reynoso" userId="df84545306d195a7" providerId="LiveId" clId="{84EF2147-6EF2-4052-B363-92393F5699D7}" dt="2021-09-25T20:38:48.840" v="111" actId="1076"/>
          <ac:picMkLst>
            <pc:docMk/>
            <pc:sldMk cId="612599533" sldId="257"/>
            <ac:picMk id="2052" creationId="{72E93551-B53F-4425-ADDD-7855383B2BA4}"/>
          </ac:picMkLst>
        </pc:picChg>
      </pc:sldChg>
      <pc:sldChg chg="addSp delSp modSp mod modTransition modAnim">
        <pc:chgData name="Nataly Reynoso" userId="df84545306d195a7" providerId="LiveId" clId="{84EF2147-6EF2-4052-B363-92393F5699D7}" dt="2021-09-25T21:26:46.184" v="621" actId="207"/>
        <pc:sldMkLst>
          <pc:docMk/>
          <pc:sldMk cId="582745989" sldId="258"/>
        </pc:sldMkLst>
        <pc:spChg chg="mod">
          <ac:chgData name="Nataly Reynoso" userId="df84545306d195a7" providerId="LiveId" clId="{84EF2147-6EF2-4052-B363-92393F5699D7}" dt="2021-09-25T21:26:46.184" v="621" actId="207"/>
          <ac:spMkLst>
            <pc:docMk/>
            <pc:sldMk cId="582745989" sldId="258"/>
            <ac:spMk id="4" creationId="{D13E27C4-AF85-433E-8903-CA84A60E628F}"/>
          </ac:spMkLst>
        </pc:spChg>
        <pc:spChg chg="mod">
          <ac:chgData name="Nataly Reynoso" userId="df84545306d195a7" providerId="LiveId" clId="{84EF2147-6EF2-4052-B363-92393F5699D7}" dt="2021-09-25T21:26:42.777" v="620" actId="207"/>
          <ac:spMkLst>
            <pc:docMk/>
            <pc:sldMk cId="582745989" sldId="258"/>
            <ac:spMk id="6" creationId="{6F63F285-4F19-40F3-81F1-C82DDFB93A31}"/>
          </ac:spMkLst>
        </pc:spChg>
        <pc:spChg chg="add mod">
          <ac:chgData name="Nataly Reynoso" userId="df84545306d195a7" providerId="LiveId" clId="{84EF2147-6EF2-4052-B363-92393F5699D7}" dt="2021-09-25T21:19:43.853" v="539" actId="1076"/>
          <ac:spMkLst>
            <pc:docMk/>
            <pc:sldMk cId="582745989" sldId="258"/>
            <ac:spMk id="42" creationId="{6EF586B7-B524-4464-868C-47DC56F02C75}"/>
          </ac:spMkLst>
        </pc:spChg>
        <pc:spChg chg="del">
          <ac:chgData name="Nataly Reynoso" userId="df84545306d195a7" providerId="LiveId" clId="{84EF2147-6EF2-4052-B363-92393F5699D7}" dt="2021-09-25T20:30:09.926" v="6" actId="478"/>
          <ac:spMkLst>
            <pc:docMk/>
            <pc:sldMk cId="582745989" sldId="258"/>
            <ac:spMk id="46" creationId="{7F8D2552-AE78-4841-B28C-227992BA0E9E}"/>
          </ac:spMkLst>
        </pc:spChg>
        <pc:spChg chg="del">
          <ac:chgData name="Nataly Reynoso" userId="df84545306d195a7" providerId="LiveId" clId="{84EF2147-6EF2-4052-B363-92393F5699D7}" dt="2021-09-25T20:30:14.214" v="8" actId="478"/>
          <ac:spMkLst>
            <pc:docMk/>
            <pc:sldMk cId="582745989" sldId="258"/>
            <ac:spMk id="47" creationId="{E28C76B4-B92B-41DA-ABAA-0777B2836647}"/>
          </ac:spMkLst>
        </pc:spChg>
        <pc:spChg chg="del">
          <ac:chgData name="Nataly Reynoso" userId="df84545306d195a7" providerId="LiveId" clId="{84EF2147-6EF2-4052-B363-92393F5699D7}" dt="2021-09-25T20:30:19.385" v="10" actId="478"/>
          <ac:spMkLst>
            <pc:docMk/>
            <pc:sldMk cId="582745989" sldId="258"/>
            <ac:spMk id="48" creationId="{6F2222A0-6D80-463C-843A-8A2304EDF7A7}"/>
          </ac:spMkLst>
        </pc:spChg>
        <pc:picChg chg="del">
          <ac:chgData name="Nataly Reynoso" userId="df84545306d195a7" providerId="LiveId" clId="{84EF2147-6EF2-4052-B363-92393F5699D7}" dt="2021-09-25T20:30:07.822" v="5" actId="478"/>
          <ac:picMkLst>
            <pc:docMk/>
            <pc:sldMk cId="582745989" sldId="258"/>
            <ac:picMk id="43" creationId="{5586CBA6-8B0B-4DFB-BDF9-A8C7FEDBA344}"/>
          </ac:picMkLst>
        </pc:picChg>
        <pc:picChg chg="del">
          <ac:chgData name="Nataly Reynoso" userId="df84545306d195a7" providerId="LiveId" clId="{84EF2147-6EF2-4052-B363-92393F5699D7}" dt="2021-09-25T20:30:16.134" v="9" actId="478"/>
          <ac:picMkLst>
            <pc:docMk/>
            <pc:sldMk cId="582745989" sldId="258"/>
            <ac:picMk id="45" creationId="{0B1ADBE1-2CA2-40C2-A750-4415B3F6AC13}"/>
          </ac:picMkLst>
        </pc:picChg>
        <pc:picChg chg="add mod">
          <ac:chgData name="Nataly Reynoso" userId="df84545306d195a7" providerId="LiveId" clId="{84EF2147-6EF2-4052-B363-92393F5699D7}" dt="2021-09-25T21:19:40.096" v="538" actId="1076"/>
          <ac:picMkLst>
            <pc:docMk/>
            <pc:sldMk cId="582745989" sldId="258"/>
            <ac:picMk id="3074" creationId="{D1D99A59-94B7-4752-B9AF-D136C11B0440}"/>
          </ac:picMkLst>
        </pc:picChg>
        <pc:picChg chg="add mod">
          <ac:chgData name="Nataly Reynoso" userId="df84545306d195a7" providerId="LiveId" clId="{84EF2147-6EF2-4052-B363-92393F5699D7}" dt="2021-09-25T21:19:47.761" v="540" actId="1076"/>
          <ac:picMkLst>
            <pc:docMk/>
            <pc:sldMk cId="582745989" sldId="258"/>
            <ac:picMk id="3076" creationId="{6BC1C93E-0525-4151-9015-D9F7F96E2706}"/>
          </ac:picMkLst>
        </pc:picChg>
      </pc:sldChg>
      <pc:sldChg chg="addSp delSp modSp mod modAnim">
        <pc:chgData name="Nataly Reynoso" userId="df84545306d195a7" providerId="LiveId" clId="{84EF2147-6EF2-4052-B363-92393F5699D7}" dt="2021-09-25T21:26:50.657" v="622" actId="207"/>
        <pc:sldMkLst>
          <pc:docMk/>
          <pc:sldMk cId="2957593727" sldId="259"/>
        </pc:sldMkLst>
        <pc:spChg chg="mod">
          <ac:chgData name="Nataly Reynoso" userId="df84545306d195a7" providerId="LiveId" clId="{84EF2147-6EF2-4052-B363-92393F5699D7}" dt="2021-09-25T21:26:50.657" v="622" actId="207"/>
          <ac:spMkLst>
            <pc:docMk/>
            <pc:sldMk cId="2957593727" sldId="259"/>
            <ac:spMk id="4" creationId="{D13E27C4-AF85-433E-8903-CA84A60E628F}"/>
          </ac:spMkLst>
        </pc:spChg>
        <pc:spChg chg="add mod">
          <ac:chgData name="Nataly Reynoso" userId="df84545306d195a7" providerId="LiveId" clId="{84EF2147-6EF2-4052-B363-92393F5699D7}" dt="2021-09-25T20:45:19.054" v="146" actId="20577"/>
          <ac:spMkLst>
            <pc:docMk/>
            <pc:sldMk cId="2957593727" sldId="259"/>
            <ac:spMk id="42" creationId="{85DAB6FD-D3DE-4444-AD57-099892788F16}"/>
          </ac:spMkLst>
        </pc:spChg>
        <pc:spChg chg="del">
          <ac:chgData name="Nataly Reynoso" userId="df84545306d195a7" providerId="LiveId" clId="{84EF2147-6EF2-4052-B363-92393F5699D7}" dt="2021-09-25T20:30:59.156" v="12" actId="478"/>
          <ac:spMkLst>
            <pc:docMk/>
            <pc:sldMk cId="2957593727" sldId="259"/>
            <ac:spMk id="46" creationId="{FD6F3D28-AA4B-41BD-95F0-CB35C85CB53D}"/>
          </ac:spMkLst>
        </pc:spChg>
        <pc:spChg chg="del">
          <ac:chgData name="Nataly Reynoso" userId="df84545306d195a7" providerId="LiveId" clId="{84EF2147-6EF2-4052-B363-92393F5699D7}" dt="2021-09-25T20:31:04.118" v="14" actId="478"/>
          <ac:spMkLst>
            <pc:docMk/>
            <pc:sldMk cId="2957593727" sldId="259"/>
            <ac:spMk id="47" creationId="{6242DEC3-B21C-4342-8A68-B62F731E8FD4}"/>
          </ac:spMkLst>
        </pc:spChg>
        <pc:picChg chg="del">
          <ac:chgData name="Nataly Reynoso" userId="df84545306d195a7" providerId="LiveId" clId="{84EF2147-6EF2-4052-B363-92393F5699D7}" dt="2021-09-25T20:30:55.857" v="11" actId="478"/>
          <ac:picMkLst>
            <pc:docMk/>
            <pc:sldMk cId="2957593727" sldId="259"/>
            <ac:picMk id="43" creationId="{E7E2484D-DC3B-438A-A9C6-D3EAA5D06E25}"/>
          </ac:picMkLst>
        </pc:picChg>
        <pc:picChg chg="del">
          <ac:chgData name="Nataly Reynoso" userId="df84545306d195a7" providerId="LiveId" clId="{84EF2147-6EF2-4052-B363-92393F5699D7}" dt="2021-09-25T20:31:01.023" v="13" actId="478"/>
          <ac:picMkLst>
            <pc:docMk/>
            <pc:sldMk cId="2957593727" sldId="259"/>
            <ac:picMk id="45" creationId="{93B93646-08D2-442A-8787-86155B550555}"/>
          </ac:picMkLst>
        </pc:picChg>
        <pc:picChg chg="add mod">
          <ac:chgData name="Nataly Reynoso" userId="df84545306d195a7" providerId="LiveId" clId="{84EF2147-6EF2-4052-B363-92393F5699D7}" dt="2021-09-25T20:46:08.304" v="151" actId="1076"/>
          <ac:picMkLst>
            <pc:docMk/>
            <pc:sldMk cId="2957593727" sldId="259"/>
            <ac:picMk id="4098" creationId="{913DD956-A78D-4999-BD72-CBD3C4E6F3B0}"/>
          </ac:picMkLst>
        </pc:picChg>
        <pc:picChg chg="add mod">
          <ac:chgData name="Nataly Reynoso" userId="df84545306d195a7" providerId="LiveId" clId="{84EF2147-6EF2-4052-B363-92393F5699D7}" dt="2021-09-25T20:47:21.822" v="160" actId="1076"/>
          <ac:picMkLst>
            <pc:docMk/>
            <pc:sldMk cId="2957593727" sldId="259"/>
            <ac:picMk id="4100" creationId="{C9BB1AB5-0540-4EB3-8ABE-B5E40068DDE0}"/>
          </ac:picMkLst>
        </pc:picChg>
        <pc:picChg chg="add mod">
          <ac:chgData name="Nataly Reynoso" userId="df84545306d195a7" providerId="LiveId" clId="{84EF2147-6EF2-4052-B363-92393F5699D7}" dt="2021-09-25T20:47:32.183" v="162" actId="1440"/>
          <ac:picMkLst>
            <pc:docMk/>
            <pc:sldMk cId="2957593727" sldId="259"/>
            <ac:picMk id="4102" creationId="{EBDDB0D9-4051-4E82-BD5D-468A01D6B1FA}"/>
          </ac:picMkLst>
        </pc:picChg>
        <pc:picChg chg="add mod">
          <ac:chgData name="Nataly Reynoso" userId="df84545306d195a7" providerId="LiveId" clId="{84EF2147-6EF2-4052-B363-92393F5699D7}" dt="2021-09-25T20:50:47.315" v="166" actId="1440"/>
          <ac:picMkLst>
            <pc:docMk/>
            <pc:sldMk cId="2957593727" sldId="259"/>
            <ac:picMk id="4104" creationId="{F1D413FB-B401-4412-A822-34E881E9E303}"/>
          </ac:picMkLst>
        </pc:picChg>
      </pc:sldChg>
      <pc:sldChg chg="addSp delSp modSp mod modAnim">
        <pc:chgData name="Nataly Reynoso" userId="df84545306d195a7" providerId="LiveId" clId="{84EF2147-6EF2-4052-B363-92393F5699D7}" dt="2021-09-25T21:26:56.524" v="623" actId="207"/>
        <pc:sldMkLst>
          <pc:docMk/>
          <pc:sldMk cId="896226510" sldId="260"/>
        </pc:sldMkLst>
        <pc:spChg chg="mod">
          <ac:chgData name="Nataly Reynoso" userId="df84545306d195a7" providerId="LiveId" clId="{84EF2147-6EF2-4052-B363-92393F5699D7}" dt="2021-09-25T21:26:56.524" v="623" actId="207"/>
          <ac:spMkLst>
            <pc:docMk/>
            <pc:sldMk cId="896226510" sldId="260"/>
            <ac:spMk id="4" creationId="{D13E27C4-AF85-433E-8903-CA84A60E628F}"/>
          </ac:spMkLst>
        </pc:spChg>
        <pc:spChg chg="mod">
          <ac:chgData name="Nataly Reynoso" userId="df84545306d195a7" providerId="LiveId" clId="{84EF2147-6EF2-4052-B363-92393F5699D7}" dt="2021-09-25T20:53:58.421" v="194" actId="1076"/>
          <ac:spMkLst>
            <pc:docMk/>
            <pc:sldMk cId="896226510" sldId="260"/>
            <ac:spMk id="5" creationId="{FD3DCE4D-576B-411B-ACFA-46A88A7E6155}"/>
          </ac:spMkLst>
        </pc:spChg>
        <pc:spChg chg="add mod">
          <ac:chgData name="Nataly Reynoso" userId="df84545306d195a7" providerId="LiveId" clId="{84EF2147-6EF2-4052-B363-92393F5699D7}" dt="2021-09-25T21:21:39.351" v="552" actId="1076"/>
          <ac:spMkLst>
            <pc:docMk/>
            <pc:sldMk cId="896226510" sldId="260"/>
            <ac:spMk id="42" creationId="{4BCED5D3-60D8-40AB-A4FD-8B40CA17FB9F}"/>
          </ac:spMkLst>
        </pc:spChg>
        <pc:spChg chg="del mod">
          <ac:chgData name="Nataly Reynoso" userId="df84545306d195a7" providerId="LiveId" clId="{84EF2147-6EF2-4052-B363-92393F5699D7}" dt="2021-09-25T20:31:11.653" v="18" actId="478"/>
          <ac:spMkLst>
            <pc:docMk/>
            <pc:sldMk cId="896226510" sldId="260"/>
            <ac:spMk id="47" creationId="{E2EFEAAF-3348-4788-BAEC-89C2E9409FA7}"/>
          </ac:spMkLst>
        </pc:spChg>
        <pc:spChg chg="del">
          <ac:chgData name="Nataly Reynoso" userId="df84545306d195a7" providerId="LiveId" clId="{84EF2147-6EF2-4052-B363-92393F5699D7}" dt="2021-09-25T20:31:17.747" v="20" actId="478"/>
          <ac:spMkLst>
            <pc:docMk/>
            <pc:sldMk cId="896226510" sldId="260"/>
            <ac:spMk id="48" creationId="{25B0EAD5-795C-4898-AADF-359B915D18E4}"/>
          </ac:spMkLst>
        </pc:spChg>
        <pc:spChg chg="del">
          <ac:chgData name="Nataly Reynoso" userId="df84545306d195a7" providerId="LiveId" clId="{84EF2147-6EF2-4052-B363-92393F5699D7}" dt="2021-09-25T20:31:21.070" v="21" actId="478"/>
          <ac:spMkLst>
            <pc:docMk/>
            <pc:sldMk cId="896226510" sldId="260"/>
            <ac:spMk id="49" creationId="{D1BD2D85-2CE9-4521-BF31-296BAD515B53}"/>
          </ac:spMkLst>
        </pc:spChg>
        <pc:picChg chg="del mod">
          <ac:chgData name="Nataly Reynoso" userId="df84545306d195a7" providerId="LiveId" clId="{84EF2147-6EF2-4052-B363-92393F5699D7}" dt="2021-09-25T20:31:08.910" v="16" actId="478"/>
          <ac:picMkLst>
            <pc:docMk/>
            <pc:sldMk cId="896226510" sldId="260"/>
            <ac:picMk id="43" creationId="{1C0B2308-8FA0-4200-B191-6B6262B7F7AC}"/>
          </ac:picMkLst>
        </pc:picChg>
        <pc:picChg chg="del">
          <ac:chgData name="Nataly Reynoso" userId="df84545306d195a7" providerId="LiveId" clId="{84EF2147-6EF2-4052-B363-92393F5699D7}" dt="2021-09-25T20:31:13.680" v="19" actId="478"/>
          <ac:picMkLst>
            <pc:docMk/>
            <pc:sldMk cId="896226510" sldId="260"/>
            <ac:picMk id="45" creationId="{53FA8821-7CA8-4662-9486-2E53609DAF70}"/>
          </ac:picMkLst>
        </pc:picChg>
        <pc:picChg chg="add mod">
          <ac:chgData name="Nataly Reynoso" userId="df84545306d195a7" providerId="LiveId" clId="{84EF2147-6EF2-4052-B363-92393F5699D7}" dt="2021-09-25T21:21:31.818" v="550" actId="1076"/>
          <ac:picMkLst>
            <pc:docMk/>
            <pc:sldMk cId="896226510" sldId="260"/>
            <ac:picMk id="5122" creationId="{CA4A62E5-473D-4AFD-A237-B70955CD15CB}"/>
          </ac:picMkLst>
        </pc:picChg>
        <pc:picChg chg="add mod">
          <ac:chgData name="Nataly Reynoso" userId="df84545306d195a7" providerId="LiveId" clId="{84EF2147-6EF2-4052-B363-92393F5699D7}" dt="2021-09-25T21:21:35.871" v="551" actId="1076"/>
          <ac:picMkLst>
            <pc:docMk/>
            <pc:sldMk cId="896226510" sldId="260"/>
            <ac:picMk id="5124" creationId="{96FAD570-D310-40D1-8C4F-F387A321FCED}"/>
          </ac:picMkLst>
        </pc:picChg>
        <pc:picChg chg="add mod">
          <ac:chgData name="Nataly Reynoso" userId="df84545306d195a7" providerId="LiveId" clId="{84EF2147-6EF2-4052-B363-92393F5699D7}" dt="2021-09-25T21:21:42.358" v="553" actId="1076"/>
          <ac:picMkLst>
            <pc:docMk/>
            <pc:sldMk cId="896226510" sldId="260"/>
            <ac:picMk id="5126" creationId="{75E9BE99-C2DA-4F2D-8229-F9E062ED1578}"/>
          </ac:picMkLst>
        </pc:picChg>
      </pc:sldChg>
      <pc:sldChg chg="addSp delSp modSp mod modAnim">
        <pc:chgData name="Nataly Reynoso" userId="df84545306d195a7" providerId="LiveId" clId="{84EF2147-6EF2-4052-B363-92393F5699D7}" dt="2021-09-25T21:27:00.452" v="624" actId="207"/>
        <pc:sldMkLst>
          <pc:docMk/>
          <pc:sldMk cId="1284944238" sldId="261"/>
        </pc:sldMkLst>
        <pc:spChg chg="mod">
          <ac:chgData name="Nataly Reynoso" userId="df84545306d195a7" providerId="LiveId" clId="{84EF2147-6EF2-4052-B363-92393F5699D7}" dt="2021-09-25T21:27:00.452" v="624" actId="207"/>
          <ac:spMkLst>
            <pc:docMk/>
            <pc:sldMk cId="1284944238" sldId="261"/>
            <ac:spMk id="4" creationId="{D13E27C4-AF85-433E-8903-CA84A60E628F}"/>
          </ac:spMkLst>
        </pc:spChg>
        <pc:spChg chg="mod">
          <ac:chgData name="Nataly Reynoso" userId="df84545306d195a7" providerId="LiveId" clId="{84EF2147-6EF2-4052-B363-92393F5699D7}" dt="2021-09-25T20:57:15.763" v="214" actId="1076"/>
          <ac:spMkLst>
            <pc:docMk/>
            <pc:sldMk cId="1284944238" sldId="261"/>
            <ac:spMk id="5" creationId="{FD3DCE4D-576B-411B-ACFA-46A88A7E6155}"/>
          </ac:spMkLst>
        </pc:spChg>
        <pc:spChg chg="add mod">
          <ac:chgData name="Nataly Reynoso" userId="df84545306d195a7" providerId="LiveId" clId="{84EF2147-6EF2-4052-B363-92393F5699D7}" dt="2021-09-25T20:56:10.034" v="203" actId="1076"/>
          <ac:spMkLst>
            <pc:docMk/>
            <pc:sldMk cId="1284944238" sldId="261"/>
            <ac:spMk id="42" creationId="{8D787F4D-2619-4BF1-9A93-B7D21032DDCA}"/>
          </ac:spMkLst>
        </pc:spChg>
        <pc:spChg chg="del mod">
          <ac:chgData name="Nataly Reynoso" userId="df84545306d195a7" providerId="LiveId" clId="{84EF2147-6EF2-4052-B363-92393F5699D7}" dt="2021-09-25T20:31:26.881" v="25" actId="478"/>
          <ac:spMkLst>
            <pc:docMk/>
            <pc:sldMk cId="1284944238" sldId="261"/>
            <ac:spMk id="46" creationId="{1D69C0CD-7311-41CE-A8EB-50F3A5F45E70}"/>
          </ac:spMkLst>
        </pc:spChg>
        <pc:spChg chg="del">
          <ac:chgData name="Nataly Reynoso" userId="df84545306d195a7" providerId="LiveId" clId="{84EF2147-6EF2-4052-B363-92393F5699D7}" dt="2021-09-25T20:31:30.157" v="26" actId="478"/>
          <ac:spMkLst>
            <pc:docMk/>
            <pc:sldMk cId="1284944238" sldId="261"/>
            <ac:spMk id="47" creationId="{1275D4D1-4CE6-45CB-89FB-1C1D62C0BF8E}"/>
          </ac:spMkLst>
        </pc:spChg>
        <pc:picChg chg="del mod">
          <ac:chgData name="Nataly Reynoso" userId="df84545306d195a7" providerId="LiveId" clId="{84EF2147-6EF2-4052-B363-92393F5699D7}" dt="2021-09-25T20:31:24.308" v="23" actId="478"/>
          <ac:picMkLst>
            <pc:docMk/>
            <pc:sldMk cId="1284944238" sldId="261"/>
            <ac:picMk id="43" creationId="{E021C904-3B01-4509-BC4B-CE9436D0B871}"/>
          </ac:picMkLst>
        </pc:picChg>
        <pc:picChg chg="del">
          <ac:chgData name="Nataly Reynoso" userId="df84545306d195a7" providerId="LiveId" clId="{84EF2147-6EF2-4052-B363-92393F5699D7}" dt="2021-09-25T20:31:31.781" v="27" actId="478"/>
          <ac:picMkLst>
            <pc:docMk/>
            <pc:sldMk cId="1284944238" sldId="261"/>
            <ac:picMk id="45" creationId="{41786C6A-089E-4862-A622-BFE1BB705775}"/>
          </ac:picMkLst>
        </pc:picChg>
        <pc:picChg chg="add mod">
          <ac:chgData name="Nataly Reynoso" userId="df84545306d195a7" providerId="LiveId" clId="{84EF2147-6EF2-4052-B363-92393F5699D7}" dt="2021-09-25T20:56:34.061" v="208" actId="1440"/>
          <ac:picMkLst>
            <pc:docMk/>
            <pc:sldMk cId="1284944238" sldId="261"/>
            <ac:picMk id="6146" creationId="{93B66692-CE96-4A5F-8204-278BE26EB8DB}"/>
          </ac:picMkLst>
        </pc:picChg>
        <pc:picChg chg="add mod">
          <ac:chgData name="Nataly Reynoso" userId="df84545306d195a7" providerId="LiveId" clId="{84EF2147-6EF2-4052-B363-92393F5699D7}" dt="2021-09-25T20:57:19.199" v="215" actId="688"/>
          <ac:picMkLst>
            <pc:docMk/>
            <pc:sldMk cId="1284944238" sldId="261"/>
            <ac:picMk id="6148" creationId="{E7B1AE16-6C5A-4539-AC27-29036B31219D}"/>
          </ac:picMkLst>
        </pc:picChg>
      </pc:sldChg>
      <pc:sldChg chg="addSp delSp modSp mod">
        <pc:chgData name="Nataly Reynoso" userId="df84545306d195a7" providerId="LiveId" clId="{84EF2147-6EF2-4052-B363-92393F5699D7}" dt="2021-09-25T21:27:40.848" v="631" actId="207"/>
        <pc:sldMkLst>
          <pc:docMk/>
          <pc:sldMk cId="2613170137" sldId="262"/>
        </pc:sldMkLst>
        <pc:spChg chg="add mod">
          <ac:chgData name="Nataly Reynoso" userId="df84545306d195a7" providerId="LiveId" clId="{84EF2147-6EF2-4052-B363-92393F5699D7}" dt="2021-09-25T21:18:37.988" v="534" actId="113"/>
          <ac:spMkLst>
            <pc:docMk/>
            <pc:sldMk cId="2613170137" sldId="262"/>
            <ac:spMk id="2" creationId="{2BEB19CF-7C73-4B95-88D5-B51BE3967317}"/>
          </ac:spMkLst>
        </pc:spChg>
        <pc:spChg chg="mod">
          <ac:chgData name="Nataly Reynoso" userId="df84545306d195a7" providerId="LiveId" clId="{84EF2147-6EF2-4052-B363-92393F5699D7}" dt="2021-09-25T21:27:40.848" v="631" actId="207"/>
          <ac:spMkLst>
            <pc:docMk/>
            <pc:sldMk cId="2613170137" sldId="262"/>
            <ac:spMk id="4" creationId="{D13E27C4-AF85-433E-8903-CA84A60E628F}"/>
          </ac:spMkLst>
        </pc:spChg>
        <pc:spChg chg="del">
          <ac:chgData name="Nataly Reynoso" userId="df84545306d195a7" providerId="LiveId" clId="{84EF2147-6EF2-4052-B363-92393F5699D7}" dt="2021-09-25T20:33:09.404" v="67" actId="478"/>
          <ac:spMkLst>
            <pc:docMk/>
            <pc:sldMk cId="2613170137" sldId="262"/>
            <ac:spMk id="95" creationId="{970C534A-2413-4929-8265-8204C18582D1}"/>
          </ac:spMkLst>
        </pc:spChg>
        <pc:picChg chg="del">
          <ac:chgData name="Nataly Reynoso" userId="df84545306d195a7" providerId="LiveId" clId="{84EF2147-6EF2-4052-B363-92393F5699D7}" dt="2021-09-25T20:33:06.350" v="66" actId="478"/>
          <ac:picMkLst>
            <pc:docMk/>
            <pc:sldMk cId="2613170137" sldId="262"/>
            <ac:picMk id="94" creationId="{4086A0B6-4414-46AC-8717-39D08B98E4FF}"/>
          </ac:picMkLst>
        </pc:picChg>
      </pc:sldChg>
      <pc:sldChg chg="addSp delSp modSp mod modAnim">
        <pc:chgData name="Nataly Reynoso" userId="df84545306d195a7" providerId="LiveId" clId="{84EF2147-6EF2-4052-B363-92393F5699D7}" dt="2021-09-25T21:27:05.465" v="625" actId="207"/>
        <pc:sldMkLst>
          <pc:docMk/>
          <pc:sldMk cId="1489356359" sldId="263"/>
        </pc:sldMkLst>
        <pc:spChg chg="mod">
          <ac:chgData name="Nataly Reynoso" userId="df84545306d195a7" providerId="LiveId" clId="{84EF2147-6EF2-4052-B363-92393F5699D7}" dt="2021-09-25T21:27:05.465" v="625" actId="207"/>
          <ac:spMkLst>
            <pc:docMk/>
            <pc:sldMk cId="1489356359" sldId="263"/>
            <ac:spMk id="4" creationId="{D13E27C4-AF85-433E-8903-CA84A60E628F}"/>
          </ac:spMkLst>
        </pc:spChg>
        <pc:spChg chg="add mod">
          <ac:chgData name="Nataly Reynoso" userId="df84545306d195a7" providerId="LiveId" clId="{84EF2147-6EF2-4052-B363-92393F5699D7}" dt="2021-09-25T21:22:18.024" v="560" actId="1076"/>
          <ac:spMkLst>
            <pc:docMk/>
            <pc:sldMk cId="1489356359" sldId="263"/>
            <ac:spMk id="42" creationId="{A641FCB3-4BCA-4F76-9336-76F74151D88E}"/>
          </ac:spMkLst>
        </pc:spChg>
        <pc:spChg chg="del">
          <ac:chgData name="Nataly Reynoso" userId="df84545306d195a7" providerId="LiveId" clId="{84EF2147-6EF2-4052-B363-92393F5699D7}" dt="2021-09-25T20:31:38.996" v="30" actId="478"/>
          <ac:spMkLst>
            <pc:docMk/>
            <pc:sldMk cId="1489356359" sldId="263"/>
            <ac:spMk id="48" creationId="{B6B057DE-9E99-44F1-AE58-D6F860E13DCE}"/>
          </ac:spMkLst>
        </pc:spChg>
        <pc:spChg chg="del mod">
          <ac:chgData name="Nataly Reynoso" userId="df84545306d195a7" providerId="LiveId" clId="{84EF2147-6EF2-4052-B363-92393F5699D7}" dt="2021-09-25T20:31:49.377" v="35" actId="478"/>
          <ac:spMkLst>
            <pc:docMk/>
            <pc:sldMk cId="1489356359" sldId="263"/>
            <ac:spMk id="49" creationId="{3FAE6F23-A027-438F-9D57-4E0CAAA107BC}"/>
          </ac:spMkLst>
        </pc:spChg>
        <pc:spChg chg="del">
          <ac:chgData name="Nataly Reynoso" userId="df84545306d195a7" providerId="LiveId" clId="{84EF2147-6EF2-4052-B363-92393F5699D7}" dt="2021-09-25T20:31:52.731" v="36" actId="478"/>
          <ac:spMkLst>
            <pc:docMk/>
            <pc:sldMk cId="1489356359" sldId="263"/>
            <ac:spMk id="50" creationId="{EFEF5909-BE03-413A-9DA9-5DC00409365A}"/>
          </ac:spMkLst>
        </pc:spChg>
        <pc:picChg chg="del mod">
          <ac:chgData name="Nataly Reynoso" userId="df84545306d195a7" providerId="LiveId" clId="{84EF2147-6EF2-4052-B363-92393F5699D7}" dt="2021-09-25T20:31:35.051" v="29" actId="478"/>
          <ac:picMkLst>
            <pc:docMk/>
            <pc:sldMk cId="1489356359" sldId="263"/>
            <ac:picMk id="44" creationId="{D00F6F1C-02F5-4EFD-BF44-9281B015ABCC}"/>
          </ac:picMkLst>
        </pc:picChg>
        <pc:picChg chg="del">
          <ac:chgData name="Nataly Reynoso" userId="df84545306d195a7" providerId="LiveId" clId="{84EF2147-6EF2-4052-B363-92393F5699D7}" dt="2021-09-25T20:31:41.326" v="31" actId="478"/>
          <ac:picMkLst>
            <pc:docMk/>
            <pc:sldMk cId="1489356359" sldId="263"/>
            <ac:picMk id="47" creationId="{F9886865-E4D7-4310-A21F-7E105348621F}"/>
          </ac:picMkLst>
        </pc:picChg>
        <pc:picChg chg="add mod">
          <ac:chgData name="Nataly Reynoso" userId="df84545306d195a7" providerId="LiveId" clId="{84EF2147-6EF2-4052-B363-92393F5699D7}" dt="2021-09-25T21:22:25.125" v="562" actId="1076"/>
          <ac:picMkLst>
            <pc:docMk/>
            <pc:sldMk cId="1489356359" sldId="263"/>
            <ac:picMk id="7170" creationId="{FFC7F542-6732-4D90-902E-637B3E65FF1A}"/>
          </ac:picMkLst>
        </pc:picChg>
        <pc:picChg chg="add mod">
          <ac:chgData name="Nataly Reynoso" userId="df84545306d195a7" providerId="LiveId" clId="{84EF2147-6EF2-4052-B363-92393F5699D7}" dt="2021-09-25T21:22:20.901" v="561" actId="1076"/>
          <ac:picMkLst>
            <pc:docMk/>
            <pc:sldMk cId="1489356359" sldId="263"/>
            <ac:picMk id="7172" creationId="{3A2E69D5-A02C-404E-A873-4B140331ADF3}"/>
          </ac:picMkLst>
        </pc:picChg>
      </pc:sldChg>
      <pc:sldChg chg="addSp delSp modSp mod modAnim">
        <pc:chgData name="Nataly Reynoso" userId="df84545306d195a7" providerId="LiveId" clId="{84EF2147-6EF2-4052-B363-92393F5699D7}" dt="2021-09-25T21:27:14.371" v="626" actId="207"/>
        <pc:sldMkLst>
          <pc:docMk/>
          <pc:sldMk cId="2166436281" sldId="264"/>
        </pc:sldMkLst>
        <pc:spChg chg="mod">
          <ac:chgData name="Nataly Reynoso" userId="df84545306d195a7" providerId="LiveId" clId="{84EF2147-6EF2-4052-B363-92393F5699D7}" dt="2021-09-25T21:27:14.371" v="626" actId="207"/>
          <ac:spMkLst>
            <pc:docMk/>
            <pc:sldMk cId="2166436281" sldId="264"/>
            <ac:spMk id="4" creationId="{D13E27C4-AF85-433E-8903-CA84A60E628F}"/>
          </ac:spMkLst>
        </pc:spChg>
        <pc:spChg chg="add mod">
          <ac:chgData name="Nataly Reynoso" userId="df84545306d195a7" providerId="LiveId" clId="{84EF2147-6EF2-4052-B363-92393F5699D7}" dt="2021-09-25T21:02:08.336" v="242" actId="20577"/>
          <ac:spMkLst>
            <pc:docMk/>
            <pc:sldMk cId="2166436281" sldId="264"/>
            <ac:spMk id="42" creationId="{1344E2CD-4BFB-4DD2-A50E-07274262980E}"/>
          </ac:spMkLst>
        </pc:spChg>
        <pc:spChg chg="del">
          <ac:chgData name="Nataly Reynoso" userId="df84545306d195a7" providerId="LiveId" clId="{84EF2147-6EF2-4052-B363-92393F5699D7}" dt="2021-09-25T20:32:00.415" v="38" actId="478"/>
          <ac:spMkLst>
            <pc:docMk/>
            <pc:sldMk cId="2166436281" sldId="264"/>
            <ac:spMk id="46" creationId="{8E543127-EC1C-4742-AD42-BA29E5C001AC}"/>
          </ac:spMkLst>
        </pc:spChg>
        <pc:spChg chg="del">
          <ac:chgData name="Nataly Reynoso" userId="df84545306d195a7" providerId="LiveId" clId="{84EF2147-6EF2-4052-B363-92393F5699D7}" dt="2021-09-25T20:32:04.655" v="41" actId="478"/>
          <ac:spMkLst>
            <pc:docMk/>
            <pc:sldMk cId="2166436281" sldId="264"/>
            <ac:spMk id="47" creationId="{1FCD2930-3FA2-4A77-8F9F-ABE0FE6F401C}"/>
          </ac:spMkLst>
        </pc:spChg>
        <pc:spChg chg="del">
          <ac:chgData name="Nataly Reynoso" userId="df84545306d195a7" providerId="LiveId" clId="{84EF2147-6EF2-4052-B363-92393F5699D7}" dt="2021-09-25T20:32:08.624" v="42" actId="478"/>
          <ac:spMkLst>
            <pc:docMk/>
            <pc:sldMk cId="2166436281" sldId="264"/>
            <ac:spMk id="48" creationId="{2F86F823-8B76-4C2D-9D08-07F897DD2A1B}"/>
          </ac:spMkLst>
        </pc:spChg>
        <pc:picChg chg="del">
          <ac:chgData name="Nataly Reynoso" userId="df84545306d195a7" providerId="LiveId" clId="{84EF2147-6EF2-4052-B363-92393F5699D7}" dt="2021-09-25T20:31:56.423" v="37" actId="478"/>
          <ac:picMkLst>
            <pc:docMk/>
            <pc:sldMk cId="2166436281" sldId="264"/>
            <ac:picMk id="43" creationId="{7162037E-A101-4C5C-ABC9-8BD48C796F71}"/>
          </ac:picMkLst>
        </pc:picChg>
        <pc:picChg chg="del mod">
          <ac:chgData name="Nataly Reynoso" userId="df84545306d195a7" providerId="LiveId" clId="{84EF2147-6EF2-4052-B363-92393F5699D7}" dt="2021-09-25T20:32:02.452" v="40" actId="478"/>
          <ac:picMkLst>
            <pc:docMk/>
            <pc:sldMk cId="2166436281" sldId="264"/>
            <ac:picMk id="45" creationId="{7C9EE19F-A39D-4D4F-8E2E-2352871C6E52}"/>
          </ac:picMkLst>
        </pc:picChg>
        <pc:picChg chg="add mod">
          <ac:chgData name="Nataly Reynoso" userId="df84545306d195a7" providerId="LiveId" clId="{84EF2147-6EF2-4052-B363-92393F5699D7}" dt="2021-09-25T21:22:43.363" v="565" actId="1076"/>
          <ac:picMkLst>
            <pc:docMk/>
            <pc:sldMk cId="2166436281" sldId="264"/>
            <ac:picMk id="8194" creationId="{CC1DF43C-91FC-4D64-A382-FCBB359AFE8B}"/>
          </ac:picMkLst>
        </pc:picChg>
        <pc:picChg chg="add mod">
          <ac:chgData name="Nataly Reynoso" userId="df84545306d195a7" providerId="LiveId" clId="{84EF2147-6EF2-4052-B363-92393F5699D7}" dt="2021-09-25T21:03:19.720" v="250" actId="1440"/>
          <ac:picMkLst>
            <pc:docMk/>
            <pc:sldMk cId="2166436281" sldId="264"/>
            <ac:picMk id="8196" creationId="{529F6B72-2275-4BE3-8A2C-033C0D1FD71A}"/>
          </ac:picMkLst>
        </pc:picChg>
      </pc:sldChg>
      <pc:sldChg chg="addSp delSp modSp mod modAnim">
        <pc:chgData name="Nataly Reynoso" userId="df84545306d195a7" providerId="LiveId" clId="{84EF2147-6EF2-4052-B363-92393F5699D7}" dt="2021-09-25T21:27:18.721" v="627" actId="207"/>
        <pc:sldMkLst>
          <pc:docMk/>
          <pc:sldMk cId="3709277076" sldId="265"/>
        </pc:sldMkLst>
        <pc:spChg chg="mod">
          <ac:chgData name="Nataly Reynoso" userId="df84545306d195a7" providerId="LiveId" clId="{84EF2147-6EF2-4052-B363-92393F5699D7}" dt="2021-09-25T21:27:18.721" v="627" actId="207"/>
          <ac:spMkLst>
            <pc:docMk/>
            <pc:sldMk cId="3709277076" sldId="265"/>
            <ac:spMk id="4" creationId="{D13E27C4-AF85-433E-8903-CA84A60E628F}"/>
          </ac:spMkLst>
        </pc:spChg>
        <pc:spChg chg="mod">
          <ac:chgData name="Nataly Reynoso" userId="df84545306d195a7" providerId="LiveId" clId="{84EF2147-6EF2-4052-B363-92393F5699D7}" dt="2021-09-25T21:04:06.354" v="255" actId="1076"/>
          <ac:spMkLst>
            <pc:docMk/>
            <pc:sldMk cId="3709277076" sldId="265"/>
            <ac:spMk id="6" creationId="{6F63F285-4F19-40F3-81F1-C82DDFB93A31}"/>
          </ac:spMkLst>
        </pc:spChg>
        <pc:spChg chg="add mod">
          <ac:chgData name="Nataly Reynoso" userId="df84545306d195a7" providerId="LiveId" clId="{84EF2147-6EF2-4052-B363-92393F5699D7}" dt="2021-09-25T21:23:02.698" v="570" actId="1076"/>
          <ac:spMkLst>
            <pc:docMk/>
            <pc:sldMk cId="3709277076" sldId="265"/>
            <ac:spMk id="42" creationId="{49EE778C-6D3A-44C4-924A-33D882A5C66E}"/>
          </ac:spMkLst>
        </pc:spChg>
        <pc:spChg chg="del">
          <ac:chgData name="Nataly Reynoso" userId="df84545306d195a7" providerId="LiveId" clId="{84EF2147-6EF2-4052-B363-92393F5699D7}" dt="2021-09-25T20:32:15.479" v="45" actId="478"/>
          <ac:spMkLst>
            <pc:docMk/>
            <pc:sldMk cId="3709277076" sldId="265"/>
            <ac:spMk id="46" creationId="{AC0D6F26-C7D6-4793-AD2C-7D3F0EEF85FB}"/>
          </ac:spMkLst>
        </pc:spChg>
        <pc:spChg chg="del">
          <ac:chgData name="Nataly Reynoso" userId="df84545306d195a7" providerId="LiveId" clId="{84EF2147-6EF2-4052-B363-92393F5699D7}" dt="2021-09-25T20:32:20.756" v="48" actId="478"/>
          <ac:spMkLst>
            <pc:docMk/>
            <pc:sldMk cId="3709277076" sldId="265"/>
            <ac:spMk id="47" creationId="{DDD7198D-20BC-48FE-BB56-B5B56D802183}"/>
          </ac:spMkLst>
        </pc:spChg>
        <pc:spChg chg="del mod">
          <ac:chgData name="Nataly Reynoso" userId="df84545306d195a7" providerId="LiveId" clId="{84EF2147-6EF2-4052-B363-92393F5699D7}" dt="2021-09-25T20:32:27.053" v="50" actId="478"/>
          <ac:spMkLst>
            <pc:docMk/>
            <pc:sldMk cId="3709277076" sldId="265"/>
            <ac:spMk id="48" creationId="{1157B45C-CF32-4A19-BF79-8FFBD93EA5EF}"/>
          </ac:spMkLst>
        </pc:spChg>
        <pc:picChg chg="del mod">
          <ac:chgData name="Nataly Reynoso" userId="df84545306d195a7" providerId="LiveId" clId="{84EF2147-6EF2-4052-B363-92393F5699D7}" dt="2021-09-25T20:32:12.070" v="44" actId="478"/>
          <ac:picMkLst>
            <pc:docMk/>
            <pc:sldMk cId="3709277076" sldId="265"/>
            <ac:picMk id="43" creationId="{407E68E4-54BC-448B-AAC3-0CA9DFFB371B}"/>
          </ac:picMkLst>
        </pc:picChg>
        <pc:picChg chg="del mod">
          <ac:chgData name="Nataly Reynoso" userId="df84545306d195a7" providerId="LiveId" clId="{84EF2147-6EF2-4052-B363-92393F5699D7}" dt="2021-09-25T20:32:17.299" v="47" actId="478"/>
          <ac:picMkLst>
            <pc:docMk/>
            <pc:sldMk cId="3709277076" sldId="265"/>
            <ac:picMk id="45" creationId="{BB249276-2943-4A78-94A5-7085E893AF4A}"/>
          </ac:picMkLst>
        </pc:picChg>
        <pc:picChg chg="add mod">
          <ac:chgData name="Nataly Reynoso" userId="df84545306d195a7" providerId="LiveId" clId="{84EF2147-6EF2-4052-B363-92393F5699D7}" dt="2021-09-25T21:22:58.051" v="569" actId="1076"/>
          <ac:picMkLst>
            <pc:docMk/>
            <pc:sldMk cId="3709277076" sldId="265"/>
            <ac:picMk id="9218" creationId="{516B784A-1059-449B-8424-50927306319E}"/>
          </ac:picMkLst>
        </pc:picChg>
        <pc:picChg chg="add mod">
          <ac:chgData name="Nataly Reynoso" userId="df84545306d195a7" providerId="LiveId" clId="{84EF2147-6EF2-4052-B363-92393F5699D7}" dt="2021-09-25T21:23:05.387" v="571" actId="1076"/>
          <ac:picMkLst>
            <pc:docMk/>
            <pc:sldMk cId="3709277076" sldId="265"/>
            <ac:picMk id="9220" creationId="{11B15374-55A6-4FB1-9E60-3B85E1A599D4}"/>
          </ac:picMkLst>
        </pc:picChg>
      </pc:sldChg>
      <pc:sldChg chg="addSp delSp modSp mod modAnim">
        <pc:chgData name="Nataly Reynoso" userId="df84545306d195a7" providerId="LiveId" clId="{84EF2147-6EF2-4052-B363-92393F5699D7}" dt="2021-09-25T21:27:27.190" v="628" actId="207"/>
        <pc:sldMkLst>
          <pc:docMk/>
          <pc:sldMk cId="931903577" sldId="266"/>
        </pc:sldMkLst>
        <pc:spChg chg="mod">
          <ac:chgData name="Nataly Reynoso" userId="df84545306d195a7" providerId="LiveId" clId="{84EF2147-6EF2-4052-B363-92393F5699D7}" dt="2021-09-25T21:27:27.190" v="628" actId="207"/>
          <ac:spMkLst>
            <pc:docMk/>
            <pc:sldMk cId="931903577" sldId="266"/>
            <ac:spMk id="4" creationId="{D13E27C4-AF85-433E-8903-CA84A60E628F}"/>
          </ac:spMkLst>
        </pc:spChg>
        <pc:spChg chg="add mod">
          <ac:chgData name="Nataly Reynoso" userId="df84545306d195a7" providerId="LiveId" clId="{84EF2147-6EF2-4052-B363-92393F5699D7}" dt="2021-09-25T21:08:03.667" v="296" actId="20577"/>
          <ac:spMkLst>
            <pc:docMk/>
            <pc:sldMk cId="931903577" sldId="266"/>
            <ac:spMk id="42" creationId="{423391AC-AA2E-4ADD-83CC-C1505826FFA8}"/>
          </ac:spMkLst>
        </pc:spChg>
        <pc:spChg chg="del mod">
          <ac:chgData name="Nataly Reynoso" userId="df84545306d195a7" providerId="LiveId" clId="{84EF2147-6EF2-4052-B363-92393F5699D7}" dt="2021-09-25T20:32:34.304" v="54" actId="478"/>
          <ac:spMkLst>
            <pc:docMk/>
            <pc:sldMk cId="931903577" sldId="266"/>
            <ac:spMk id="46" creationId="{07558960-47D0-481B-B27E-3E80C88D0ED4}"/>
          </ac:spMkLst>
        </pc:spChg>
        <pc:spChg chg="del mod">
          <ac:chgData name="Nataly Reynoso" userId="df84545306d195a7" providerId="LiveId" clId="{84EF2147-6EF2-4052-B363-92393F5699D7}" dt="2021-09-25T20:32:40.456" v="57" actId="478"/>
          <ac:spMkLst>
            <pc:docMk/>
            <pc:sldMk cId="931903577" sldId="266"/>
            <ac:spMk id="47" creationId="{0F865F1D-028B-4BBD-BF52-66D05B18FF09}"/>
          </ac:spMkLst>
        </pc:spChg>
        <pc:picChg chg="del mod">
          <ac:chgData name="Nataly Reynoso" userId="df84545306d195a7" providerId="LiveId" clId="{84EF2147-6EF2-4052-B363-92393F5699D7}" dt="2021-09-25T20:32:31.207" v="52" actId="478"/>
          <ac:picMkLst>
            <pc:docMk/>
            <pc:sldMk cId="931903577" sldId="266"/>
            <ac:picMk id="43" creationId="{F38D1E8D-1EA8-475C-B579-E8D74A85C032}"/>
          </ac:picMkLst>
        </pc:picChg>
        <pc:picChg chg="del">
          <ac:chgData name="Nataly Reynoso" userId="df84545306d195a7" providerId="LiveId" clId="{84EF2147-6EF2-4052-B363-92393F5699D7}" dt="2021-09-25T20:32:36.300" v="55" actId="478"/>
          <ac:picMkLst>
            <pc:docMk/>
            <pc:sldMk cId="931903577" sldId="266"/>
            <ac:picMk id="45" creationId="{ED8A57C4-0916-45B8-82F5-CEFE806ADBC6}"/>
          </ac:picMkLst>
        </pc:picChg>
        <pc:picChg chg="add mod">
          <ac:chgData name="Nataly Reynoso" userId="df84545306d195a7" providerId="LiveId" clId="{84EF2147-6EF2-4052-B363-92393F5699D7}" dt="2021-09-25T21:08:23.309" v="301" actId="1440"/>
          <ac:picMkLst>
            <pc:docMk/>
            <pc:sldMk cId="931903577" sldId="266"/>
            <ac:picMk id="10242" creationId="{C9E56CCB-1E72-4C94-A2B2-12E9F145C9FE}"/>
          </ac:picMkLst>
        </pc:picChg>
        <pc:picChg chg="add mod">
          <ac:chgData name="Nataly Reynoso" userId="df84545306d195a7" providerId="LiveId" clId="{84EF2147-6EF2-4052-B363-92393F5699D7}" dt="2021-09-25T21:09:57.583" v="310" actId="1076"/>
          <ac:picMkLst>
            <pc:docMk/>
            <pc:sldMk cId="931903577" sldId="266"/>
            <ac:picMk id="10244" creationId="{30116C3C-F293-4E39-86B5-B42820AEB76F}"/>
          </ac:picMkLst>
        </pc:picChg>
      </pc:sldChg>
      <pc:sldChg chg="addSp delSp modSp mod modAnim">
        <pc:chgData name="Nataly Reynoso" userId="df84545306d195a7" providerId="LiveId" clId="{84EF2147-6EF2-4052-B363-92393F5699D7}" dt="2021-09-25T21:27:36.881" v="630" actId="207"/>
        <pc:sldMkLst>
          <pc:docMk/>
          <pc:sldMk cId="2540984672" sldId="267"/>
        </pc:sldMkLst>
        <pc:spChg chg="mod">
          <ac:chgData name="Nataly Reynoso" userId="df84545306d195a7" providerId="LiveId" clId="{84EF2147-6EF2-4052-B363-92393F5699D7}" dt="2021-09-25T21:27:36.881" v="630" actId="207"/>
          <ac:spMkLst>
            <pc:docMk/>
            <pc:sldMk cId="2540984672" sldId="267"/>
            <ac:spMk id="4" creationId="{D13E27C4-AF85-433E-8903-CA84A60E628F}"/>
          </ac:spMkLst>
        </pc:spChg>
        <pc:spChg chg="mod">
          <ac:chgData name="Nataly Reynoso" userId="df84545306d195a7" providerId="LiveId" clId="{84EF2147-6EF2-4052-B363-92393F5699D7}" dt="2021-09-25T21:27:31.971" v="629" actId="1076"/>
          <ac:spMkLst>
            <pc:docMk/>
            <pc:sldMk cId="2540984672" sldId="267"/>
            <ac:spMk id="6" creationId="{6F63F285-4F19-40F3-81F1-C82DDFB93A31}"/>
          </ac:spMkLst>
        </pc:spChg>
        <pc:spChg chg="add mod">
          <ac:chgData name="Nataly Reynoso" userId="df84545306d195a7" providerId="LiveId" clId="{84EF2147-6EF2-4052-B363-92393F5699D7}" dt="2021-09-25T21:23:40.379" v="577" actId="1076"/>
          <ac:spMkLst>
            <pc:docMk/>
            <pc:sldMk cId="2540984672" sldId="267"/>
            <ac:spMk id="42" creationId="{F2D64C43-0AE1-4657-AB12-D436F81D7AAE}"/>
          </ac:spMkLst>
        </pc:spChg>
        <pc:spChg chg="del">
          <ac:chgData name="Nataly Reynoso" userId="df84545306d195a7" providerId="LiveId" clId="{84EF2147-6EF2-4052-B363-92393F5699D7}" dt="2021-09-25T20:32:46.993" v="60" actId="478"/>
          <ac:spMkLst>
            <pc:docMk/>
            <pc:sldMk cId="2540984672" sldId="267"/>
            <ac:spMk id="46" creationId="{483AE665-A375-4934-9AC7-EC1296A2607B}"/>
          </ac:spMkLst>
        </pc:spChg>
        <pc:spChg chg="del">
          <ac:chgData name="Nataly Reynoso" userId="df84545306d195a7" providerId="LiveId" clId="{84EF2147-6EF2-4052-B363-92393F5699D7}" dt="2021-09-25T20:32:53.715" v="62" actId="478"/>
          <ac:spMkLst>
            <pc:docMk/>
            <pc:sldMk cId="2540984672" sldId="267"/>
            <ac:spMk id="47" creationId="{15C9CC1F-B2A6-496A-BD18-140E16E628D6}"/>
          </ac:spMkLst>
        </pc:spChg>
        <pc:picChg chg="del mod">
          <ac:chgData name="Nataly Reynoso" userId="df84545306d195a7" providerId="LiveId" clId="{84EF2147-6EF2-4052-B363-92393F5699D7}" dt="2021-09-25T20:32:43.541" v="59" actId="478"/>
          <ac:picMkLst>
            <pc:docMk/>
            <pc:sldMk cId="2540984672" sldId="267"/>
            <ac:picMk id="43" creationId="{F7F9E68B-3FAC-43AF-AC65-6CDB89BE205C}"/>
          </ac:picMkLst>
        </pc:picChg>
        <pc:picChg chg="del">
          <ac:chgData name="Nataly Reynoso" userId="df84545306d195a7" providerId="LiveId" clId="{84EF2147-6EF2-4052-B363-92393F5699D7}" dt="2021-09-25T20:32:49.036" v="61" actId="478"/>
          <ac:picMkLst>
            <pc:docMk/>
            <pc:sldMk cId="2540984672" sldId="267"/>
            <ac:picMk id="45" creationId="{BC4AC34D-05A9-46C9-B23C-7C671D12AE7A}"/>
          </ac:picMkLst>
        </pc:picChg>
        <pc:picChg chg="add mod">
          <ac:chgData name="Nataly Reynoso" userId="df84545306d195a7" providerId="LiveId" clId="{84EF2147-6EF2-4052-B363-92393F5699D7}" dt="2021-09-25T21:23:33.739" v="576" actId="1076"/>
          <ac:picMkLst>
            <pc:docMk/>
            <pc:sldMk cId="2540984672" sldId="267"/>
            <ac:picMk id="11266" creationId="{BCB3688F-5754-4FF4-BD5D-C082D3FF8056}"/>
          </ac:picMkLst>
        </pc:picChg>
        <pc:picChg chg="add mod">
          <ac:chgData name="Nataly Reynoso" userId="df84545306d195a7" providerId="LiveId" clId="{84EF2147-6EF2-4052-B363-92393F5699D7}" dt="2021-09-25T21:23:44.256" v="578" actId="1076"/>
          <ac:picMkLst>
            <pc:docMk/>
            <pc:sldMk cId="2540984672" sldId="267"/>
            <ac:picMk id="11268" creationId="{BA01D7E5-43FB-4396-9B53-64B656CA9301}"/>
          </ac:picMkLst>
        </pc:picChg>
      </pc:sldChg>
      <pc:sldChg chg="delSp del mod">
        <pc:chgData name="Nataly Reynoso" userId="df84545306d195a7" providerId="LiveId" clId="{84EF2147-6EF2-4052-B363-92393F5699D7}" dt="2021-09-25T21:14:30.583" v="329" actId="2696"/>
        <pc:sldMkLst>
          <pc:docMk/>
          <pc:sldMk cId="3273226325" sldId="268"/>
        </pc:sldMkLst>
        <pc:spChg chg="del">
          <ac:chgData name="Nataly Reynoso" userId="df84545306d195a7" providerId="LiveId" clId="{84EF2147-6EF2-4052-B363-92393F5699D7}" dt="2021-09-25T20:33:03.122" v="65" actId="478"/>
          <ac:spMkLst>
            <pc:docMk/>
            <pc:sldMk cId="3273226325" sldId="268"/>
            <ac:spMk id="45" creationId="{05F2CE44-676E-46B2-A49C-8FF7E41AB98B}"/>
          </ac:spMkLst>
        </pc:spChg>
        <pc:picChg chg="del">
          <ac:chgData name="Nataly Reynoso" userId="df84545306d195a7" providerId="LiveId" clId="{84EF2147-6EF2-4052-B363-92393F5699D7}" dt="2021-09-25T20:32:58.877" v="63" actId="478"/>
          <ac:picMkLst>
            <pc:docMk/>
            <pc:sldMk cId="3273226325" sldId="268"/>
            <ac:picMk id="43" creationId="{BDF38491-8EEB-422E-A28B-C2AFD2008CDD}"/>
          </ac:picMkLst>
        </pc:picChg>
        <pc:picChg chg="del">
          <ac:chgData name="Nataly Reynoso" userId="df84545306d195a7" providerId="LiveId" clId="{84EF2147-6EF2-4052-B363-92393F5699D7}" dt="2021-09-25T20:33:00.659" v="64" actId="478"/>
          <ac:picMkLst>
            <pc:docMk/>
            <pc:sldMk cId="3273226325" sldId="268"/>
            <ac:picMk id="44" creationId="{C1C8A0E2-E6B6-4B3A-9D1A-ACF9B941CF96}"/>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DE09F6-8841-4AC0-91C4-610FCEF7B06D}"/>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D77EA324-9838-466C-87ED-FDBAE6C0B8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32421F22-2059-4056-95B1-C8607B222E9A}"/>
              </a:ext>
            </a:extLst>
          </p:cNvPr>
          <p:cNvSpPr>
            <a:spLocks noGrp="1"/>
          </p:cNvSpPr>
          <p:nvPr>
            <p:ph type="dt" sz="half" idx="10"/>
          </p:nvPr>
        </p:nvSpPr>
        <p:spPr/>
        <p:txBody>
          <a:bodyPr/>
          <a:lstStyle/>
          <a:p>
            <a:fld id="{4E1A533C-43FE-4F20-B17D-6576392F9F94}" type="datetimeFigureOut">
              <a:rPr lang="es-MX" smtClean="0"/>
              <a:t>25/09/2021</a:t>
            </a:fld>
            <a:endParaRPr lang="es-MX"/>
          </a:p>
        </p:txBody>
      </p:sp>
      <p:sp>
        <p:nvSpPr>
          <p:cNvPr id="5" name="Marcador de pie de página 4">
            <a:extLst>
              <a:ext uri="{FF2B5EF4-FFF2-40B4-BE49-F238E27FC236}">
                <a16:creationId xmlns:a16="http://schemas.microsoft.com/office/drawing/2014/main" id="{2914C21E-8F23-4C47-A5F6-493A9535E0F1}"/>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0E31CAEB-951A-4316-8826-5057C81D4884}"/>
              </a:ext>
            </a:extLst>
          </p:cNvPr>
          <p:cNvSpPr>
            <a:spLocks noGrp="1"/>
          </p:cNvSpPr>
          <p:nvPr>
            <p:ph type="sldNum" sz="quarter" idx="12"/>
          </p:nvPr>
        </p:nvSpPr>
        <p:spPr/>
        <p:txBody>
          <a:bodyPr/>
          <a:lstStyle/>
          <a:p>
            <a:fld id="{A0163294-9EE3-47B9-AB7C-4FEA6F71204C}" type="slidenum">
              <a:rPr lang="es-MX" smtClean="0"/>
              <a:t>‹Nº›</a:t>
            </a:fld>
            <a:endParaRPr lang="es-MX"/>
          </a:p>
        </p:txBody>
      </p:sp>
    </p:spTree>
    <p:extLst>
      <p:ext uri="{BB962C8B-B14F-4D97-AF65-F5344CB8AC3E}">
        <p14:creationId xmlns:p14="http://schemas.microsoft.com/office/powerpoint/2010/main" val="23541705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E2667A-376D-48D6-BBEC-4D90709A6156}"/>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2134CF63-9B5E-472D-A732-6FE71F195736}"/>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F48A06E1-E5FC-4D8C-9FB4-240B40231EB6}"/>
              </a:ext>
            </a:extLst>
          </p:cNvPr>
          <p:cNvSpPr>
            <a:spLocks noGrp="1"/>
          </p:cNvSpPr>
          <p:nvPr>
            <p:ph type="dt" sz="half" idx="10"/>
          </p:nvPr>
        </p:nvSpPr>
        <p:spPr/>
        <p:txBody>
          <a:bodyPr/>
          <a:lstStyle/>
          <a:p>
            <a:fld id="{4E1A533C-43FE-4F20-B17D-6576392F9F94}" type="datetimeFigureOut">
              <a:rPr lang="es-MX" smtClean="0"/>
              <a:t>25/09/2021</a:t>
            </a:fld>
            <a:endParaRPr lang="es-MX"/>
          </a:p>
        </p:txBody>
      </p:sp>
      <p:sp>
        <p:nvSpPr>
          <p:cNvPr id="5" name="Marcador de pie de página 4">
            <a:extLst>
              <a:ext uri="{FF2B5EF4-FFF2-40B4-BE49-F238E27FC236}">
                <a16:creationId xmlns:a16="http://schemas.microsoft.com/office/drawing/2014/main" id="{65F19772-5AA6-4662-A405-492305C6D77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A8A697A-A41F-4046-9004-123E5DA4AD5C}"/>
              </a:ext>
            </a:extLst>
          </p:cNvPr>
          <p:cNvSpPr>
            <a:spLocks noGrp="1"/>
          </p:cNvSpPr>
          <p:nvPr>
            <p:ph type="sldNum" sz="quarter" idx="12"/>
          </p:nvPr>
        </p:nvSpPr>
        <p:spPr/>
        <p:txBody>
          <a:bodyPr/>
          <a:lstStyle/>
          <a:p>
            <a:fld id="{A0163294-9EE3-47B9-AB7C-4FEA6F71204C}" type="slidenum">
              <a:rPr lang="es-MX" smtClean="0"/>
              <a:t>‹Nº›</a:t>
            </a:fld>
            <a:endParaRPr lang="es-MX"/>
          </a:p>
        </p:txBody>
      </p:sp>
    </p:spTree>
    <p:extLst>
      <p:ext uri="{BB962C8B-B14F-4D97-AF65-F5344CB8AC3E}">
        <p14:creationId xmlns:p14="http://schemas.microsoft.com/office/powerpoint/2010/main" val="24180316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CA2ED49A-8FFA-43C6-9175-1A13250854A9}"/>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71889636-A891-4963-837B-A39A537A5910}"/>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E272B47B-DB10-4ECA-A380-ACADDDB0F091}"/>
              </a:ext>
            </a:extLst>
          </p:cNvPr>
          <p:cNvSpPr>
            <a:spLocks noGrp="1"/>
          </p:cNvSpPr>
          <p:nvPr>
            <p:ph type="dt" sz="half" idx="10"/>
          </p:nvPr>
        </p:nvSpPr>
        <p:spPr/>
        <p:txBody>
          <a:bodyPr/>
          <a:lstStyle/>
          <a:p>
            <a:fld id="{4E1A533C-43FE-4F20-B17D-6576392F9F94}" type="datetimeFigureOut">
              <a:rPr lang="es-MX" smtClean="0"/>
              <a:t>25/09/2021</a:t>
            </a:fld>
            <a:endParaRPr lang="es-MX"/>
          </a:p>
        </p:txBody>
      </p:sp>
      <p:sp>
        <p:nvSpPr>
          <p:cNvPr id="5" name="Marcador de pie de página 4">
            <a:extLst>
              <a:ext uri="{FF2B5EF4-FFF2-40B4-BE49-F238E27FC236}">
                <a16:creationId xmlns:a16="http://schemas.microsoft.com/office/drawing/2014/main" id="{8D7EB74C-3D3B-4E6C-93A8-51406043DDE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B9042D7-926E-4512-85BB-EE22B7B06D8A}"/>
              </a:ext>
            </a:extLst>
          </p:cNvPr>
          <p:cNvSpPr>
            <a:spLocks noGrp="1"/>
          </p:cNvSpPr>
          <p:nvPr>
            <p:ph type="sldNum" sz="quarter" idx="12"/>
          </p:nvPr>
        </p:nvSpPr>
        <p:spPr/>
        <p:txBody>
          <a:bodyPr/>
          <a:lstStyle/>
          <a:p>
            <a:fld id="{A0163294-9EE3-47B9-AB7C-4FEA6F71204C}" type="slidenum">
              <a:rPr lang="es-MX" smtClean="0"/>
              <a:t>‹Nº›</a:t>
            </a:fld>
            <a:endParaRPr lang="es-MX"/>
          </a:p>
        </p:txBody>
      </p:sp>
    </p:spTree>
    <p:extLst>
      <p:ext uri="{BB962C8B-B14F-4D97-AF65-F5344CB8AC3E}">
        <p14:creationId xmlns:p14="http://schemas.microsoft.com/office/powerpoint/2010/main" val="215642695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60A20A-F133-4FD0-A362-7289340697CE}"/>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6B8ACDC9-9957-40AE-B3A6-F6CBD78AA142}"/>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00637A79-4A39-4DEA-AAB3-6DD68AEEEC13}"/>
              </a:ext>
            </a:extLst>
          </p:cNvPr>
          <p:cNvSpPr>
            <a:spLocks noGrp="1"/>
          </p:cNvSpPr>
          <p:nvPr>
            <p:ph type="dt" sz="half" idx="10"/>
          </p:nvPr>
        </p:nvSpPr>
        <p:spPr/>
        <p:txBody>
          <a:bodyPr/>
          <a:lstStyle/>
          <a:p>
            <a:fld id="{4E1A533C-43FE-4F20-B17D-6576392F9F94}" type="datetimeFigureOut">
              <a:rPr lang="es-MX" smtClean="0"/>
              <a:t>25/09/2021</a:t>
            </a:fld>
            <a:endParaRPr lang="es-MX"/>
          </a:p>
        </p:txBody>
      </p:sp>
      <p:sp>
        <p:nvSpPr>
          <p:cNvPr id="5" name="Marcador de pie de página 4">
            <a:extLst>
              <a:ext uri="{FF2B5EF4-FFF2-40B4-BE49-F238E27FC236}">
                <a16:creationId xmlns:a16="http://schemas.microsoft.com/office/drawing/2014/main" id="{F48C583C-1A1B-4FC2-BCA3-D0B25D5CBE18}"/>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70ADD0EA-155F-4F24-BBF4-DAC4C2BD1CC3}"/>
              </a:ext>
            </a:extLst>
          </p:cNvPr>
          <p:cNvSpPr>
            <a:spLocks noGrp="1"/>
          </p:cNvSpPr>
          <p:nvPr>
            <p:ph type="sldNum" sz="quarter" idx="12"/>
          </p:nvPr>
        </p:nvSpPr>
        <p:spPr/>
        <p:txBody>
          <a:bodyPr/>
          <a:lstStyle/>
          <a:p>
            <a:fld id="{A0163294-9EE3-47B9-AB7C-4FEA6F71204C}" type="slidenum">
              <a:rPr lang="es-MX" smtClean="0"/>
              <a:t>‹Nº›</a:t>
            </a:fld>
            <a:endParaRPr lang="es-MX"/>
          </a:p>
        </p:txBody>
      </p:sp>
    </p:spTree>
    <p:extLst>
      <p:ext uri="{BB962C8B-B14F-4D97-AF65-F5344CB8AC3E}">
        <p14:creationId xmlns:p14="http://schemas.microsoft.com/office/powerpoint/2010/main" val="27516355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9CDCC4-9170-4284-A8CB-5B2B4E2E20D2}"/>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1342996E-39BC-4B7A-93CB-62C1F2F7995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9FD19521-68FE-4C5A-8F7D-6FE4E336B440}"/>
              </a:ext>
            </a:extLst>
          </p:cNvPr>
          <p:cNvSpPr>
            <a:spLocks noGrp="1"/>
          </p:cNvSpPr>
          <p:nvPr>
            <p:ph type="dt" sz="half" idx="10"/>
          </p:nvPr>
        </p:nvSpPr>
        <p:spPr/>
        <p:txBody>
          <a:bodyPr/>
          <a:lstStyle/>
          <a:p>
            <a:fld id="{4E1A533C-43FE-4F20-B17D-6576392F9F94}" type="datetimeFigureOut">
              <a:rPr lang="es-MX" smtClean="0"/>
              <a:t>25/09/2021</a:t>
            </a:fld>
            <a:endParaRPr lang="es-MX"/>
          </a:p>
        </p:txBody>
      </p:sp>
      <p:sp>
        <p:nvSpPr>
          <p:cNvPr id="5" name="Marcador de pie de página 4">
            <a:extLst>
              <a:ext uri="{FF2B5EF4-FFF2-40B4-BE49-F238E27FC236}">
                <a16:creationId xmlns:a16="http://schemas.microsoft.com/office/drawing/2014/main" id="{12A412F4-CD14-42DD-B929-A0D292CFD59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FEDDA827-6995-49AE-AE06-4D3846C2CEA2}"/>
              </a:ext>
            </a:extLst>
          </p:cNvPr>
          <p:cNvSpPr>
            <a:spLocks noGrp="1"/>
          </p:cNvSpPr>
          <p:nvPr>
            <p:ph type="sldNum" sz="quarter" idx="12"/>
          </p:nvPr>
        </p:nvSpPr>
        <p:spPr/>
        <p:txBody>
          <a:bodyPr/>
          <a:lstStyle/>
          <a:p>
            <a:fld id="{A0163294-9EE3-47B9-AB7C-4FEA6F71204C}" type="slidenum">
              <a:rPr lang="es-MX" smtClean="0"/>
              <a:t>‹Nº›</a:t>
            </a:fld>
            <a:endParaRPr lang="es-MX"/>
          </a:p>
        </p:txBody>
      </p:sp>
    </p:spTree>
    <p:extLst>
      <p:ext uri="{BB962C8B-B14F-4D97-AF65-F5344CB8AC3E}">
        <p14:creationId xmlns:p14="http://schemas.microsoft.com/office/powerpoint/2010/main" val="16306494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A6A35DA-AEA8-40DD-86BF-7D70B878F8F3}"/>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369C7E95-488F-4663-9331-6A6405807CF0}"/>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2E9797D1-7480-4951-815D-628E47BBFDE7}"/>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4B2DF92F-8FAA-4EE2-8759-9BB9C083606E}"/>
              </a:ext>
            </a:extLst>
          </p:cNvPr>
          <p:cNvSpPr>
            <a:spLocks noGrp="1"/>
          </p:cNvSpPr>
          <p:nvPr>
            <p:ph type="dt" sz="half" idx="10"/>
          </p:nvPr>
        </p:nvSpPr>
        <p:spPr/>
        <p:txBody>
          <a:bodyPr/>
          <a:lstStyle/>
          <a:p>
            <a:fld id="{4E1A533C-43FE-4F20-B17D-6576392F9F94}" type="datetimeFigureOut">
              <a:rPr lang="es-MX" smtClean="0"/>
              <a:t>25/09/2021</a:t>
            </a:fld>
            <a:endParaRPr lang="es-MX"/>
          </a:p>
        </p:txBody>
      </p:sp>
      <p:sp>
        <p:nvSpPr>
          <p:cNvPr id="6" name="Marcador de pie de página 5">
            <a:extLst>
              <a:ext uri="{FF2B5EF4-FFF2-40B4-BE49-F238E27FC236}">
                <a16:creationId xmlns:a16="http://schemas.microsoft.com/office/drawing/2014/main" id="{A2ACAE73-A99E-4C55-85B3-64FF2F3B7CE4}"/>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7EEFCD29-405F-4DD3-BF3B-927B52C236D8}"/>
              </a:ext>
            </a:extLst>
          </p:cNvPr>
          <p:cNvSpPr>
            <a:spLocks noGrp="1"/>
          </p:cNvSpPr>
          <p:nvPr>
            <p:ph type="sldNum" sz="quarter" idx="12"/>
          </p:nvPr>
        </p:nvSpPr>
        <p:spPr/>
        <p:txBody>
          <a:bodyPr/>
          <a:lstStyle/>
          <a:p>
            <a:fld id="{A0163294-9EE3-47B9-AB7C-4FEA6F71204C}" type="slidenum">
              <a:rPr lang="es-MX" smtClean="0"/>
              <a:t>‹Nº›</a:t>
            </a:fld>
            <a:endParaRPr lang="es-MX"/>
          </a:p>
        </p:txBody>
      </p:sp>
    </p:spTree>
    <p:extLst>
      <p:ext uri="{BB962C8B-B14F-4D97-AF65-F5344CB8AC3E}">
        <p14:creationId xmlns:p14="http://schemas.microsoft.com/office/powerpoint/2010/main" val="38566017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EAC9B6F-0BF1-405E-803B-10D95DC57DB7}"/>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1FFC715C-3559-4C0A-A30D-840A431149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EE338E5C-201E-46CC-B4C2-49F6C29CA1BE}"/>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9DAF1680-9071-4997-A5CF-8300FB01960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4B195184-1607-49CA-A5A1-99A5510EE6F2}"/>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65423B65-4772-498B-A3FB-D2D7108337D1}"/>
              </a:ext>
            </a:extLst>
          </p:cNvPr>
          <p:cNvSpPr>
            <a:spLocks noGrp="1"/>
          </p:cNvSpPr>
          <p:nvPr>
            <p:ph type="dt" sz="half" idx="10"/>
          </p:nvPr>
        </p:nvSpPr>
        <p:spPr/>
        <p:txBody>
          <a:bodyPr/>
          <a:lstStyle/>
          <a:p>
            <a:fld id="{4E1A533C-43FE-4F20-B17D-6576392F9F94}" type="datetimeFigureOut">
              <a:rPr lang="es-MX" smtClean="0"/>
              <a:t>25/09/2021</a:t>
            </a:fld>
            <a:endParaRPr lang="es-MX"/>
          </a:p>
        </p:txBody>
      </p:sp>
      <p:sp>
        <p:nvSpPr>
          <p:cNvPr id="8" name="Marcador de pie de página 7">
            <a:extLst>
              <a:ext uri="{FF2B5EF4-FFF2-40B4-BE49-F238E27FC236}">
                <a16:creationId xmlns:a16="http://schemas.microsoft.com/office/drawing/2014/main" id="{D98D6077-84C0-401E-A2D2-3D6D8EDA9297}"/>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BE58DD7D-46F9-4A68-A634-BA19361B9DE5}"/>
              </a:ext>
            </a:extLst>
          </p:cNvPr>
          <p:cNvSpPr>
            <a:spLocks noGrp="1"/>
          </p:cNvSpPr>
          <p:nvPr>
            <p:ph type="sldNum" sz="quarter" idx="12"/>
          </p:nvPr>
        </p:nvSpPr>
        <p:spPr/>
        <p:txBody>
          <a:bodyPr/>
          <a:lstStyle/>
          <a:p>
            <a:fld id="{A0163294-9EE3-47B9-AB7C-4FEA6F71204C}" type="slidenum">
              <a:rPr lang="es-MX" smtClean="0"/>
              <a:t>‹Nº›</a:t>
            </a:fld>
            <a:endParaRPr lang="es-MX"/>
          </a:p>
        </p:txBody>
      </p:sp>
    </p:spTree>
    <p:extLst>
      <p:ext uri="{BB962C8B-B14F-4D97-AF65-F5344CB8AC3E}">
        <p14:creationId xmlns:p14="http://schemas.microsoft.com/office/powerpoint/2010/main" val="27033242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327F7C-4A81-4599-B1C7-78648A220182}"/>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A94C1C79-6742-42C4-B7AE-0DEFDB254D26}"/>
              </a:ext>
            </a:extLst>
          </p:cNvPr>
          <p:cNvSpPr>
            <a:spLocks noGrp="1"/>
          </p:cNvSpPr>
          <p:nvPr>
            <p:ph type="dt" sz="half" idx="10"/>
          </p:nvPr>
        </p:nvSpPr>
        <p:spPr/>
        <p:txBody>
          <a:bodyPr/>
          <a:lstStyle/>
          <a:p>
            <a:fld id="{4E1A533C-43FE-4F20-B17D-6576392F9F94}" type="datetimeFigureOut">
              <a:rPr lang="es-MX" smtClean="0"/>
              <a:t>25/09/2021</a:t>
            </a:fld>
            <a:endParaRPr lang="es-MX"/>
          </a:p>
        </p:txBody>
      </p:sp>
      <p:sp>
        <p:nvSpPr>
          <p:cNvPr id="4" name="Marcador de pie de página 3">
            <a:extLst>
              <a:ext uri="{FF2B5EF4-FFF2-40B4-BE49-F238E27FC236}">
                <a16:creationId xmlns:a16="http://schemas.microsoft.com/office/drawing/2014/main" id="{68EEFCD8-D157-4274-A1A5-601C52EF489E}"/>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61713C87-2C5A-4AFF-B7C5-3504F5EFB003}"/>
              </a:ext>
            </a:extLst>
          </p:cNvPr>
          <p:cNvSpPr>
            <a:spLocks noGrp="1"/>
          </p:cNvSpPr>
          <p:nvPr>
            <p:ph type="sldNum" sz="quarter" idx="12"/>
          </p:nvPr>
        </p:nvSpPr>
        <p:spPr/>
        <p:txBody>
          <a:bodyPr/>
          <a:lstStyle/>
          <a:p>
            <a:fld id="{A0163294-9EE3-47B9-AB7C-4FEA6F71204C}" type="slidenum">
              <a:rPr lang="es-MX" smtClean="0"/>
              <a:t>‹Nº›</a:t>
            </a:fld>
            <a:endParaRPr lang="es-MX"/>
          </a:p>
        </p:txBody>
      </p:sp>
    </p:spTree>
    <p:extLst>
      <p:ext uri="{BB962C8B-B14F-4D97-AF65-F5344CB8AC3E}">
        <p14:creationId xmlns:p14="http://schemas.microsoft.com/office/powerpoint/2010/main" val="6227347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DDD95372-6C64-4341-A592-D6EAE5158B7D}"/>
              </a:ext>
            </a:extLst>
          </p:cNvPr>
          <p:cNvSpPr>
            <a:spLocks noGrp="1"/>
          </p:cNvSpPr>
          <p:nvPr>
            <p:ph type="dt" sz="half" idx="10"/>
          </p:nvPr>
        </p:nvSpPr>
        <p:spPr/>
        <p:txBody>
          <a:bodyPr/>
          <a:lstStyle/>
          <a:p>
            <a:fld id="{4E1A533C-43FE-4F20-B17D-6576392F9F94}" type="datetimeFigureOut">
              <a:rPr lang="es-MX" smtClean="0"/>
              <a:t>25/09/2021</a:t>
            </a:fld>
            <a:endParaRPr lang="es-MX"/>
          </a:p>
        </p:txBody>
      </p:sp>
      <p:sp>
        <p:nvSpPr>
          <p:cNvPr id="3" name="Marcador de pie de página 2">
            <a:extLst>
              <a:ext uri="{FF2B5EF4-FFF2-40B4-BE49-F238E27FC236}">
                <a16:creationId xmlns:a16="http://schemas.microsoft.com/office/drawing/2014/main" id="{DB3C0EE5-3769-4BC5-A2F4-B4BF78C9BC98}"/>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DE66CCA8-69E3-4413-927E-1722A9C8890A}"/>
              </a:ext>
            </a:extLst>
          </p:cNvPr>
          <p:cNvSpPr>
            <a:spLocks noGrp="1"/>
          </p:cNvSpPr>
          <p:nvPr>
            <p:ph type="sldNum" sz="quarter" idx="12"/>
          </p:nvPr>
        </p:nvSpPr>
        <p:spPr/>
        <p:txBody>
          <a:bodyPr/>
          <a:lstStyle/>
          <a:p>
            <a:fld id="{A0163294-9EE3-47B9-AB7C-4FEA6F71204C}" type="slidenum">
              <a:rPr lang="es-MX" smtClean="0"/>
              <a:t>‹Nº›</a:t>
            </a:fld>
            <a:endParaRPr lang="es-MX"/>
          </a:p>
        </p:txBody>
      </p:sp>
    </p:spTree>
    <p:extLst>
      <p:ext uri="{BB962C8B-B14F-4D97-AF65-F5344CB8AC3E}">
        <p14:creationId xmlns:p14="http://schemas.microsoft.com/office/powerpoint/2010/main" val="12233933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4966D-EDE8-488B-A23B-6CB465111B0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CD8706EA-138C-4799-9031-40405F4297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4365A209-F4B1-42B9-A066-E88ED1E786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9AEC12C-47B3-480D-889A-4A3395752A08}"/>
              </a:ext>
            </a:extLst>
          </p:cNvPr>
          <p:cNvSpPr>
            <a:spLocks noGrp="1"/>
          </p:cNvSpPr>
          <p:nvPr>
            <p:ph type="dt" sz="half" idx="10"/>
          </p:nvPr>
        </p:nvSpPr>
        <p:spPr/>
        <p:txBody>
          <a:bodyPr/>
          <a:lstStyle/>
          <a:p>
            <a:fld id="{4E1A533C-43FE-4F20-B17D-6576392F9F94}" type="datetimeFigureOut">
              <a:rPr lang="es-MX" smtClean="0"/>
              <a:t>25/09/2021</a:t>
            </a:fld>
            <a:endParaRPr lang="es-MX"/>
          </a:p>
        </p:txBody>
      </p:sp>
      <p:sp>
        <p:nvSpPr>
          <p:cNvPr id="6" name="Marcador de pie de página 5">
            <a:extLst>
              <a:ext uri="{FF2B5EF4-FFF2-40B4-BE49-F238E27FC236}">
                <a16:creationId xmlns:a16="http://schemas.microsoft.com/office/drawing/2014/main" id="{078A828A-DF8D-4822-9373-E7393E295066}"/>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5CDD16B3-A6E0-44EA-B529-21B3DE5FA9A6}"/>
              </a:ext>
            </a:extLst>
          </p:cNvPr>
          <p:cNvSpPr>
            <a:spLocks noGrp="1"/>
          </p:cNvSpPr>
          <p:nvPr>
            <p:ph type="sldNum" sz="quarter" idx="12"/>
          </p:nvPr>
        </p:nvSpPr>
        <p:spPr/>
        <p:txBody>
          <a:bodyPr/>
          <a:lstStyle/>
          <a:p>
            <a:fld id="{A0163294-9EE3-47B9-AB7C-4FEA6F71204C}" type="slidenum">
              <a:rPr lang="es-MX" smtClean="0"/>
              <a:t>‹Nº›</a:t>
            </a:fld>
            <a:endParaRPr lang="es-MX"/>
          </a:p>
        </p:txBody>
      </p:sp>
    </p:spTree>
    <p:extLst>
      <p:ext uri="{BB962C8B-B14F-4D97-AF65-F5344CB8AC3E}">
        <p14:creationId xmlns:p14="http://schemas.microsoft.com/office/powerpoint/2010/main" val="9724236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DF9B88-7BAB-4FDC-8BBB-66BFD2AB9C6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494F4EE2-B90D-4659-9C99-346B1D0426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B64C3AE0-B712-42EC-99BB-BBE5A14CBA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7005262-0BA2-4527-A200-C84FFF2D265E}"/>
              </a:ext>
            </a:extLst>
          </p:cNvPr>
          <p:cNvSpPr>
            <a:spLocks noGrp="1"/>
          </p:cNvSpPr>
          <p:nvPr>
            <p:ph type="dt" sz="half" idx="10"/>
          </p:nvPr>
        </p:nvSpPr>
        <p:spPr/>
        <p:txBody>
          <a:bodyPr/>
          <a:lstStyle/>
          <a:p>
            <a:fld id="{4E1A533C-43FE-4F20-B17D-6576392F9F94}" type="datetimeFigureOut">
              <a:rPr lang="es-MX" smtClean="0"/>
              <a:t>25/09/2021</a:t>
            </a:fld>
            <a:endParaRPr lang="es-MX"/>
          </a:p>
        </p:txBody>
      </p:sp>
      <p:sp>
        <p:nvSpPr>
          <p:cNvPr id="6" name="Marcador de pie de página 5">
            <a:extLst>
              <a:ext uri="{FF2B5EF4-FFF2-40B4-BE49-F238E27FC236}">
                <a16:creationId xmlns:a16="http://schemas.microsoft.com/office/drawing/2014/main" id="{F2BE67D1-2D6B-4BAF-8C03-934C3BE36426}"/>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4B3B5A27-B534-471C-A43C-5EDCD2095E8F}"/>
              </a:ext>
            </a:extLst>
          </p:cNvPr>
          <p:cNvSpPr>
            <a:spLocks noGrp="1"/>
          </p:cNvSpPr>
          <p:nvPr>
            <p:ph type="sldNum" sz="quarter" idx="12"/>
          </p:nvPr>
        </p:nvSpPr>
        <p:spPr/>
        <p:txBody>
          <a:bodyPr/>
          <a:lstStyle/>
          <a:p>
            <a:fld id="{A0163294-9EE3-47B9-AB7C-4FEA6F71204C}" type="slidenum">
              <a:rPr lang="es-MX" smtClean="0"/>
              <a:t>‹Nº›</a:t>
            </a:fld>
            <a:endParaRPr lang="es-MX"/>
          </a:p>
        </p:txBody>
      </p:sp>
    </p:spTree>
    <p:extLst>
      <p:ext uri="{BB962C8B-B14F-4D97-AF65-F5344CB8AC3E}">
        <p14:creationId xmlns:p14="http://schemas.microsoft.com/office/powerpoint/2010/main" val="2119050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FEDF753F-07BF-4FCD-BF0A-91DAFAED62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DC26417D-5328-4A2B-9DD8-40BBE49ADD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4FCE724F-10B2-41B1-BC91-8195ED5E81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1A533C-43FE-4F20-B17D-6576392F9F94}" type="datetimeFigureOut">
              <a:rPr lang="es-MX" smtClean="0"/>
              <a:t>25/09/2021</a:t>
            </a:fld>
            <a:endParaRPr lang="es-MX"/>
          </a:p>
        </p:txBody>
      </p:sp>
      <p:sp>
        <p:nvSpPr>
          <p:cNvPr id="5" name="Marcador de pie de página 4">
            <a:extLst>
              <a:ext uri="{FF2B5EF4-FFF2-40B4-BE49-F238E27FC236}">
                <a16:creationId xmlns:a16="http://schemas.microsoft.com/office/drawing/2014/main" id="{98F56D1F-1176-40A6-AF53-42D8B0DAA3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5C9BBC81-E745-47AC-91DE-2C51A5C211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163294-9EE3-47B9-AB7C-4FEA6F71204C}" type="slidenum">
              <a:rPr lang="es-MX" smtClean="0"/>
              <a:t>‹Nº›</a:t>
            </a:fld>
            <a:endParaRPr lang="es-MX"/>
          </a:p>
        </p:txBody>
      </p:sp>
    </p:spTree>
    <p:extLst>
      <p:ext uri="{BB962C8B-B14F-4D97-AF65-F5344CB8AC3E}">
        <p14:creationId xmlns:p14="http://schemas.microsoft.com/office/powerpoint/2010/main" val="36699968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xml"/><Relationship Id="rId5" Type="http://schemas.openxmlformats.org/officeDocument/2006/relationships/image" Target="../media/image9.jpeg"/><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1.xml"/><Relationship Id="rId4" Type="http://schemas.openxmlformats.org/officeDocument/2006/relationships/image" Target="../media/image12.jpeg"/></Relationships>
</file>

<file path=ppt/slides/_rels/slide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D13E27C4-AF85-433E-8903-CA84A60E628F}"/>
              </a:ext>
            </a:extLst>
          </p:cNvPr>
          <p:cNvSpPr/>
          <p:nvPr/>
        </p:nvSpPr>
        <p:spPr>
          <a:xfrm>
            <a:off x="0" y="0"/>
            <a:ext cx="12192000" cy="685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79" name="Grupo 78">
            <a:extLst>
              <a:ext uri="{FF2B5EF4-FFF2-40B4-BE49-F238E27FC236}">
                <a16:creationId xmlns:a16="http://schemas.microsoft.com/office/drawing/2014/main" id="{9D5A5667-A266-4582-9A31-CF39D1DAB508}"/>
              </a:ext>
            </a:extLst>
          </p:cNvPr>
          <p:cNvGrpSpPr/>
          <p:nvPr/>
        </p:nvGrpSpPr>
        <p:grpSpPr>
          <a:xfrm>
            <a:off x="5903843" y="0"/>
            <a:ext cx="6288157" cy="6815644"/>
            <a:chOff x="5751443" y="-33844"/>
            <a:chExt cx="6288157" cy="6815644"/>
          </a:xfrm>
        </p:grpSpPr>
        <p:grpSp>
          <p:nvGrpSpPr>
            <p:cNvPr id="3" name="Grupo 2">
              <a:extLst>
                <a:ext uri="{FF2B5EF4-FFF2-40B4-BE49-F238E27FC236}">
                  <a16:creationId xmlns:a16="http://schemas.microsoft.com/office/drawing/2014/main" id="{E91673F5-C865-4174-A906-7425D7896488}"/>
                </a:ext>
              </a:extLst>
            </p:cNvPr>
            <p:cNvGrpSpPr/>
            <p:nvPr/>
          </p:nvGrpSpPr>
          <p:grpSpPr>
            <a:xfrm>
              <a:off x="6096000" y="46593"/>
              <a:ext cx="5943600" cy="6735207"/>
              <a:chOff x="6096000" y="46593"/>
              <a:chExt cx="5943600" cy="6735207"/>
            </a:xfrm>
          </p:grpSpPr>
          <p:sp>
            <p:nvSpPr>
              <p:cNvPr id="5" name="Rectángulo 4">
                <a:extLst>
                  <a:ext uri="{FF2B5EF4-FFF2-40B4-BE49-F238E27FC236}">
                    <a16:creationId xmlns:a16="http://schemas.microsoft.com/office/drawing/2014/main" id="{FD3DCE4D-576B-411B-ACFA-46A88A7E6155}"/>
                  </a:ext>
                </a:extLst>
              </p:cNvPr>
              <p:cNvSpPr/>
              <p:nvPr/>
            </p:nvSpPr>
            <p:spPr>
              <a:xfrm>
                <a:off x="6096000" y="76200"/>
                <a:ext cx="5943600" cy="670560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026" name="Picture 2" descr="Ver las imágenes de origen">
                <a:extLst>
                  <a:ext uri="{FF2B5EF4-FFF2-40B4-BE49-F238E27FC236}">
                    <a16:creationId xmlns:a16="http://schemas.microsoft.com/office/drawing/2014/main" id="{4EB0DA00-4DA6-4CAD-8109-D4F3F5E9B0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4810" y="46593"/>
                <a:ext cx="5825980" cy="6599081"/>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8" name="Grupo 77">
              <a:extLst>
                <a:ext uri="{FF2B5EF4-FFF2-40B4-BE49-F238E27FC236}">
                  <a16:creationId xmlns:a16="http://schemas.microsoft.com/office/drawing/2014/main" id="{5DE9BF5F-A8C4-455F-B3DD-7B538BC7E7C7}"/>
                </a:ext>
              </a:extLst>
            </p:cNvPr>
            <p:cNvGrpSpPr/>
            <p:nvPr/>
          </p:nvGrpSpPr>
          <p:grpSpPr>
            <a:xfrm>
              <a:off x="5751443" y="-33844"/>
              <a:ext cx="1060174" cy="6470574"/>
              <a:chOff x="5751444" y="42042"/>
              <a:chExt cx="1060174" cy="6470574"/>
            </a:xfrm>
          </p:grpSpPr>
          <p:grpSp>
            <p:nvGrpSpPr>
              <p:cNvPr id="33" name="Grupo 32">
                <a:extLst>
                  <a:ext uri="{FF2B5EF4-FFF2-40B4-BE49-F238E27FC236}">
                    <a16:creationId xmlns:a16="http://schemas.microsoft.com/office/drawing/2014/main" id="{F6B7D7A6-E363-4C6C-B808-DC47C35AD4C1}"/>
                  </a:ext>
                </a:extLst>
              </p:cNvPr>
              <p:cNvGrpSpPr/>
              <p:nvPr/>
            </p:nvGrpSpPr>
            <p:grpSpPr>
              <a:xfrm>
                <a:off x="5764697" y="5796999"/>
                <a:ext cx="980661" cy="715617"/>
                <a:chOff x="5751443" y="53009"/>
                <a:chExt cx="980661" cy="715617"/>
              </a:xfrm>
            </p:grpSpPr>
            <p:sp>
              <p:nvSpPr>
                <p:cNvPr id="34" name="Rectángulo 33">
                  <a:extLst>
                    <a:ext uri="{FF2B5EF4-FFF2-40B4-BE49-F238E27FC236}">
                      <a16:creationId xmlns:a16="http://schemas.microsoft.com/office/drawing/2014/main" id="{1262F596-BFC1-4A49-BA69-F0CBDF4A1AF8}"/>
                    </a:ext>
                  </a:extLst>
                </p:cNvPr>
                <p:cNvSpPr/>
                <p:nvPr/>
              </p:nvSpPr>
              <p:spPr>
                <a:xfrm>
                  <a:off x="6228522" y="318052"/>
                  <a:ext cx="503582" cy="22528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dirty="0"/>
                </a:p>
              </p:txBody>
            </p:sp>
            <p:sp>
              <p:nvSpPr>
                <p:cNvPr id="35" name="Arco de bloque 34">
                  <a:extLst>
                    <a:ext uri="{FF2B5EF4-FFF2-40B4-BE49-F238E27FC236}">
                      <a16:creationId xmlns:a16="http://schemas.microsoft.com/office/drawing/2014/main" id="{7D4BDEA8-2EC9-4E23-A9DA-469202607714}"/>
                    </a:ext>
                  </a:extLst>
                </p:cNvPr>
                <p:cNvSpPr/>
                <p:nvPr/>
              </p:nvSpPr>
              <p:spPr>
                <a:xfrm>
                  <a:off x="5751443" y="53009"/>
                  <a:ext cx="715618" cy="715617"/>
                </a:xfrm>
                <a:prstGeom prst="blockArc">
                  <a:avLst>
                    <a:gd name="adj1" fmla="val 5549371"/>
                    <a:gd name="adj2" fmla="val 0"/>
                    <a:gd name="adj3" fmla="val 25000"/>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51" name="Grupo 50">
                <a:extLst>
                  <a:ext uri="{FF2B5EF4-FFF2-40B4-BE49-F238E27FC236}">
                    <a16:creationId xmlns:a16="http://schemas.microsoft.com/office/drawing/2014/main" id="{D3394FBA-137D-44B1-B352-82B3EDB563F3}"/>
                  </a:ext>
                </a:extLst>
              </p:cNvPr>
              <p:cNvGrpSpPr/>
              <p:nvPr/>
            </p:nvGrpSpPr>
            <p:grpSpPr>
              <a:xfrm>
                <a:off x="5791199" y="1844540"/>
                <a:ext cx="980661" cy="715617"/>
                <a:chOff x="5751443" y="53009"/>
                <a:chExt cx="980661" cy="715617"/>
              </a:xfrm>
            </p:grpSpPr>
            <p:sp>
              <p:nvSpPr>
                <p:cNvPr id="52" name="Rectángulo 51">
                  <a:extLst>
                    <a:ext uri="{FF2B5EF4-FFF2-40B4-BE49-F238E27FC236}">
                      <a16:creationId xmlns:a16="http://schemas.microsoft.com/office/drawing/2014/main" id="{43845AF0-D6CE-48B9-9640-7287A8DF1C31}"/>
                    </a:ext>
                  </a:extLst>
                </p:cNvPr>
                <p:cNvSpPr/>
                <p:nvPr/>
              </p:nvSpPr>
              <p:spPr>
                <a:xfrm>
                  <a:off x="6228522" y="318052"/>
                  <a:ext cx="503582" cy="22528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dirty="0"/>
                </a:p>
              </p:txBody>
            </p:sp>
            <p:sp>
              <p:nvSpPr>
                <p:cNvPr id="53" name="Arco de bloque 52">
                  <a:extLst>
                    <a:ext uri="{FF2B5EF4-FFF2-40B4-BE49-F238E27FC236}">
                      <a16:creationId xmlns:a16="http://schemas.microsoft.com/office/drawing/2014/main" id="{0CADD3FE-5300-465B-B570-6C36DF2A4B1B}"/>
                    </a:ext>
                  </a:extLst>
                </p:cNvPr>
                <p:cNvSpPr/>
                <p:nvPr/>
              </p:nvSpPr>
              <p:spPr>
                <a:xfrm>
                  <a:off x="5751443" y="53009"/>
                  <a:ext cx="715618" cy="715617"/>
                </a:xfrm>
                <a:prstGeom prst="blockArc">
                  <a:avLst>
                    <a:gd name="adj1" fmla="val 5549371"/>
                    <a:gd name="adj2" fmla="val 0"/>
                    <a:gd name="adj3" fmla="val 25000"/>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54" name="Grupo 53">
                <a:extLst>
                  <a:ext uri="{FF2B5EF4-FFF2-40B4-BE49-F238E27FC236}">
                    <a16:creationId xmlns:a16="http://schemas.microsoft.com/office/drawing/2014/main" id="{25CB94B6-4120-4925-871A-403F426A4864}"/>
                  </a:ext>
                </a:extLst>
              </p:cNvPr>
              <p:cNvGrpSpPr/>
              <p:nvPr/>
            </p:nvGrpSpPr>
            <p:grpSpPr>
              <a:xfrm>
                <a:off x="5791199" y="2535311"/>
                <a:ext cx="980661" cy="715617"/>
                <a:chOff x="5751443" y="53009"/>
                <a:chExt cx="980661" cy="715617"/>
              </a:xfrm>
            </p:grpSpPr>
            <p:sp>
              <p:nvSpPr>
                <p:cNvPr id="55" name="Rectángulo 54">
                  <a:extLst>
                    <a:ext uri="{FF2B5EF4-FFF2-40B4-BE49-F238E27FC236}">
                      <a16:creationId xmlns:a16="http://schemas.microsoft.com/office/drawing/2014/main" id="{829723A0-ADF3-49C8-B198-3D9704C53DC3}"/>
                    </a:ext>
                  </a:extLst>
                </p:cNvPr>
                <p:cNvSpPr/>
                <p:nvPr/>
              </p:nvSpPr>
              <p:spPr>
                <a:xfrm>
                  <a:off x="6228522" y="318052"/>
                  <a:ext cx="503582" cy="22528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dirty="0"/>
                </a:p>
              </p:txBody>
            </p:sp>
            <p:sp>
              <p:nvSpPr>
                <p:cNvPr id="56" name="Arco de bloque 55">
                  <a:extLst>
                    <a:ext uri="{FF2B5EF4-FFF2-40B4-BE49-F238E27FC236}">
                      <a16:creationId xmlns:a16="http://schemas.microsoft.com/office/drawing/2014/main" id="{3B77A66E-6784-4407-AF8F-C08BC8FED673}"/>
                    </a:ext>
                  </a:extLst>
                </p:cNvPr>
                <p:cNvSpPr/>
                <p:nvPr/>
              </p:nvSpPr>
              <p:spPr>
                <a:xfrm>
                  <a:off x="5751443" y="53009"/>
                  <a:ext cx="715618" cy="715617"/>
                </a:xfrm>
                <a:prstGeom prst="blockArc">
                  <a:avLst>
                    <a:gd name="adj1" fmla="val 5549371"/>
                    <a:gd name="adj2" fmla="val 0"/>
                    <a:gd name="adj3" fmla="val 25000"/>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57" name="Grupo 56">
                <a:extLst>
                  <a:ext uri="{FF2B5EF4-FFF2-40B4-BE49-F238E27FC236}">
                    <a16:creationId xmlns:a16="http://schemas.microsoft.com/office/drawing/2014/main" id="{4105FC25-DD15-43C6-B177-42AAD171A536}"/>
                  </a:ext>
                </a:extLst>
              </p:cNvPr>
              <p:cNvGrpSpPr/>
              <p:nvPr/>
            </p:nvGrpSpPr>
            <p:grpSpPr>
              <a:xfrm>
                <a:off x="5830957" y="3168101"/>
                <a:ext cx="980661" cy="715617"/>
                <a:chOff x="5751443" y="53009"/>
                <a:chExt cx="980661" cy="715617"/>
              </a:xfrm>
            </p:grpSpPr>
            <p:sp>
              <p:nvSpPr>
                <p:cNvPr id="58" name="Rectángulo 57">
                  <a:extLst>
                    <a:ext uri="{FF2B5EF4-FFF2-40B4-BE49-F238E27FC236}">
                      <a16:creationId xmlns:a16="http://schemas.microsoft.com/office/drawing/2014/main" id="{20F6309B-BC23-49BE-BB6F-60B5DEFA90CA}"/>
                    </a:ext>
                  </a:extLst>
                </p:cNvPr>
                <p:cNvSpPr/>
                <p:nvPr/>
              </p:nvSpPr>
              <p:spPr>
                <a:xfrm>
                  <a:off x="6228522" y="318052"/>
                  <a:ext cx="503582" cy="22528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dirty="0"/>
                </a:p>
              </p:txBody>
            </p:sp>
            <p:sp>
              <p:nvSpPr>
                <p:cNvPr id="59" name="Arco de bloque 58">
                  <a:extLst>
                    <a:ext uri="{FF2B5EF4-FFF2-40B4-BE49-F238E27FC236}">
                      <a16:creationId xmlns:a16="http://schemas.microsoft.com/office/drawing/2014/main" id="{2A96C23B-7E82-440E-8A09-18F941EF8C09}"/>
                    </a:ext>
                  </a:extLst>
                </p:cNvPr>
                <p:cNvSpPr/>
                <p:nvPr/>
              </p:nvSpPr>
              <p:spPr>
                <a:xfrm>
                  <a:off x="5751443" y="53009"/>
                  <a:ext cx="715618" cy="715617"/>
                </a:xfrm>
                <a:prstGeom prst="blockArc">
                  <a:avLst>
                    <a:gd name="adj1" fmla="val 5549371"/>
                    <a:gd name="adj2" fmla="val 0"/>
                    <a:gd name="adj3" fmla="val 25000"/>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60" name="Grupo 59">
                <a:extLst>
                  <a:ext uri="{FF2B5EF4-FFF2-40B4-BE49-F238E27FC236}">
                    <a16:creationId xmlns:a16="http://schemas.microsoft.com/office/drawing/2014/main" id="{7518D43C-80C0-4DF7-9310-2282CCC68850}"/>
                  </a:ext>
                </a:extLst>
              </p:cNvPr>
              <p:cNvGrpSpPr/>
              <p:nvPr/>
            </p:nvGrpSpPr>
            <p:grpSpPr>
              <a:xfrm>
                <a:off x="5830957" y="3835680"/>
                <a:ext cx="980661" cy="715617"/>
                <a:chOff x="5751443" y="53009"/>
                <a:chExt cx="980661" cy="715617"/>
              </a:xfrm>
            </p:grpSpPr>
            <p:sp>
              <p:nvSpPr>
                <p:cNvPr id="61" name="Rectángulo 60">
                  <a:extLst>
                    <a:ext uri="{FF2B5EF4-FFF2-40B4-BE49-F238E27FC236}">
                      <a16:creationId xmlns:a16="http://schemas.microsoft.com/office/drawing/2014/main" id="{FF415252-4388-4FE0-9EE8-0B67D7845103}"/>
                    </a:ext>
                  </a:extLst>
                </p:cNvPr>
                <p:cNvSpPr/>
                <p:nvPr/>
              </p:nvSpPr>
              <p:spPr>
                <a:xfrm>
                  <a:off x="6228522" y="318052"/>
                  <a:ext cx="503582" cy="22528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dirty="0"/>
                </a:p>
              </p:txBody>
            </p:sp>
            <p:sp>
              <p:nvSpPr>
                <p:cNvPr id="62" name="Arco de bloque 61">
                  <a:extLst>
                    <a:ext uri="{FF2B5EF4-FFF2-40B4-BE49-F238E27FC236}">
                      <a16:creationId xmlns:a16="http://schemas.microsoft.com/office/drawing/2014/main" id="{2A5112AF-874C-4C7E-A464-C26A8AD8BD1C}"/>
                    </a:ext>
                  </a:extLst>
                </p:cNvPr>
                <p:cNvSpPr/>
                <p:nvPr/>
              </p:nvSpPr>
              <p:spPr>
                <a:xfrm>
                  <a:off x="5751443" y="53009"/>
                  <a:ext cx="715618" cy="715617"/>
                </a:xfrm>
                <a:prstGeom prst="blockArc">
                  <a:avLst>
                    <a:gd name="adj1" fmla="val 5549371"/>
                    <a:gd name="adj2" fmla="val 0"/>
                    <a:gd name="adj3" fmla="val 25000"/>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63" name="Grupo 62">
                <a:extLst>
                  <a:ext uri="{FF2B5EF4-FFF2-40B4-BE49-F238E27FC236}">
                    <a16:creationId xmlns:a16="http://schemas.microsoft.com/office/drawing/2014/main" id="{271C121B-7CA6-4EB1-BDBE-6D336FCBE7B8}"/>
                  </a:ext>
                </a:extLst>
              </p:cNvPr>
              <p:cNvGrpSpPr/>
              <p:nvPr/>
            </p:nvGrpSpPr>
            <p:grpSpPr>
              <a:xfrm>
                <a:off x="5777949" y="4450249"/>
                <a:ext cx="980661" cy="715617"/>
                <a:chOff x="5751443" y="53009"/>
                <a:chExt cx="980661" cy="715617"/>
              </a:xfrm>
            </p:grpSpPr>
            <p:sp>
              <p:nvSpPr>
                <p:cNvPr id="64" name="Rectángulo 63">
                  <a:extLst>
                    <a:ext uri="{FF2B5EF4-FFF2-40B4-BE49-F238E27FC236}">
                      <a16:creationId xmlns:a16="http://schemas.microsoft.com/office/drawing/2014/main" id="{1D6AE5B3-D7F8-4D90-B2B3-9BE4CC69D9E2}"/>
                    </a:ext>
                  </a:extLst>
                </p:cNvPr>
                <p:cNvSpPr/>
                <p:nvPr/>
              </p:nvSpPr>
              <p:spPr>
                <a:xfrm>
                  <a:off x="6228522" y="318052"/>
                  <a:ext cx="503582" cy="22528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dirty="0"/>
                </a:p>
              </p:txBody>
            </p:sp>
            <p:sp>
              <p:nvSpPr>
                <p:cNvPr id="65" name="Arco de bloque 64">
                  <a:extLst>
                    <a:ext uri="{FF2B5EF4-FFF2-40B4-BE49-F238E27FC236}">
                      <a16:creationId xmlns:a16="http://schemas.microsoft.com/office/drawing/2014/main" id="{2CD1BE0A-7787-42F1-A477-8E8934D3ECD7}"/>
                    </a:ext>
                  </a:extLst>
                </p:cNvPr>
                <p:cNvSpPr/>
                <p:nvPr/>
              </p:nvSpPr>
              <p:spPr>
                <a:xfrm>
                  <a:off x="5751443" y="53009"/>
                  <a:ext cx="715618" cy="715617"/>
                </a:xfrm>
                <a:prstGeom prst="blockArc">
                  <a:avLst>
                    <a:gd name="adj1" fmla="val 5549371"/>
                    <a:gd name="adj2" fmla="val 0"/>
                    <a:gd name="adj3" fmla="val 25000"/>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66" name="Grupo 65">
                <a:extLst>
                  <a:ext uri="{FF2B5EF4-FFF2-40B4-BE49-F238E27FC236}">
                    <a16:creationId xmlns:a16="http://schemas.microsoft.com/office/drawing/2014/main" id="{BFBAB44A-107F-4700-B866-E42AC714DA51}"/>
                  </a:ext>
                </a:extLst>
              </p:cNvPr>
              <p:cNvGrpSpPr/>
              <p:nvPr/>
            </p:nvGrpSpPr>
            <p:grpSpPr>
              <a:xfrm>
                <a:off x="5764697" y="5136049"/>
                <a:ext cx="980661" cy="715617"/>
                <a:chOff x="5751443" y="53009"/>
                <a:chExt cx="980661" cy="715617"/>
              </a:xfrm>
            </p:grpSpPr>
            <p:sp>
              <p:nvSpPr>
                <p:cNvPr id="67" name="Rectángulo 66">
                  <a:extLst>
                    <a:ext uri="{FF2B5EF4-FFF2-40B4-BE49-F238E27FC236}">
                      <a16:creationId xmlns:a16="http://schemas.microsoft.com/office/drawing/2014/main" id="{97390678-4C96-4D8F-A9D6-E6ADD9F39194}"/>
                    </a:ext>
                  </a:extLst>
                </p:cNvPr>
                <p:cNvSpPr/>
                <p:nvPr/>
              </p:nvSpPr>
              <p:spPr>
                <a:xfrm>
                  <a:off x="6228522" y="318052"/>
                  <a:ext cx="503582" cy="22528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dirty="0"/>
                </a:p>
              </p:txBody>
            </p:sp>
            <p:sp>
              <p:nvSpPr>
                <p:cNvPr id="68" name="Arco de bloque 67">
                  <a:extLst>
                    <a:ext uri="{FF2B5EF4-FFF2-40B4-BE49-F238E27FC236}">
                      <a16:creationId xmlns:a16="http://schemas.microsoft.com/office/drawing/2014/main" id="{88F26A1B-96FB-4DBA-BABA-E3CF163E10FB}"/>
                    </a:ext>
                  </a:extLst>
                </p:cNvPr>
                <p:cNvSpPr/>
                <p:nvPr/>
              </p:nvSpPr>
              <p:spPr>
                <a:xfrm>
                  <a:off x="5751443" y="53009"/>
                  <a:ext cx="715618" cy="715617"/>
                </a:xfrm>
                <a:prstGeom prst="blockArc">
                  <a:avLst>
                    <a:gd name="adj1" fmla="val 5549371"/>
                    <a:gd name="adj2" fmla="val 0"/>
                    <a:gd name="adj3" fmla="val 25000"/>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69" name="Grupo 68">
                <a:extLst>
                  <a:ext uri="{FF2B5EF4-FFF2-40B4-BE49-F238E27FC236}">
                    <a16:creationId xmlns:a16="http://schemas.microsoft.com/office/drawing/2014/main" id="{A860020F-F5D0-44AE-AE60-46E7BC9FF976}"/>
                  </a:ext>
                </a:extLst>
              </p:cNvPr>
              <p:cNvGrpSpPr/>
              <p:nvPr/>
            </p:nvGrpSpPr>
            <p:grpSpPr>
              <a:xfrm>
                <a:off x="5791199" y="1211130"/>
                <a:ext cx="980661" cy="715617"/>
                <a:chOff x="5751443" y="53009"/>
                <a:chExt cx="980661" cy="715617"/>
              </a:xfrm>
            </p:grpSpPr>
            <p:sp>
              <p:nvSpPr>
                <p:cNvPr id="70" name="Rectángulo 69">
                  <a:extLst>
                    <a:ext uri="{FF2B5EF4-FFF2-40B4-BE49-F238E27FC236}">
                      <a16:creationId xmlns:a16="http://schemas.microsoft.com/office/drawing/2014/main" id="{40C99DD6-B29B-4673-8B82-02396122F81F}"/>
                    </a:ext>
                  </a:extLst>
                </p:cNvPr>
                <p:cNvSpPr/>
                <p:nvPr/>
              </p:nvSpPr>
              <p:spPr>
                <a:xfrm>
                  <a:off x="6228522" y="318052"/>
                  <a:ext cx="503582" cy="22528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71" name="Arco de bloque 70">
                  <a:extLst>
                    <a:ext uri="{FF2B5EF4-FFF2-40B4-BE49-F238E27FC236}">
                      <a16:creationId xmlns:a16="http://schemas.microsoft.com/office/drawing/2014/main" id="{2B49E93B-75B7-411A-9AD6-8AA110ECF12F}"/>
                    </a:ext>
                  </a:extLst>
                </p:cNvPr>
                <p:cNvSpPr/>
                <p:nvPr/>
              </p:nvSpPr>
              <p:spPr>
                <a:xfrm>
                  <a:off x="5751443" y="53009"/>
                  <a:ext cx="715618" cy="715617"/>
                </a:xfrm>
                <a:prstGeom prst="blockArc">
                  <a:avLst>
                    <a:gd name="adj1" fmla="val 5549371"/>
                    <a:gd name="adj2" fmla="val 0"/>
                    <a:gd name="adj3" fmla="val 25000"/>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72" name="Grupo 71">
                <a:extLst>
                  <a:ext uri="{FF2B5EF4-FFF2-40B4-BE49-F238E27FC236}">
                    <a16:creationId xmlns:a16="http://schemas.microsoft.com/office/drawing/2014/main" id="{84E06A40-5621-4920-9DB6-B142AC265452}"/>
                  </a:ext>
                </a:extLst>
              </p:cNvPr>
              <p:cNvGrpSpPr/>
              <p:nvPr/>
            </p:nvGrpSpPr>
            <p:grpSpPr>
              <a:xfrm>
                <a:off x="5751444" y="42042"/>
                <a:ext cx="980661" cy="715617"/>
                <a:chOff x="5751443" y="53009"/>
                <a:chExt cx="980661" cy="715617"/>
              </a:xfrm>
            </p:grpSpPr>
            <p:sp>
              <p:nvSpPr>
                <p:cNvPr id="73" name="Rectángulo 72">
                  <a:extLst>
                    <a:ext uri="{FF2B5EF4-FFF2-40B4-BE49-F238E27FC236}">
                      <a16:creationId xmlns:a16="http://schemas.microsoft.com/office/drawing/2014/main" id="{B4525F84-88FC-440D-A61C-861B3CA7E656}"/>
                    </a:ext>
                  </a:extLst>
                </p:cNvPr>
                <p:cNvSpPr/>
                <p:nvPr/>
              </p:nvSpPr>
              <p:spPr>
                <a:xfrm>
                  <a:off x="6228522" y="318052"/>
                  <a:ext cx="503582" cy="22528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74" name="Arco de bloque 73">
                  <a:extLst>
                    <a:ext uri="{FF2B5EF4-FFF2-40B4-BE49-F238E27FC236}">
                      <a16:creationId xmlns:a16="http://schemas.microsoft.com/office/drawing/2014/main" id="{748803E5-B14D-4E5E-83AA-345FC76391F4}"/>
                    </a:ext>
                  </a:extLst>
                </p:cNvPr>
                <p:cNvSpPr/>
                <p:nvPr/>
              </p:nvSpPr>
              <p:spPr>
                <a:xfrm>
                  <a:off x="5751443" y="53009"/>
                  <a:ext cx="715618" cy="715617"/>
                </a:xfrm>
                <a:prstGeom prst="blockArc">
                  <a:avLst>
                    <a:gd name="adj1" fmla="val 5549371"/>
                    <a:gd name="adj2" fmla="val 0"/>
                    <a:gd name="adj3" fmla="val 25000"/>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75" name="Grupo 74">
                <a:extLst>
                  <a:ext uri="{FF2B5EF4-FFF2-40B4-BE49-F238E27FC236}">
                    <a16:creationId xmlns:a16="http://schemas.microsoft.com/office/drawing/2014/main" id="{4CB0C345-E85F-4998-A6DD-E6871E7FB7EF}"/>
                  </a:ext>
                </a:extLst>
              </p:cNvPr>
              <p:cNvGrpSpPr/>
              <p:nvPr/>
            </p:nvGrpSpPr>
            <p:grpSpPr>
              <a:xfrm>
                <a:off x="5791200" y="641702"/>
                <a:ext cx="980661" cy="715617"/>
                <a:chOff x="5751443" y="53009"/>
                <a:chExt cx="980661" cy="715617"/>
              </a:xfrm>
            </p:grpSpPr>
            <p:sp>
              <p:nvSpPr>
                <p:cNvPr id="76" name="Rectángulo 75">
                  <a:extLst>
                    <a:ext uri="{FF2B5EF4-FFF2-40B4-BE49-F238E27FC236}">
                      <a16:creationId xmlns:a16="http://schemas.microsoft.com/office/drawing/2014/main" id="{7176EAFB-9110-4FAE-91A5-B4E03A067E76}"/>
                    </a:ext>
                  </a:extLst>
                </p:cNvPr>
                <p:cNvSpPr/>
                <p:nvPr/>
              </p:nvSpPr>
              <p:spPr>
                <a:xfrm>
                  <a:off x="6228522" y="318052"/>
                  <a:ext cx="503582" cy="22528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77" name="Arco de bloque 76">
                  <a:extLst>
                    <a:ext uri="{FF2B5EF4-FFF2-40B4-BE49-F238E27FC236}">
                      <a16:creationId xmlns:a16="http://schemas.microsoft.com/office/drawing/2014/main" id="{C6FA0112-32E9-465B-BC1D-AEDAF1957A89}"/>
                    </a:ext>
                  </a:extLst>
                </p:cNvPr>
                <p:cNvSpPr/>
                <p:nvPr/>
              </p:nvSpPr>
              <p:spPr>
                <a:xfrm>
                  <a:off x="5751443" y="53009"/>
                  <a:ext cx="715618" cy="715617"/>
                </a:xfrm>
                <a:prstGeom prst="blockArc">
                  <a:avLst>
                    <a:gd name="adj1" fmla="val 5549371"/>
                    <a:gd name="adj2" fmla="val 0"/>
                    <a:gd name="adj3" fmla="val 25000"/>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grpSp>
    </p:spTree>
    <p:extLst>
      <p:ext uri="{BB962C8B-B14F-4D97-AF65-F5344CB8AC3E}">
        <p14:creationId xmlns:p14="http://schemas.microsoft.com/office/powerpoint/2010/main" val="1215209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79"/>
                                        </p:tgtEl>
                                        <p:attrNameLst>
                                          <p:attrName>style.visibility</p:attrName>
                                        </p:attrNameLst>
                                      </p:cBhvr>
                                      <p:to>
                                        <p:strVal val="visible"/>
                                      </p:to>
                                    </p:set>
                                    <p:anim calcmode="lin" valueType="num">
                                      <p:cBhvr>
                                        <p:cTn id="7" dur="1000" fill="hold"/>
                                        <p:tgtEl>
                                          <p:spTgt spid="79"/>
                                        </p:tgtEl>
                                        <p:attrNameLst>
                                          <p:attrName>ppt_w</p:attrName>
                                        </p:attrNameLst>
                                      </p:cBhvr>
                                      <p:tavLst>
                                        <p:tav tm="0">
                                          <p:val>
                                            <p:fltVal val="0"/>
                                          </p:val>
                                        </p:tav>
                                        <p:tav tm="100000">
                                          <p:val>
                                            <p:strVal val="#ppt_w"/>
                                          </p:val>
                                        </p:tav>
                                      </p:tavLst>
                                    </p:anim>
                                    <p:anim calcmode="lin" valueType="num">
                                      <p:cBhvr>
                                        <p:cTn id="8" dur="1000" fill="hold"/>
                                        <p:tgtEl>
                                          <p:spTgt spid="79"/>
                                        </p:tgtEl>
                                        <p:attrNameLst>
                                          <p:attrName>ppt_h</p:attrName>
                                        </p:attrNameLst>
                                      </p:cBhvr>
                                      <p:tavLst>
                                        <p:tav tm="0">
                                          <p:val>
                                            <p:fltVal val="0"/>
                                          </p:val>
                                        </p:tav>
                                        <p:tav tm="100000">
                                          <p:val>
                                            <p:strVal val="#ppt_h"/>
                                          </p:val>
                                        </p:tav>
                                      </p:tavLst>
                                    </p:anim>
                                    <p:anim calcmode="lin" valueType="num">
                                      <p:cBhvr>
                                        <p:cTn id="9" dur="1000" fill="hold"/>
                                        <p:tgtEl>
                                          <p:spTgt spid="79"/>
                                        </p:tgtEl>
                                        <p:attrNameLst>
                                          <p:attrName>style.rotation</p:attrName>
                                        </p:attrNameLst>
                                      </p:cBhvr>
                                      <p:tavLst>
                                        <p:tav tm="0">
                                          <p:val>
                                            <p:fltVal val="90"/>
                                          </p:val>
                                        </p:tav>
                                        <p:tav tm="100000">
                                          <p:val>
                                            <p:fltVal val="0"/>
                                          </p:val>
                                        </p:tav>
                                      </p:tavLst>
                                    </p:anim>
                                    <p:animEffect transition="in" filter="fade">
                                      <p:cBhvr>
                                        <p:cTn id="10" dur="1000"/>
                                        <p:tgtEl>
                                          <p:spTgt spid="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D13E27C4-AF85-433E-8903-CA84A60E628F}"/>
              </a:ext>
            </a:extLst>
          </p:cNvPr>
          <p:cNvSpPr/>
          <p:nvPr/>
        </p:nvSpPr>
        <p:spPr>
          <a:xfrm>
            <a:off x="0" y="0"/>
            <a:ext cx="12192000" cy="685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Rectángulo 4">
            <a:extLst>
              <a:ext uri="{FF2B5EF4-FFF2-40B4-BE49-F238E27FC236}">
                <a16:creationId xmlns:a16="http://schemas.microsoft.com/office/drawing/2014/main" id="{FD3DCE4D-576B-411B-ACFA-46A88A7E6155}"/>
              </a:ext>
            </a:extLst>
          </p:cNvPr>
          <p:cNvSpPr/>
          <p:nvPr/>
        </p:nvSpPr>
        <p:spPr>
          <a:xfrm>
            <a:off x="6139542" y="87087"/>
            <a:ext cx="5943600" cy="670560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Rectángulo 5">
            <a:extLst>
              <a:ext uri="{FF2B5EF4-FFF2-40B4-BE49-F238E27FC236}">
                <a16:creationId xmlns:a16="http://schemas.microsoft.com/office/drawing/2014/main" id="{6F63F285-4F19-40F3-81F1-C82DDFB93A31}"/>
              </a:ext>
            </a:extLst>
          </p:cNvPr>
          <p:cNvSpPr/>
          <p:nvPr/>
        </p:nvSpPr>
        <p:spPr>
          <a:xfrm>
            <a:off x="87087" y="65316"/>
            <a:ext cx="5943600" cy="670560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8" name="Grupo 7">
            <a:extLst>
              <a:ext uri="{FF2B5EF4-FFF2-40B4-BE49-F238E27FC236}">
                <a16:creationId xmlns:a16="http://schemas.microsoft.com/office/drawing/2014/main" id="{F9F3A593-29A7-4D32-A17D-77C77EA7172E}"/>
              </a:ext>
            </a:extLst>
          </p:cNvPr>
          <p:cNvGrpSpPr/>
          <p:nvPr/>
        </p:nvGrpSpPr>
        <p:grpSpPr>
          <a:xfrm>
            <a:off x="5377544" y="-87086"/>
            <a:ext cx="1415142" cy="914400"/>
            <a:chOff x="5812971" y="-87075"/>
            <a:chExt cx="1415142" cy="914400"/>
          </a:xfrm>
        </p:grpSpPr>
        <p:sp>
          <p:nvSpPr>
            <p:cNvPr id="2" name="Rectángulo 1">
              <a:extLst>
                <a:ext uri="{FF2B5EF4-FFF2-40B4-BE49-F238E27FC236}">
                  <a16:creationId xmlns:a16="http://schemas.microsoft.com/office/drawing/2014/main" id="{BCE543D9-313B-4C8A-B2ED-AA2906B8D8E8}"/>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7" name="Rectángulo 6">
              <a:extLst>
                <a:ext uri="{FF2B5EF4-FFF2-40B4-BE49-F238E27FC236}">
                  <a16:creationId xmlns:a16="http://schemas.microsoft.com/office/drawing/2014/main" id="{D1FA629D-DD20-471C-B8CE-C056463717C6}"/>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 name="Arco de bloque 2">
              <a:extLst>
                <a:ext uri="{FF2B5EF4-FFF2-40B4-BE49-F238E27FC236}">
                  <a16:creationId xmlns:a16="http://schemas.microsoft.com/office/drawing/2014/main" id="{274269BE-338E-4871-9D37-C66DB8D96964}"/>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9" name="Grupo 8">
            <a:extLst>
              <a:ext uri="{FF2B5EF4-FFF2-40B4-BE49-F238E27FC236}">
                <a16:creationId xmlns:a16="http://schemas.microsoft.com/office/drawing/2014/main" id="{1FACC579-D6E0-4B40-892E-3BA8C722D5F5}"/>
              </a:ext>
            </a:extLst>
          </p:cNvPr>
          <p:cNvGrpSpPr/>
          <p:nvPr/>
        </p:nvGrpSpPr>
        <p:grpSpPr>
          <a:xfrm>
            <a:off x="5344890" y="2111816"/>
            <a:ext cx="1415142" cy="914400"/>
            <a:chOff x="5812971" y="-87075"/>
            <a:chExt cx="1415142" cy="914400"/>
          </a:xfrm>
        </p:grpSpPr>
        <p:sp>
          <p:nvSpPr>
            <p:cNvPr id="10" name="Rectángulo 9">
              <a:extLst>
                <a:ext uri="{FF2B5EF4-FFF2-40B4-BE49-F238E27FC236}">
                  <a16:creationId xmlns:a16="http://schemas.microsoft.com/office/drawing/2014/main" id="{70D6257B-750A-4EE3-A95A-3C0A5E8E9168}"/>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1" name="Rectángulo 10">
              <a:extLst>
                <a:ext uri="{FF2B5EF4-FFF2-40B4-BE49-F238E27FC236}">
                  <a16:creationId xmlns:a16="http://schemas.microsoft.com/office/drawing/2014/main" id="{3887ADAD-5912-4158-BF41-7F7632C5688D}"/>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2" name="Arco de bloque 11">
              <a:extLst>
                <a:ext uri="{FF2B5EF4-FFF2-40B4-BE49-F238E27FC236}">
                  <a16:creationId xmlns:a16="http://schemas.microsoft.com/office/drawing/2014/main" id="{766FE71D-B6E0-4E8B-9F35-58E5AD8AD79E}"/>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13" name="Grupo 12">
            <a:extLst>
              <a:ext uri="{FF2B5EF4-FFF2-40B4-BE49-F238E27FC236}">
                <a16:creationId xmlns:a16="http://schemas.microsoft.com/office/drawing/2014/main" id="{3A87E79C-6834-423B-8305-BB531A1F5778}"/>
              </a:ext>
            </a:extLst>
          </p:cNvPr>
          <p:cNvGrpSpPr/>
          <p:nvPr/>
        </p:nvGrpSpPr>
        <p:grpSpPr>
          <a:xfrm>
            <a:off x="5366662" y="1066791"/>
            <a:ext cx="1415142" cy="914400"/>
            <a:chOff x="5812971" y="-87075"/>
            <a:chExt cx="1415142" cy="914400"/>
          </a:xfrm>
        </p:grpSpPr>
        <p:sp>
          <p:nvSpPr>
            <p:cNvPr id="14" name="Rectángulo 13">
              <a:extLst>
                <a:ext uri="{FF2B5EF4-FFF2-40B4-BE49-F238E27FC236}">
                  <a16:creationId xmlns:a16="http://schemas.microsoft.com/office/drawing/2014/main" id="{BBB92923-AD50-427C-84C9-FB521252E7F3}"/>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 name="Rectángulo 14">
              <a:extLst>
                <a:ext uri="{FF2B5EF4-FFF2-40B4-BE49-F238E27FC236}">
                  <a16:creationId xmlns:a16="http://schemas.microsoft.com/office/drawing/2014/main" id="{A8C87649-069B-4E58-9C98-D6F4FADB6FFF}"/>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 name="Arco de bloque 15">
              <a:extLst>
                <a:ext uri="{FF2B5EF4-FFF2-40B4-BE49-F238E27FC236}">
                  <a16:creationId xmlns:a16="http://schemas.microsoft.com/office/drawing/2014/main" id="{D34464BB-23FD-40B7-85C5-4A57F6E321C8}"/>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41" name="Grupo 40">
            <a:extLst>
              <a:ext uri="{FF2B5EF4-FFF2-40B4-BE49-F238E27FC236}">
                <a16:creationId xmlns:a16="http://schemas.microsoft.com/office/drawing/2014/main" id="{9A29CDC9-9780-4049-9FEB-B77050BB48D5}"/>
              </a:ext>
            </a:extLst>
          </p:cNvPr>
          <p:cNvGrpSpPr/>
          <p:nvPr/>
        </p:nvGrpSpPr>
        <p:grpSpPr>
          <a:xfrm>
            <a:off x="5339452" y="-87083"/>
            <a:ext cx="1447796" cy="6727339"/>
            <a:chOff x="5339452" y="-87083"/>
            <a:chExt cx="1447796" cy="6727339"/>
          </a:xfrm>
        </p:grpSpPr>
        <p:grpSp>
          <p:nvGrpSpPr>
            <p:cNvPr id="17" name="Grupo 16">
              <a:extLst>
                <a:ext uri="{FF2B5EF4-FFF2-40B4-BE49-F238E27FC236}">
                  <a16:creationId xmlns:a16="http://schemas.microsoft.com/office/drawing/2014/main" id="{05A4D7B3-B020-46D6-A177-5913CB9A81F0}"/>
                </a:ext>
              </a:extLst>
            </p:cNvPr>
            <p:cNvGrpSpPr/>
            <p:nvPr/>
          </p:nvGrpSpPr>
          <p:grpSpPr>
            <a:xfrm>
              <a:off x="5366664" y="3243923"/>
              <a:ext cx="1415142" cy="914400"/>
              <a:chOff x="5812971" y="-87075"/>
              <a:chExt cx="1415142" cy="914400"/>
            </a:xfrm>
          </p:grpSpPr>
          <p:sp>
            <p:nvSpPr>
              <p:cNvPr id="18" name="Rectángulo 17">
                <a:extLst>
                  <a:ext uri="{FF2B5EF4-FFF2-40B4-BE49-F238E27FC236}">
                    <a16:creationId xmlns:a16="http://schemas.microsoft.com/office/drawing/2014/main" id="{07D5DB42-7A7F-4040-A67B-5DE480AE823B}"/>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 name="Rectángulo 18">
                <a:extLst>
                  <a:ext uri="{FF2B5EF4-FFF2-40B4-BE49-F238E27FC236}">
                    <a16:creationId xmlns:a16="http://schemas.microsoft.com/office/drawing/2014/main" id="{D0BF7B1A-4568-4B39-8517-6E4E3246DBE7}"/>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0" name="Arco de bloque 19">
                <a:extLst>
                  <a:ext uri="{FF2B5EF4-FFF2-40B4-BE49-F238E27FC236}">
                    <a16:creationId xmlns:a16="http://schemas.microsoft.com/office/drawing/2014/main" id="{0B8A0DD5-D729-4833-BCBB-2AF431382F94}"/>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21" name="Grupo 20">
              <a:extLst>
                <a:ext uri="{FF2B5EF4-FFF2-40B4-BE49-F238E27FC236}">
                  <a16:creationId xmlns:a16="http://schemas.microsoft.com/office/drawing/2014/main" id="{751C8EA8-230F-4B4E-BE3C-676850A27C4A}"/>
                </a:ext>
              </a:extLst>
            </p:cNvPr>
            <p:cNvGrpSpPr/>
            <p:nvPr/>
          </p:nvGrpSpPr>
          <p:grpSpPr>
            <a:xfrm>
              <a:off x="5366667" y="4463123"/>
              <a:ext cx="1415142" cy="914400"/>
              <a:chOff x="5812971" y="-87075"/>
              <a:chExt cx="1415142" cy="914400"/>
            </a:xfrm>
          </p:grpSpPr>
          <p:sp>
            <p:nvSpPr>
              <p:cNvPr id="22" name="Rectángulo 21">
                <a:extLst>
                  <a:ext uri="{FF2B5EF4-FFF2-40B4-BE49-F238E27FC236}">
                    <a16:creationId xmlns:a16="http://schemas.microsoft.com/office/drawing/2014/main" id="{B7A74632-3CF6-4226-BB77-D98C9FFEBF33}"/>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3" name="Rectángulo 22">
                <a:extLst>
                  <a:ext uri="{FF2B5EF4-FFF2-40B4-BE49-F238E27FC236}">
                    <a16:creationId xmlns:a16="http://schemas.microsoft.com/office/drawing/2014/main" id="{B4057147-48D2-4E8D-A662-EB36A0F800A6}"/>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4" name="Arco de bloque 23">
                <a:extLst>
                  <a:ext uri="{FF2B5EF4-FFF2-40B4-BE49-F238E27FC236}">
                    <a16:creationId xmlns:a16="http://schemas.microsoft.com/office/drawing/2014/main" id="{C2FC36D7-9C13-4EDA-9389-49422CA5DACE}"/>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25" name="Grupo 24">
              <a:extLst>
                <a:ext uri="{FF2B5EF4-FFF2-40B4-BE49-F238E27FC236}">
                  <a16:creationId xmlns:a16="http://schemas.microsoft.com/office/drawing/2014/main" id="{42FD1ADB-FDEE-48BA-983A-C1CC31C3016F}"/>
                </a:ext>
              </a:extLst>
            </p:cNvPr>
            <p:cNvGrpSpPr/>
            <p:nvPr/>
          </p:nvGrpSpPr>
          <p:grpSpPr>
            <a:xfrm>
              <a:off x="5344899" y="5725856"/>
              <a:ext cx="1415142" cy="914400"/>
              <a:chOff x="5812971" y="-87075"/>
              <a:chExt cx="1415142" cy="914400"/>
            </a:xfrm>
          </p:grpSpPr>
          <p:sp>
            <p:nvSpPr>
              <p:cNvPr id="26" name="Rectángulo 25">
                <a:extLst>
                  <a:ext uri="{FF2B5EF4-FFF2-40B4-BE49-F238E27FC236}">
                    <a16:creationId xmlns:a16="http://schemas.microsoft.com/office/drawing/2014/main" id="{A88E834F-238D-4CAF-8257-233CBA911308}"/>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7" name="Rectángulo 26">
                <a:extLst>
                  <a:ext uri="{FF2B5EF4-FFF2-40B4-BE49-F238E27FC236}">
                    <a16:creationId xmlns:a16="http://schemas.microsoft.com/office/drawing/2014/main" id="{7D9D1292-C88A-49AF-9C25-2E3430260FE8}"/>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8" name="Arco de bloque 27">
                <a:extLst>
                  <a:ext uri="{FF2B5EF4-FFF2-40B4-BE49-F238E27FC236}">
                    <a16:creationId xmlns:a16="http://schemas.microsoft.com/office/drawing/2014/main" id="{CE53C8E3-799C-4BBA-90AF-5D60F416DE42}"/>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29" name="Grupo 28">
              <a:extLst>
                <a:ext uri="{FF2B5EF4-FFF2-40B4-BE49-F238E27FC236}">
                  <a16:creationId xmlns:a16="http://schemas.microsoft.com/office/drawing/2014/main" id="{0C18855A-E2DC-4D2E-B3CC-6C9AA80FFFE1}"/>
                </a:ext>
              </a:extLst>
            </p:cNvPr>
            <p:cNvGrpSpPr/>
            <p:nvPr/>
          </p:nvGrpSpPr>
          <p:grpSpPr>
            <a:xfrm>
              <a:off x="5372106" y="-87083"/>
              <a:ext cx="1415142" cy="914400"/>
              <a:chOff x="5812971" y="-87075"/>
              <a:chExt cx="1415142" cy="914400"/>
            </a:xfrm>
          </p:grpSpPr>
          <p:sp>
            <p:nvSpPr>
              <p:cNvPr id="30" name="Rectángulo 29">
                <a:extLst>
                  <a:ext uri="{FF2B5EF4-FFF2-40B4-BE49-F238E27FC236}">
                    <a16:creationId xmlns:a16="http://schemas.microsoft.com/office/drawing/2014/main" id="{1A44C6E2-B6D0-493D-A0D0-072F1CA6F797}"/>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1" name="Rectángulo 30">
                <a:extLst>
                  <a:ext uri="{FF2B5EF4-FFF2-40B4-BE49-F238E27FC236}">
                    <a16:creationId xmlns:a16="http://schemas.microsoft.com/office/drawing/2014/main" id="{CAABF106-FA5D-4D8B-A0BF-EE8F192A2A38}"/>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2" name="Arco de bloque 31">
                <a:extLst>
                  <a:ext uri="{FF2B5EF4-FFF2-40B4-BE49-F238E27FC236}">
                    <a16:creationId xmlns:a16="http://schemas.microsoft.com/office/drawing/2014/main" id="{F9D0D6A5-B8A1-4448-AB5C-767123D0B0D7}"/>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33" name="Grupo 32">
              <a:extLst>
                <a:ext uri="{FF2B5EF4-FFF2-40B4-BE49-F238E27FC236}">
                  <a16:creationId xmlns:a16="http://schemas.microsoft.com/office/drawing/2014/main" id="{54FCCC79-5BBE-4740-B920-C2F7995F41EC}"/>
                </a:ext>
              </a:extLst>
            </p:cNvPr>
            <p:cNvGrpSpPr/>
            <p:nvPr/>
          </p:nvGrpSpPr>
          <p:grpSpPr>
            <a:xfrm>
              <a:off x="5339452" y="2111819"/>
              <a:ext cx="1415142" cy="914400"/>
              <a:chOff x="5812971" y="-87075"/>
              <a:chExt cx="1415142" cy="914400"/>
            </a:xfrm>
          </p:grpSpPr>
          <p:sp>
            <p:nvSpPr>
              <p:cNvPr id="34" name="Rectángulo 33">
                <a:extLst>
                  <a:ext uri="{FF2B5EF4-FFF2-40B4-BE49-F238E27FC236}">
                    <a16:creationId xmlns:a16="http://schemas.microsoft.com/office/drawing/2014/main" id="{EA502B08-312F-4FD1-8640-0131365FAF1A}"/>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5" name="Rectángulo 34">
                <a:extLst>
                  <a:ext uri="{FF2B5EF4-FFF2-40B4-BE49-F238E27FC236}">
                    <a16:creationId xmlns:a16="http://schemas.microsoft.com/office/drawing/2014/main" id="{286E459F-B2B0-4158-B97E-AF8DDC8B0CAD}"/>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6" name="Arco de bloque 35">
                <a:extLst>
                  <a:ext uri="{FF2B5EF4-FFF2-40B4-BE49-F238E27FC236}">
                    <a16:creationId xmlns:a16="http://schemas.microsoft.com/office/drawing/2014/main" id="{AFF1E5C0-067D-4776-B9D2-C023BDB6C7B8}"/>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37" name="Grupo 36">
              <a:extLst>
                <a:ext uri="{FF2B5EF4-FFF2-40B4-BE49-F238E27FC236}">
                  <a16:creationId xmlns:a16="http://schemas.microsoft.com/office/drawing/2014/main" id="{14BA6B19-534E-4968-938A-DE3AF512C8B5}"/>
                </a:ext>
              </a:extLst>
            </p:cNvPr>
            <p:cNvGrpSpPr/>
            <p:nvPr/>
          </p:nvGrpSpPr>
          <p:grpSpPr>
            <a:xfrm>
              <a:off x="5361224" y="1066794"/>
              <a:ext cx="1415142" cy="914400"/>
              <a:chOff x="5812971" y="-87075"/>
              <a:chExt cx="1415142" cy="914400"/>
            </a:xfrm>
          </p:grpSpPr>
          <p:sp>
            <p:nvSpPr>
              <p:cNvPr id="38" name="Rectángulo 37">
                <a:extLst>
                  <a:ext uri="{FF2B5EF4-FFF2-40B4-BE49-F238E27FC236}">
                    <a16:creationId xmlns:a16="http://schemas.microsoft.com/office/drawing/2014/main" id="{9404689A-9E8C-48BC-8D6D-24B5A5CFEBA4}"/>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9" name="Rectángulo 38">
                <a:extLst>
                  <a:ext uri="{FF2B5EF4-FFF2-40B4-BE49-F238E27FC236}">
                    <a16:creationId xmlns:a16="http://schemas.microsoft.com/office/drawing/2014/main" id="{BB118802-E738-4011-8EBD-3F73A97EE75C}"/>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40" name="Arco de bloque 39">
                <a:extLst>
                  <a:ext uri="{FF2B5EF4-FFF2-40B4-BE49-F238E27FC236}">
                    <a16:creationId xmlns:a16="http://schemas.microsoft.com/office/drawing/2014/main" id="{F59C78E9-B3AB-4B66-9163-9354F0B67153}"/>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sp>
        <p:nvSpPr>
          <p:cNvPr id="42" name="CuadroTexto 41">
            <a:extLst>
              <a:ext uri="{FF2B5EF4-FFF2-40B4-BE49-F238E27FC236}">
                <a16:creationId xmlns:a16="http://schemas.microsoft.com/office/drawing/2014/main" id="{423391AC-AA2E-4ADD-83CC-C1505826FFA8}"/>
              </a:ext>
            </a:extLst>
          </p:cNvPr>
          <p:cNvSpPr txBox="1"/>
          <p:nvPr/>
        </p:nvSpPr>
        <p:spPr>
          <a:xfrm>
            <a:off x="544286" y="457189"/>
            <a:ext cx="4577439" cy="6017417"/>
          </a:xfrm>
          <a:prstGeom prst="rect">
            <a:avLst/>
          </a:prstGeom>
          <a:noFill/>
        </p:spPr>
        <p:txBody>
          <a:bodyPr wrap="square" rtlCol="0">
            <a:spAutoFit/>
          </a:bodyPr>
          <a:lstStyle/>
          <a:p>
            <a:pPr>
              <a:lnSpc>
                <a:spcPct val="107000"/>
              </a:lnSpc>
              <a:spcAft>
                <a:spcPts val="800"/>
              </a:spcAft>
            </a:pPr>
            <a:r>
              <a:rPr lang="es-MX" sz="1800" dirty="0">
                <a:effectLst/>
                <a:latin typeface="Elephant" panose="02020904090505020303" pitchFamily="18" charset="0"/>
                <a:ea typeface="Calibri" panose="020F0502020204030204" pitchFamily="34" charset="0"/>
                <a:cs typeface="Times New Roman" panose="02020603050405020304" pitchFamily="18" charset="0"/>
              </a:rPr>
              <a:t>Sin esperar su respuesta empezó la partida usando como bastones a flamencos rosas, la niña comenzó a pegar de la derecha a la izquierda, pero apenas la reina de corazones vio que Alicia estaba ganando ordenó a los guardias</a:t>
            </a:r>
          </a:p>
          <a:p>
            <a:pPr>
              <a:lnSpc>
                <a:spcPct val="107000"/>
              </a:lnSpc>
              <a:spcAft>
                <a:spcPts val="800"/>
              </a:spcAft>
            </a:pPr>
            <a:r>
              <a:rPr lang="es-MX" sz="1800" dirty="0">
                <a:effectLst/>
                <a:latin typeface="Elephant" panose="02020904090505020303" pitchFamily="18" charset="0"/>
                <a:ea typeface="Calibri" panose="020F0502020204030204" pitchFamily="34" charset="0"/>
                <a:cs typeface="Times New Roman" panose="02020603050405020304" pitchFamily="18" charset="0"/>
              </a:rPr>
              <a:t>-¡deténganla y córtenle la cabeza!</a:t>
            </a:r>
          </a:p>
          <a:p>
            <a:pPr>
              <a:lnSpc>
                <a:spcPct val="107000"/>
              </a:lnSpc>
              <a:spcAft>
                <a:spcPts val="800"/>
              </a:spcAft>
            </a:pPr>
            <a:r>
              <a:rPr lang="es-MX" sz="1800" dirty="0">
                <a:effectLst/>
                <a:latin typeface="Elephant" panose="02020904090505020303" pitchFamily="18" charset="0"/>
                <a:ea typeface="Calibri" panose="020F0502020204030204" pitchFamily="34" charset="0"/>
                <a:cs typeface="Times New Roman" panose="02020603050405020304" pitchFamily="18" charset="0"/>
              </a:rPr>
              <a:t> Alicia fue apresada y conducida al Tribunal en ese momento llegó jadeante el conejo blanco que aprobó el hecho y la reina de corazones ordenó </a:t>
            </a:r>
          </a:p>
          <a:p>
            <a:pPr>
              <a:lnSpc>
                <a:spcPct val="107000"/>
              </a:lnSpc>
              <a:spcAft>
                <a:spcPts val="800"/>
              </a:spcAft>
            </a:pPr>
            <a:r>
              <a:rPr lang="es-MX" sz="1800" dirty="0">
                <a:effectLst/>
                <a:latin typeface="Elephant" panose="02020904090505020303" pitchFamily="18" charset="0"/>
                <a:ea typeface="Calibri" panose="020F0502020204030204" pitchFamily="34" charset="0"/>
                <a:cs typeface="Times New Roman" panose="02020603050405020304" pitchFamily="18" charset="0"/>
              </a:rPr>
              <a:t>-¡córtenle la cabeza!</a:t>
            </a:r>
          </a:p>
          <a:p>
            <a:r>
              <a:rPr lang="es-MX" sz="1800" dirty="0">
                <a:effectLst/>
                <a:latin typeface="Elephant" panose="02020904090505020303" pitchFamily="18" charset="0"/>
                <a:ea typeface="Calibri" panose="020F0502020204030204" pitchFamily="34" charset="0"/>
                <a:cs typeface="Times New Roman" panose="02020603050405020304" pitchFamily="18" charset="0"/>
              </a:rPr>
              <a:t>En ese momento Alicia se volteó y comenzó a correr perseguida por los guardias en forma de naipes la reina de corazones y el conejo blanco junto con el sombrero malo la liebre y más atrás la oruga. </a:t>
            </a:r>
            <a:endParaRPr lang="es-MX" dirty="0">
              <a:latin typeface="Elephant" panose="02020904090505020303" pitchFamily="18" charset="0"/>
            </a:endParaRPr>
          </a:p>
        </p:txBody>
      </p:sp>
      <p:pic>
        <p:nvPicPr>
          <p:cNvPr id="10242" name="Picture 2" descr="Resultado de imagen de alicia en el país de las maravillas y la reina roja">
            <a:extLst>
              <a:ext uri="{FF2B5EF4-FFF2-40B4-BE49-F238E27FC236}">
                <a16:creationId xmlns:a16="http://schemas.microsoft.com/office/drawing/2014/main" id="{C9E56CCB-1E72-4C94-A2B2-12E9F145C9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6652" y="593223"/>
            <a:ext cx="2671714" cy="2345895"/>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a:extLst>
            <a:ext uri="{909E8E84-426E-40DD-AFC4-6F175D3DCCD1}">
              <a14:hiddenFill xmlns:a14="http://schemas.microsoft.com/office/drawing/2010/main">
                <a:solidFill>
                  <a:srgbClr val="FFFFFF"/>
                </a:solidFill>
              </a14:hiddenFill>
            </a:ext>
          </a:extLst>
        </p:spPr>
      </p:pic>
      <p:pic>
        <p:nvPicPr>
          <p:cNvPr id="10244" name="Picture 4" descr="Resultado de imagen de alicia en el país de las maravillas asustada">
            <a:extLst>
              <a:ext uri="{FF2B5EF4-FFF2-40B4-BE49-F238E27FC236}">
                <a16:creationId xmlns:a16="http://schemas.microsoft.com/office/drawing/2014/main" id="{30116C3C-F293-4E39-86B5-B42820AEB76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43662"/>
          <a:stretch/>
        </p:blipFill>
        <p:spPr bwMode="auto">
          <a:xfrm rot="1338407">
            <a:off x="8829894" y="3425704"/>
            <a:ext cx="2671714" cy="2874117"/>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19035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wheel(1)">
                                      <p:cBhvr>
                                        <p:cTn id="7" dur="2000"/>
                                        <p:tgtEl>
                                          <p:spTgt spid="1024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10244"/>
                                        </p:tgtEl>
                                        <p:attrNameLst>
                                          <p:attrName>style.visibility</p:attrName>
                                        </p:attrNameLst>
                                      </p:cBhvr>
                                      <p:to>
                                        <p:strVal val="visible"/>
                                      </p:to>
                                    </p:set>
                                    <p:animEffect transition="in" filter="wheel(1)">
                                      <p:cBhvr>
                                        <p:cTn id="12" dur="2000"/>
                                        <p:tgtEl>
                                          <p:spTgt spid="102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D13E27C4-AF85-433E-8903-CA84A60E628F}"/>
              </a:ext>
            </a:extLst>
          </p:cNvPr>
          <p:cNvSpPr/>
          <p:nvPr/>
        </p:nvSpPr>
        <p:spPr>
          <a:xfrm>
            <a:off x="0" y="0"/>
            <a:ext cx="12192000" cy="685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Rectángulo 4">
            <a:extLst>
              <a:ext uri="{FF2B5EF4-FFF2-40B4-BE49-F238E27FC236}">
                <a16:creationId xmlns:a16="http://schemas.microsoft.com/office/drawing/2014/main" id="{FD3DCE4D-576B-411B-ACFA-46A88A7E6155}"/>
              </a:ext>
            </a:extLst>
          </p:cNvPr>
          <p:cNvSpPr/>
          <p:nvPr/>
        </p:nvSpPr>
        <p:spPr>
          <a:xfrm>
            <a:off x="6139542" y="87087"/>
            <a:ext cx="5943600" cy="670560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Rectángulo 5">
            <a:extLst>
              <a:ext uri="{FF2B5EF4-FFF2-40B4-BE49-F238E27FC236}">
                <a16:creationId xmlns:a16="http://schemas.microsoft.com/office/drawing/2014/main" id="{6F63F285-4F19-40F3-81F1-C82DDFB93A31}"/>
              </a:ext>
            </a:extLst>
          </p:cNvPr>
          <p:cNvSpPr/>
          <p:nvPr/>
        </p:nvSpPr>
        <p:spPr>
          <a:xfrm>
            <a:off x="87087" y="43545"/>
            <a:ext cx="5943600" cy="670560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8" name="Grupo 7">
            <a:extLst>
              <a:ext uri="{FF2B5EF4-FFF2-40B4-BE49-F238E27FC236}">
                <a16:creationId xmlns:a16="http://schemas.microsoft.com/office/drawing/2014/main" id="{F9F3A593-29A7-4D32-A17D-77C77EA7172E}"/>
              </a:ext>
            </a:extLst>
          </p:cNvPr>
          <p:cNvGrpSpPr/>
          <p:nvPr/>
        </p:nvGrpSpPr>
        <p:grpSpPr>
          <a:xfrm>
            <a:off x="5377544" y="-87086"/>
            <a:ext cx="1415142" cy="914400"/>
            <a:chOff x="5812971" y="-87075"/>
            <a:chExt cx="1415142" cy="914400"/>
          </a:xfrm>
        </p:grpSpPr>
        <p:sp>
          <p:nvSpPr>
            <p:cNvPr id="2" name="Rectángulo 1">
              <a:extLst>
                <a:ext uri="{FF2B5EF4-FFF2-40B4-BE49-F238E27FC236}">
                  <a16:creationId xmlns:a16="http://schemas.microsoft.com/office/drawing/2014/main" id="{BCE543D9-313B-4C8A-B2ED-AA2906B8D8E8}"/>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7" name="Rectángulo 6">
              <a:extLst>
                <a:ext uri="{FF2B5EF4-FFF2-40B4-BE49-F238E27FC236}">
                  <a16:creationId xmlns:a16="http://schemas.microsoft.com/office/drawing/2014/main" id="{D1FA629D-DD20-471C-B8CE-C056463717C6}"/>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 name="Arco de bloque 2">
              <a:extLst>
                <a:ext uri="{FF2B5EF4-FFF2-40B4-BE49-F238E27FC236}">
                  <a16:creationId xmlns:a16="http://schemas.microsoft.com/office/drawing/2014/main" id="{274269BE-338E-4871-9D37-C66DB8D96964}"/>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9" name="Grupo 8">
            <a:extLst>
              <a:ext uri="{FF2B5EF4-FFF2-40B4-BE49-F238E27FC236}">
                <a16:creationId xmlns:a16="http://schemas.microsoft.com/office/drawing/2014/main" id="{1FACC579-D6E0-4B40-892E-3BA8C722D5F5}"/>
              </a:ext>
            </a:extLst>
          </p:cNvPr>
          <p:cNvGrpSpPr/>
          <p:nvPr/>
        </p:nvGrpSpPr>
        <p:grpSpPr>
          <a:xfrm>
            <a:off x="5344890" y="2111816"/>
            <a:ext cx="1415142" cy="914400"/>
            <a:chOff x="5812971" y="-87075"/>
            <a:chExt cx="1415142" cy="914400"/>
          </a:xfrm>
        </p:grpSpPr>
        <p:sp>
          <p:nvSpPr>
            <p:cNvPr id="10" name="Rectángulo 9">
              <a:extLst>
                <a:ext uri="{FF2B5EF4-FFF2-40B4-BE49-F238E27FC236}">
                  <a16:creationId xmlns:a16="http://schemas.microsoft.com/office/drawing/2014/main" id="{70D6257B-750A-4EE3-A95A-3C0A5E8E9168}"/>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1" name="Rectángulo 10">
              <a:extLst>
                <a:ext uri="{FF2B5EF4-FFF2-40B4-BE49-F238E27FC236}">
                  <a16:creationId xmlns:a16="http://schemas.microsoft.com/office/drawing/2014/main" id="{3887ADAD-5912-4158-BF41-7F7632C5688D}"/>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2" name="Arco de bloque 11">
              <a:extLst>
                <a:ext uri="{FF2B5EF4-FFF2-40B4-BE49-F238E27FC236}">
                  <a16:creationId xmlns:a16="http://schemas.microsoft.com/office/drawing/2014/main" id="{766FE71D-B6E0-4E8B-9F35-58E5AD8AD79E}"/>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13" name="Grupo 12">
            <a:extLst>
              <a:ext uri="{FF2B5EF4-FFF2-40B4-BE49-F238E27FC236}">
                <a16:creationId xmlns:a16="http://schemas.microsoft.com/office/drawing/2014/main" id="{3A87E79C-6834-423B-8305-BB531A1F5778}"/>
              </a:ext>
            </a:extLst>
          </p:cNvPr>
          <p:cNvGrpSpPr/>
          <p:nvPr/>
        </p:nvGrpSpPr>
        <p:grpSpPr>
          <a:xfrm>
            <a:off x="5366662" y="1066791"/>
            <a:ext cx="1415142" cy="914400"/>
            <a:chOff x="5812971" y="-87075"/>
            <a:chExt cx="1415142" cy="914400"/>
          </a:xfrm>
        </p:grpSpPr>
        <p:sp>
          <p:nvSpPr>
            <p:cNvPr id="14" name="Rectángulo 13">
              <a:extLst>
                <a:ext uri="{FF2B5EF4-FFF2-40B4-BE49-F238E27FC236}">
                  <a16:creationId xmlns:a16="http://schemas.microsoft.com/office/drawing/2014/main" id="{BBB92923-AD50-427C-84C9-FB521252E7F3}"/>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 name="Rectángulo 14">
              <a:extLst>
                <a:ext uri="{FF2B5EF4-FFF2-40B4-BE49-F238E27FC236}">
                  <a16:creationId xmlns:a16="http://schemas.microsoft.com/office/drawing/2014/main" id="{A8C87649-069B-4E58-9C98-D6F4FADB6FFF}"/>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 name="Arco de bloque 15">
              <a:extLst>
                <a:ext uri="{FF2B5EF4-FFF2-40B4-BE49-F238E27FC236}">
                  <a16:creationId xmlns:a16="http://schemas.microsoft.com/office/drawing/2014/main" id="{D34464BB-23FD-40B7-85C5-4A57F6E321C8}"/>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41" name="Grupo 40">
            <a:extLst>
              <a:ext uri="{FF2B5EF4-FFF2-40B4-BE49-F238E27FC236}">
                <a16:creationId xmlns:a16="http://schemas.microsoft.com/office/drawing/2014/main" id="{9A29CDC9-9780-4049-9FEB-B77050BB48D5}"/>
              </a:ext>
            </a:extLst>
          </p:cNvPr>
          <p:cNvGrpSpPr/>
          <p:nvPr/>
        </p:nvGrpSpPr>
        <p:grpSpPr>
          <a:xfrm>
            <a:off x="5339452" y="-87083"/>
            <a:ext cx="1447796" cy="6727339"/>
            <a:chOff x="5339452" y="-87083"/>
            <a:chExt cx="1447796" cy="6727339"/>
          </a:xfrm>
        </p:grpSpPr>
        <p:grpSp>
          <p:nvGrpSpPr>
            <p:cNvPr id="17" name="Grupo 16">
              <a:extLst>
                <a:ext uri="{FF2B5EF4-FFF2-40B4-BE49-F238E27FC236}">
                  <a16:creationId xmlns:a16="http://schemas.microsoft.com/office/drawing/2014/main" id="{05A4D7B3-B020-46D6-A177-5913CB9A81F0}"/>
                </a:ext>
              </a:extLst>
            </p:cNvPr>
            <p:cNvGrpSpPr/>
            <p:nvPr/>
          </p:nvGrpSpPr>
          <p:grpSpPr>
            <a:xfrm>
              <a:off x="5366664" y="3243923"/>
              <a:ext cx="1415142" cy="914400"/>
              <a:chOff x="5812971" y="-87075"/>
              <a:chExt cx="1415142" cy="914400"/>
            </a:xfrm>
          </p:grpSpPr>
          <p:sp>
            <p:nvSpPr>
              <p:cNvPr id="18" name="Rectángulo 17">
                <a:extLst>
                  <a:ext uri="{FF2B5EF4-FFF2-40B4-BE49-F238E27FC236}">
                    <a16:creationId xmlns:a16="http://schemas.microsoft.com/office/drawing/2014/main" id="{07D5DB42-7A7F-4040-A67B-5DE480AE823B}"/>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 name="Rectángulo 18">
                <a:extLst>
                  <a:ext uri="{FF2B5EF4-FFF2-40B4-BE49-F238E27FC236}">
                    <a16:creationId xmlns:a16="http://schemas.microsoft.com/office/drawing/2014/main" id="{D0BF7B1A-4568-4B39-8517-6E4E3246DBE7}"/>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0" name="Arco de bloque 19">
                <a:extLst>
                  <a:ext uri="{FF2B5EF4-FFF2-40B4-BE49-F238E27FC236}">
                    <a16:creationId xmlns:a16="http://schemas.microsoft.com/office/drawing/2014/main" id="{0B8A0DD5-D729-4833-BCBB-2AF431382F94}"/>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21" name="Grupo 20">
              <a:extLst>
                <a:ext uri="{FF2B5EF4-FFF2-40B4-BE49-F238E27FC236}">
                  <a16:creationId xmlns:a16="http://schemas.microsoft.com/office/drawing/2014/main" id="{751C8EA8-230F-4B4E-BE3C-676850A27C4A}"/>
                </a:ext>
              </a:extLst>
            </p:cNvPr>
            <p:cNvGrpSpPr/>
            <p:nvPr/>
          </p:nvGrpSpPr>
          <p:grpSpPr>
            <a:xfrm>
              <a:off x="5366667" y="4463123"/>
              <a:ext cx="1415142" cy="914400"/>
              <a:chOff x="5812971" y="-87075"/>
              <a:chExt cx="1415142" cy="914400"/>
            </a:xfrm>
          </p:grpSpPr>
          <p:sp>
            <p:nvSpPr>
              <p:cNvPr id="22" name="Rectángulo 21">
                <a:extLst>
                  <a:ext uri="{FF2B5EF4-FFF2-40B4-BE49-F238E27FC236}">
                    <a16:creationId xmlns:a16="http://schemas.microsoft.com/office/drawing/2014/main" id="{B7A74632-3CF6-4226-BB77-D98C9FFEBF33}"/>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3" name="Rectángulo 22">
                <a:extLst>
                  <a:ext uri="{FF2B5EF4-FFF2-40B4-BE49-F238E27FC236}">
                    <a16:creationId xmlns:a16="http://schemas.microsoft.com/office/drawing/2014/main" id="{B4057147-48D2-4E8D-A662-EB36A0F800A6}"/>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4" name="Arco de bloque 23">
                <a:extLst>
                  <a:ext uri="{FF2B5EF4-FFF2-40B4-BE49-F238E27FC236}">
                    <a16:creationId xmlns:a16="http://schemas.microsoft.com/office/drawing/2014/main" id="{C2FC36D7-9C13-4EDA-9389-49422CA5DACE}"/>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25" name="Grupo 24">
              <a:extLst>
                <a:ext uri="{FF2B5EF4-FFF2-40B4-BE49-F238E27FC236}">
                  <a16:creationId xmlns:a16="http://schemas.microsoft.com/office/drawing/2014/main" id="{42FD1ADB-FDEE-48BA-983A-C1CC31C3016F}"/>
                </a:ext>
              </a:extLst>
            </p:cNvPr>
            <p:cNvGrpSpPr/>
            <p:nvPr/>
          </p:nvGrpSpPr>
          <p:grpSpPr>
            <a:xfrm>
              <a:off x="5344899" y="5725856"/>
              <a:ext cx="1415142" cy="914400"/>
              <a:chOff x="5812971" y="-87075"/>
              <a:chExt cx="1415142" cy="914400"/>
            </a:xfrm>
          </p:grpSpPr>
          <p:sp>
            <p:nvSpPr>
              <p:cNvPr id="26" name="Rectángulo 25">
                <a:extLst>
                  <a:ext uri="{FF2B5EF4-FFF2-40B4-BE49-F238E27FC236}">
                    <a16:creationId xmlns:a16="http://schemas.microsoft.com/office/drawing/2014/main" id="{A88E834F-238D-4CAF-8257-233CBA911308}"/>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7" name="Rectángulo 26">
                <a:extLst>
                  <a:ext uri="{FF2B5EF4-FFF2-40B4-BE49-F238E27FC236}">
                    <a16:creationId xmlns:a16="http://schemas.microsoft.com/office/drawing/2014/main" id="{7D9D1292-C88A-49AF-9C25-2E3430260FE8}"/>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8" name="Arco de bloque 27">
                <a:extLst>
                  <a:ext uri="{FF2B5EF4-FFF2-40B4-BE49-F238E27FC236}">
                    <a16:creationId xmlns:a16="http://schemas.microsoft.com/office/drawing/2014/main" id="{CE53C8E3-799C-4BBA-90AF-5D60F416DE42}"/>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29" name="Grupo 28">
              <a:extLst>
                <a:ext uri="{FF2B5EF4-FFF2-40B4-BE49-F238E27FC236}">
                  <a16:creationId xmlns:a16="http://schemas.microsoft.com/office/drawing/2014/main" id="{0C18855A-E2DC-4D2E-B3CC-6C9AA80FFFE1}"/>
                </a:ext>
              </a:extLst>
            </p:cNvPr>
            <p:cNvGrpSpPr/>
            <p:nvPr/>
          </p:nvGrpSpPr>
          <p:grpSpPr>
            <a:xfrm>
              <a:off x="5372106" y="-87083"/>
              <a:ext cx="1415142" cy="914400"/>
              <a:chOff x="5812971" y="-87075"/>
              <a:chExt cx="1415142" cy="914400"/>
            </a:xfrm>
          </p:grpSpPr>
          <p:sp>
            <p:nvSpPr>
              <p:cNvPr id="30" name="Rectángulo 29">
                <a:extLst>
                  <a:ext uri="{FF2B5EF4-FFF2-40B4-BE49-F238E27FC236}">
                    <a16:creationId xmlns:a16="http://schemas.microsoft.com/office/drawing/2014/main" id="{1A44C6E2-B6D0-493D-A0D0-072F1CA6F797}"/>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1" name="Rectángulo 30">
                <a:extLst>
                  <a:ext uri="{FF2B5EF4-FFF2-40B4-BE49-F238E27FC236}">
                    <a16:creationId xmlns:a16="http://schemas.microsoft.com/office/drawing/2014/main" id="{CAABF106-FA5D-4D8B-A0BF-EE8F192A2A38}"/>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2" name="Arco de bloque 31">
                <a:extLst>
                  <a:ext uri="{FF2B5EF4-FFF2-40B4-BE49-F238E27FC236}">
                    <a16:creationId xmlns:a16="http://schemas.microsoft.com/office/drawing/2014/main" id="{F9D0D6A5-B8A1-4448-AB5C-767123D0B0D7}"/>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33" name="Grupo 32">
              <a:extLst>
                <a:ext uri="{FF2B5EF4-FFF2-40B4-BE49-F238E27FC236}">
                  <a16:creationId xmlns:a16="http://schemas.microsoft.com/office/drawing/2014/main" id="{54FCCC79-5BBE-4740-B920-C2F7995F41EC}"/>
                </a:ext>
              </a:extLst>
            </p:cNvPr>
            <p:cNvGrpSpPr/>
            <p:nvPr/>
          </p:nvGrpSpPr>
          <p:grpSpPr>
            <a:xfrm>
              <a:off x="5339452" y="2111819"/>
              <a:ext cx="1415142" cy="914400"/>
              <a:chOff x="5812971" y="-87075"/>
              <a:chExt cx="1415142" cy="914400"/>
            </a:xfrm>
          </p:grpSpPr>
          <p:sp>
            <p:nvSpPr>
              <p:cNvPr id="34" name="Rectángulo 33">
                <a:extLst>
                  <a:ext uri="{FF2B5EF4-FFF2-40B4-BE49-F238E27FC236}">
                    <a16:creationId xmlns:a16="http://schemas.microsoft.com/office/drawing/2014/main" id="{EA502B08-312F-4FD1-8640-0131365FAF1A}"/>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5" name="Rectángulo 34">
                <a:extLst>
                  <a:ext uri="{FF2B5EF4-FFF2-40B4-BE49-F238E27FC236}">
                    <a16:creationId xmlns:a16="http://schemas.microsoft.com/office/drawing/2014/main" id="{286E459F-B2B0-4158-B97E-AF8DDC8B0CAD}"/>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6" name="Arco de bloque 35">
                <a:extLst>
                  <a:ext uri="{FF2B5EF4-FFF2-40B4-BE49-F238E27FC236}">
                    <a16:creationId xmlns:a16="http://schemas.microsoft.com/office/drawing/2014/main" id="{AFF1E5C0-067D-4776-B9D2-C023BDB6C7B8}"/>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37" name="Grupo 36">
              <a:extLst>
                <a:ext uri="{FF2B5EF4-FFF2-40B4-BE49-F238E27FC236}">
                  <a16:creationId xmlns:a16="http://schemas.microsoft.com/office/drawing/2014/main" id="{14BA6B19-534E-4968-938A-DE3AF512C8B5}"/>
                </a:ext>
              </a:extLst>
            </p:cNvPr>
            <p:cNvGrpSpPr/>
            <p:nvPr/>
          </p:nvGrpSpPr>
          <p:grpSpPr>
            <a:xfrm>
              <a:off x="5361224" y="1066794"/>
              <a:ext cx="1415142" cy="914400"/>
              <a:chOff x="5812971" y="-87075"/>
              <a:chExt cx="1415142" cy="914400"/>
            </a:xfrm>
          </p:grpSpPr>
          <p:sp>
            <p:nvSpPr>
              <p:cNvPr id="38" name="Rectángulo 37">
                <a:extLst>
                  <a:ext uri="{FF2B5EF4-FFF2-40B4-BE49-F238E27FC236}">
                    <a16:creationId xmlns:a16="http://schemas.microsoft.com/office/drawing/2014/main" id="{9404689A-9E8C-48BC-8D6D-24B5A5CFEBA4}"/>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9" name="Rectángulo 38">
                <a:extLst>
                  <a:ext uri="{FF2B5EF4-FFF2-40B4-BE49-F238E27FC236}">
                    <a16:creationId xmlns:a16="http://schemas.microsoft.com/office/drawing/2014/main" id="{BB118802-E738-4011-8EBD-3F73A97EE75C}"/>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40" name="Arco de bloque 39">
                <a:extLst>
                  <a:ext uri="{FF2B5EF4-FFF2-40B4-BE49-F238E27FC236}">
                    <a16:creationId xmlns:a16="http://schemas.microsoft.com/office/drawing/2014/main" id="{F59C78E9-B3AB-4B66-9163-9354F0B67153}"/>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sp>
        <p:nvSpPr>
          <p:cNvPr id="42" name="CuadroTexto 41">
            <a:extLst>
              <a:ext uri="{FF2B5EF4-FFF2-40B4-BE49-F238E27FC236}">
                <a16:creationId xmlns:a16="http://schemas.microsoft.com/office/drawing/2014/main" id="{F2D64C43-0AE1-4657-AB12-D436F81D7AAE}"/>
              </a:ext>
            </a:extLst>
          </p:cNvPr>
          <p:cNvSpPr txBox="1"/>
          <p:nvPr/>
        </p:nvSpPr>
        <p:spPr>
          <a:xfrm>
            <a:off x="7290727" y="1430427"/>
            <a:ext cx="4109359" cy="2523768"/>
          </a:xfrm>
          <a:prstGeom prst="rect">
            <a:avLst/>
          </a:prstGeom>
          <a:noFill/>
        </p:spPr>
        <p:txBody>
          <a:bodyPr wrap="square" rtlCol="0">
            <a:spAutoFit/>
          </a:bodyPr>
          <a:lstStyle/>
          <a:p>
            <a:r>
              <a:rPr lang="es-MX" sz="2000" dirty="0">
                <a:effectLst/>
                <a:latin typeface="Elephant" panose="02020904090505020303" pitchFamily="18" charset="0"/>
                <a:ea typeface="Calibri" panose="020F0502020204030204" pitchFamily="34" charset="0"/>
                <a:cs typeface="Times New Roman" panose="02020603050405020304" pitchFamily="18" charset="0"/>
              </a:rPr>
              <a:t>Dirigiéndose a la botella Alicia corría velozmente pero cuando estaban por darle alcance, abrió los ojos y se dio cuenta que había sido solo un sueño fantástico en el país de las maravillas.</a:t>
            </a:r>
          </a:p>
          <a:p>
            <a:endParaRPr lang="es-MX" dirty="0"/>
          </a:p>
        </p:txBody>
      </p:sp>
      <p:pic>
        <p:nvPicPr>
          <p:cNvPr id="11266" name="Picture 2" descr="Resultado de imagen de alicia en el país de las maravillas despertando">
            <a:extLst>
              <a:ext uri="{FF2B5EF4-FFF2-40B4-BE49-F238E27FC236}">
                <a16:creationId xmlns:a16="http://schemas.microsoft.com/office/drawing/2014/main" id="{BCB3688F-5754-4FF4-BD5D-C082D3FF80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1569" y="456806"/>
            <a:ext cx="3506563" cy="2869006"/>
          </a:xfrm>
          <a:prstGeom prst="rect">
            <a:avLst/>
          </a:prstGeom>
          <a:solidFill>
            <a:srgbClr val="FFFFFF">
              <a:shade val="85000"/>
            </a:srgbClr>
          </a:solid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909E8E84-426E-40DD-AFC4-6F175D3DCCD1}">
              <a14:hiddenFill xmlns:a14="http://schemas.microsoft.com/office/drawing/2010/main">
                <a:solidFill>
                  <a:srgbClr val="FFFFFF"/>
                </a:solidFill>
              </a14:hiddenFill>
            </a:ext>
          </a:extLst>
        </p:spPr>
      </p:pic>
      <p:pic>
        <p:nvPicPr>
          <p:cNvPr id="11268" name="Picture 4" descr="Resultado de imagen de alicia en el país de las maravillas despertando">
            <a:extLst>
              <a:ext uri="{FF2B5EF4-FFF2-40B4-BE49-F238E27FC236}">
                <a16:creationId xmlns:a16="http://schemas.microsoft.com/office/drawing/2014/main" id="{BA01D7E5-43FB-4396-9B53-64B656CA930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2944" y="3853482"/>
            <a:ext cx="2720750" cy="2256843"/>
          </a:xfrm>
          <a:prstGeom prst="rect">
            <a:avLst/>
          </a:prstGeom>
          <a:solidFill>
            <a:srgbClr val="FFFFFF">
              <a:shade val="85000"/>
            </a:srgbClr>
          </a:solid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09846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1266"/>
                                        </p:tgtEl>
                                        <p:attrNameLst>
                                          <p:attrName>style.visibility</p:attrName>
                                        </p:attrNameLst>
                                      </p:cBhvr>
                                      <p:to>
                                        <p:strVal val="visible"/>
                                      </p:to>
                                    </p:set>
                                    <p:anim calcmode="lin" valueType="num">
                                      <p:cBhvr>
                                        <p:cTn id="7" dur="1000" fill="hold"/>
                                        <p:tgtEl>
                                          <p:spTgt spid="11266"/>
                                        </p:tgtEl>
                                        <p:attrNameLst>
                                          <p:attrName>ppt_w</p:attrName>
                                        </p:attrNameLst>
                                      </p:cBhvr>
                                      <p:tavLst>
                                        <p:tav tm="0">
                                          <p:val>
                                            <p:fltVal val="0"/>
                                          </p:val>
                                        </p:tav>
                                        <p:tav tm="100000">
                                          <p:val>
                                            <p:strVal val="#ppt_w"/>
                                          </p:val>
                                        </p:tav>
                                      </p:tavLst>
                                    </p:anim>
                                    <p:anim calcmode="lin" valueType="num">
                                      <p:cBhvr>
                                        <p:cTn id="8" dur="1000" fill="hold"/>
                                        <p:tgtEl>
                                          <p:spTgt spid="11266"/>
                                        </p:tgtEl>
                                        <p:attrNameLst>
                                          <p:attrName>ppt_h</p:attrName>
                                        </p:attrNameLst>
                                      </p:cBhvr>
                                      <p:tavLst>
                                        <p:tav tm="0">
                                          <p:val>
                                            <p:fltVal val="0"/>
                                          </p:val>
                                        </p:tav>
                                        <p:tav tm="100000">
                                          <p:val>
                                            <p:strVal val="#ppt_h"/>
                                          </p:val>
                                        </p:tav>
                                      </p:tavLst>
                                    </p:anim>
                                    <p:anim calcmode="lin" valueType="num">
                                      <p:cBhvr>
                                        <p:cTn id="9" dur="1000" fill="hold"/>
                                        <p:tgtEl>
                                          <p:spTgt spid="11266"/>
                                        </p:tgtEl>
                                        <p:attrNameLst>
                                          <p:attrName>style.rotation</p:attrName>
                                        </p:attrNameLst>
                                      </p:cBhvr>
                                      <p:tavLst>
                                        <p:tav tm="0">
                                          <p:val>
                                            <p:fltVal val="90"/>
                                          </p:val>
                                        </p:tav>
                                        <p:tav tm="100000">
                                          <p:val>
                                            <p:fltVal val="0"/>
                                          </p:val>
                                        </p:tav>
                                      </p:tavLst>
                                    </p:anim>
                                    <p:animEffect transition="in" filter="fade">
                                      <p:cBhvr>
                                        <p:cTn id="10" dur="1000"/>
                                        <p:tgtEl>
                                          <p:spTgt spid="11266"/>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11268"/>
                                        </p:tgtEl>
                                        <p:attrNameLst>
                                          <p:attrName>style.visibility</p:attrName>
                                        </p:attrNameLst>
                                      </p:cBhvr>
                                      <p:to>
                                        <p:strVal val="visible"/>
                                      </p:to>
                                    </p:set>
                                    <p:anim calcmode="lin" valueType="num">
                                      <p:cBhvr>
                                        <p:cTn id="15" dur="1000" fill="hold"/>
                                        <p:tgtEl>
                                          <p:spTgt spid="11268"/>
                                        </p:tgtEl>
                                        <p:attrNameLst>
                                          <p:attrName>ppt_w</p:attrName>
                                        </p:attrNameLst>
                                      </p:cBhvr>
                                      <p:tavLst>
                                        <p:tav tm="0">
                                          <p:val>
                                            <p:fltVal val="0"/>
                                          </p:val>
                                        </p:tav>
                                        <p:tav tm="100000">
                                          <p:val>
                                            <p:strVal val="#ppt_w"/>
                                          </p:val>
                                        </p:tav>
                                      </p:tavLst>
                                    </p:anim>
                                    <p:anim calcmode="lin" valueType="num">
                                      <p:cBhvr>
                                        <p:cTn id="16" dur="1000" fill="hold"/>
                                        <p:tgtEl>
                                          <p:spTgt spid="11268"/>
                                        </p:tgtEl>
                                        <p:attrNameLst>
                                          <p:attrName>ppt_h</p:attrName>
                                        </p:attrNameLst>
                                      </p:cBhvr>
                                      <p:tavLst>
                                        <p:tav tm="0">
                                          <p:val>
                                            <p:fltVal val="0"/>
                                          </p:val>
                                        </p:tav>
                                        <p:tav tm="100000">
                                          <p:val>
                                            <p:strVal val="#ppt_h"/>
                                          </p:val>
                                        </p:tav>
                                      </p:tavLst>
                                    </p:anim>
                                    <p:anim calcmode="lin" valueType="num">
                                      <p:cBhvr>
                                        <p:cTn id="17" dur="1000" fill="hold"/>
                                        <p:tgtEl>
                                          <p:spTgt spid="11268"/>
                                        </p:tgtEl>
                                        <p:attrNameLst>
                                          <p:attrName>style.rotation</p:attrName>
                                        </p:attrNameLst>
                                      </p:cBhvr>
                                      <p:tavLst>
                                        <p:tav tm="0">
                                          <p:val>
                                            <p:fltVal val="90"/>
                                          </p:val>
                                        </p:tav>
                                        <p:tav tm="100000">
                                          <p:val>
                                            <p:fltVal val="0"/>
                                          </p:val>
                                        </p:tav>
                                      </p:tavLst>
                                    </p:anim>
                                    <p:animEffect transition="in" filter="fade">
                                      <p:cBhvr>
                                        <p:cTn id="18" dur="1000"/>
                                        <p:tgtEl>
                                          <p:spTgt spid="112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D13E27C4-AF85-433E-8903-CA84A60E628F}"/>
              </a:ext>
            </a:extLst>
          </p:cNvPr>
          <p:cNvSpPr/>
          <p:nvPr/>
        </p:nvSpPr>
        <p:spPr>
          <a:xfrm>
            <a:off x="0" y="0"/>
            <a:ext cx="12192000" cy="685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Rectángulo 4">
            <a:extLst>
              <a:ext uri="{FF2B5EF4-FFF2-40B4-BE49-F238E27FC236}">
                <a16:creationId xmlns:a16="http://schemas.microsoft.com/office/drawing/2014/main" id="{FD3DCE4D-576B-411B-ACFA-46A88A7E6155}"/>
              </a:ext>
            </a:extLst>
          </p:cNvPr>
          <p:cNvSpPr/>
          <p:nvPr/>
        </p:nvSpPr>
        <p:spPr>
          <a:xfrm flipH="1">
            <a:off x="92766" y="76200"/>
            <a:ext cx="6003234" cy="670560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78" name="Grupo 77">
            <a:extLst>
              <a:ext uri="{FF2B5EF4-FFF2-40B4-BE49-F238E27FC236}">
                <a16:creationId xmlns:a16="http://schemas.microsoft.com/office/drawing/2014/main" id="{5DE9BF5F-A8C4-455F-B3DD-7B538BC7E7C7}"/>
              </a:ext>
            </a:extLst>
          </p:cNvPr>
          <p:cNvGrpSpPr/>
          <p:nvPr/>
        </p:nvGrpSpPr>
        <p:grpSpPr>
          <a:xfrm flipH="1">
            <a:off x="5446645" y="0"/>
            <a:ext cx="1060174" cy="6470574"/>
            <a:chOff x="5751444" y="42042"/>
            <a:chExt cx="1060174" cy="6470574"/>
          </a:xfrm>
        </p:grpSpPr>
        <p:grpSp>
          <p:nvGrpSpPr>
            <p:cNvPr id="33" name="Grupo 32">
              <a:extLst>
                <a:ext uri="{FF2B5EF4-FFF2-40B4-BE49-F238E27FC236}">
                  <a16:creationId xmlns:a16="http://schemas.microsoft.com/office/drawing/2014/main" id="{F6B7D7A6-E363-4C6C-B808-DC47C35AD4C1}"/>
                </a:ext>
              </a:extLst>
            </p:cNvPr>
            <p:cNvGrpSpPr/>
            <p:nvPr/>
          </p:nvGrpSpPr>
          <p:grpSpPr>
            <a:xfrm>
              <a:off x="5764697" y="5796999"/>
              <a:ext cx="980661" cy="715617"/>
              <a:chOff x="5751443" y="53009"/>
              <a:chExt cx="980661" cy="715617"/>
            </a:xfrm>
          </p:grpSpPr>
          <p:sp>
            <p:nvSpPr>
              <p:cNvPr id="34" name="Rectángulo 33">
                <a:extLst>
                  <a:ext uri="{FF2B5EF4-FFF2-40B4-BE49-F238E27FC236}">
                    <a16:creationId xmlns:a16="http://schemas.microsoft.com/office/drawing/2014/main" id="{1262F596-BFC1-4A49-BA69-F0CBDF4A1AF8}"/>
                  </a:ext>
                </a:extLst>
              </p:cNvPr>
              <p:cNvSpPr/>
              <p:nvPr/>
            </p:nvSpPr>
            <p:spPr>
              <a:xfrm>
                <a:off x="6228522" y="318052"/>
                <a:ext cx="503582" cy="22528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dirty="0"/>
              </a:p>
            </p:txBody>
          </p:sp>
          <p:sp>
            <p:nvSpPr>
              <p:cNvPr id="35" name="Arco de bloque 34">
                <a:extLst>
                  <a:ext uri="{FF2B5EF4-FFF2-40B4-BE49-F238E27FC236}">
                    <a16:creationId xmlns:a16="http://schemas.microsoft.com/office/drawing/2014/main" id="{7D4BDEA8-2EC9-4E23-A9DA-469202607714}"/>
                  </a:ext>
                </a:extLst>
              </p:cNvPr>
              <p:cNvSpPr/>
              <p:nvPr/>
            </p:nvSpPr>
            <p:spPr>
              <a:xfrm>
                <a:off x="5751443" y="53009"/>
                <a:ext cx="715618" cy="715617"/>
              </a:xfrm>
              <a:prstGeom prst="blockArc">
                <a:avLst>
                  <a:gd name="adj1" fmla="val 5549371"/>
                  <a:gd name="adj2" fmla="val 0"/>
                  <a:gd name="adj3" fmla="val 25000"/>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51" name="Grupo 50">
              <a:extLst>
                <a:ext uri="{FF2B5EF4-FFF2-40B4-BE49-F238E27FC236}">
                  <a16:creationId xmlns:a16="http://schemas.microsoft.com/office/drawing/2014/main" id="{D3394FBA-137D-44B1-B352-82B3EDB563F3}"/>
                </a:ext>
              </a:extLst>
            </p:cNvPr>
            <p:cNvGrpSpPr/>
            <p:nvPr/>
          </p:nvGrpSpPr>
          <p:grpSpPr>
            <a:xfrm>
              <a:off x="5791199" y="1844540"/>
              <a:ext cx="980661" cy="715617"/>
              <a:chOff x="5751443" y="53009"/>
              <a:chExt cx="980661" cy="715617"/>
            </a:xfrm>
          </p:grpSpPr>
          <p:sp>
            <p:nvSpPr>
              <p:cNvPr id="52" name="Rectángulo 51">
                <a:extLst>
                  <a:ext uri="{FF2B5EF4-FFF2-40B4-BE49-F238E27FC236}">
                    <a16:creationId xmlns:a16="http://schemas.microsoft.com/office/drawing/2014/main" id="{43845AF0-D6CE-48B9-9640-7287A8DF1C31}"/>
                  </a:ext>
                </a:extLst>
              </p:cNvPr>
              <p:cNvSpPr/>
              <p:nvPr/>
            </p:nvSpPr>
            <p:spPr>
              <a:xfrm>
                <a:off x="6228522" y="318052"/>
                <a:ext cx="503582" cy="22528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dirty="0"/>
              </a:p>
            </p:txBody>
          </p:sp>
          <p:sp>
            <p:nvSpPr>
              <p:cNvPr id="53" name="Arco de bloque 52">
                <a:extLst>
                  <a:ext uri="{FF2B5EF4-FFF2-40B4-BE49-F238E27FC236}">
                    <a16:creationId xmlns:a16="http://schemas.microsoft.com/office/drawing/2014/main" id="{0CADD3FE-5300-465B-B570-6C36DF2A4B1B}"/>
                  </a:ext>
                </a:extLst>
              </p:cNvPr>
              <p:cNvSpPr/>
              <p:nvPr/>
            </p:nvSpPr>
            <p:spPr>
              <a:xfrm>
                <a:off x="5751443" y="53009"/>
                <a:ext cx="715618" cy="715617"/>
              </a:xfrm>
              <a:prstGeom prst="blockArc">
                <a:avLst>
                  <a:gd name="adj1" fmla="val 5549371"/>
                  <a:gd name="adj2" fmla="val 0"/>
                  <a:gd name="adj3" fmla="val 25000"/>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54" name="Grupo 53">
              <a:extLst>
                <a:ext uri="{FF2B5EF4-FFF2-40B4-BE49-F238E27FC236}">
                  <a16:creationId xmlns:a16="http://schemas.microsoft.com/office/drawing/2014/main" id="{25CB94B6-4120-4925-871A-403F426A4864}"/>
                </a:ext>
              </a:extLst>
            </p:cNvPr>
            <p:cNvGrpSpPr/>
            <p:nvPr/>
          </p:nvGrpSpPr>
          <p:grpSpPr>
            <a:xfrm>
              <a:off x="5791199" y="2535311"/>
              <a:ext cx="980661" cy="715617"/>
              <a:chOff x="5751443" y="53009"/>
              <a:chExt cx="980661" cy="715617"/>
            </a:xfrm>
          </p:grpSpPr>
          <p:sp>
            <p:nvSpPr>
              <p:cNvPr id="55" name="Rectángulo 54">
                <a:extLst>
                  <a:ext uri="{FF2B5EF4-FFF2-40B4-BE49-F238E27FC236}">
                    <a16:creationId xmlns:a16="http://schemas.microsoft.com/office/drawing/2014/main" id="{829723A0-ADF3-49C8-B198-3D9704C53DC3}"/>
                  </a:ext>
                </a:extLst>
              </p:cNvPr>
              <p:cNvSpPr/>
              <p:nvPr/>
            </p:nvSpPr>
            <p:spPr>
              <a:xfrm>
                <a:off x="6228522" y="318052"/>
                <a:ext cx="503582" cy="22528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dirty="0"/>
              </a:p>
            </p:txBody>
          </p:sp>
          <p:sp>
            <p:nvSpPr>
              <p:cNvPr id="56" name="Arco de bloque 55">
                <a:extLst>
                  <a:ext uri="{FF2B5EF4-FFF2-40B4-BE49-F238E27FC236}">
                    <a16:creationId xmlns:a16="http://schemas.microsoft.com/office/drawing/2014/main" id="{3B77A66E-6784-4407-AF8F-C08BC8FED673}"/>
                  </a:ext>
                </a:extLst>
              </p:cNvPr>
              <p:cNvSpPr/>
              <p:nvPr/>
            </p:nvSpPr>
            <p:spPr>
              <a:xfrm>
                <a:off x="5751443" y="53009"/>
                <a:ext cx="715618" cy="715617"/>
              </a:xfrm>
              <a:prstGeom prst="blockArc">
                <a:avLst>
                  <a:gd name="adj1" fmla="val 5549371"/>
                  <a:gd name="adj2" fmla="val 0"/>
                  <a:gd name="adj3" fmla="val 25000"/>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57" name="Grupo 56">
              <a:extLst>
                <a:ext uri="{FF2B5EF4-FFF2-40B4-BE49-F238E27FC236}">
                  <a16:creationId xmlns:a16="http://schemas.microsoft.com/office/drawing/2014/main" id="{4105FC25-DD15-43C6-B177-42AAD171A536}"/>
                </a:ext>
              </a:extLst>
            </p:cNvPr>
            <p:cNvGrpSpPr/>
            <p:nvPr/>
          </p:nvGrpSpPr>
          <p:grpSpPr>
            <a:xfrm>
              <a:off x="5830957" y="3168101"/>
              <a:ext cx="980661" cy="715617"/>
              <a:chOff x="5751443" y="53009"/>
              <a:chExt cx="980661" cy="715617"/>
            </a:xfrm>
          </p:grpSpPr>
          <p:sp>
            <p:nvSpPr>
              <p:cNvPr id="58" name="Rectángulo 57">
                <a:extLst>
                  <a:ext uri="{FF2B5EF4-FFF2-40B4-BE49-F238E27FC236}">
                    <a16:creationId xmlns:a16="http://schemas.microsoft.com/office/drawing/2014/main" id="{20F6309B-BC23-49BE-BB6F-60B5DEFA90CA}"/>
                  </a:ext>
                </a:extLst>
              </p:cNvPr>
              <p:cNvSpPr/>
              <p:nvPr/>
            </p:nvSpPr>
            <p:spPr>
              <a:xfrm>
                <a:off x="6228522" y="318052"/>
                <a:ext cx="503582" cy="22528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dirty="0"/>
              </a:p>
            </p:txBody>
          </p:sp>
          <p:sp>
            <p:nvSpPr>
              <p:cNvPr id="59" name="Arco de bloque 58">
                <a:extLst>
                  <a:ext uri="{FF2B5EF4-FFF2-40B4-BE49-F238E27FC236}">
                    <a16:creationId xmlns:a16="http://schemas.microsoft.com/office/drawing/2014/main" id="{2A96C23B-7E82-440E-8A09-18F941EF8C09}"/>
                  </a:ext>
                </a:extLst>
              </p:cNvPr>
              <p:cNvSpPr/>
              <p:nvPr/>
            </p:nvSpPr>
            <p:spPr>
              <a:xfrm>
                <a:off x="5751443" y="53009"/>
                <a:ext cx="715618" cy="715617"/>
              </a:xfrm>
              <a:prstGeom prst="blockArc">
                <a:avLst>
                  <a:gd name="adj1" fmla="val 5549371"/>
                  <a:gd name="adj2" fmla="val 0"/>
                  <a:gd name="adj3" fmla="val 25000"/>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60" name="Grupo 59">
              <a:extLst>
                <a:ext uri="{FF2B5EF4-FFF2-40B4-BE49-F238E27FC236}">
                  <a16:creationId xmlns:a16="http://schemas.microsoft.com/office/drawing/2014/main" id="{7518D43C-80C0-4DF7-9310-2282CCC68850}"/>
                </a:ext>
              </a:extLst>
            </p:cNvPr>
            <p:cNvGrpSpPr/>
            <p:nvPr/>
          </p:nvGrpSpPr>
          <p:grpSpPr>
            <a:xfrm>
              <a:off x="5830957" y="3835680"/>
              <a:ext cx="980661" cy="715617"/>
              <a:chOff x="5751443" y="53009"/>
              <a:chExt cx="980661" cy="715617"/>
            </a:xfrm>
          </p:grpSpPr>
          <p:sp>
            <p:nvSpPr>
              <p:cNvPr id="61" name="Rectángulo 60">
                <a:extLst>
                  <a:ext uri="{FF2B5EF4-FFF2-40B4-BE49-F238E27FC236}">
                    <a16:creationId xmlns:a16="http://schemas.microsoft.com/office/drawing/2014/main" id="{FF415252-4388-4FE0-9EE8-0B67D7845103}"/>
                  </a:ext>
                </a:extLst>
              </p:cNvPr>
              <p:cNvSpPr/>
              <p:nvPr/>
            </p:nvSpPr>
            <p:spPr>
              <a:xfrm>
                <a:off x="6228522" y="318052"/>
                <a:ext cx="503582" cy="22528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dirty="0"/>
              </a:p>
            </p:txBody>
          </p:sp>
          <p:sp>
            <p:nvSpPr>
              <p:cNvPr id="62" name="Arco de bloque 61">
                <a:extLst>
                  <a:ext uri="{FF2B5EF4-FFF2-40B4-BE49-F238E27FC236}">
                    <a16:creationId xmlns:a16="http://schemas.microsoft.com/office/drawing/2014/main" id="{2A5112AF-874C-4C7E-A464-C26A8AD8BD1C}"/>
                  </a:ext>
                </a:extLst>
              </p:cNvPr>
              <p:cNvSpPr/>
              <p:nvPr/>
            </p:nvSpPr>
            <p:spPr>
              <a:xfrm>
                <a:off x="5751443" y="53009"/>
                <a:ext cx="715618" cy="715617"/>
              </a:xfrm>
              <a:prstGeom prst="blockArc">
                <a:avLst>
                  <a:gd name="adj1" fmla="val 5549371"/>
                  <a:gd name="adj2" fmla="val 0"/>
                  <a:gd name="adj3" fmla="val 25000"/>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63" name="Grupo 62">
              <a:extLst>
                <a:ext uri="{FF2B5EF4-FFF2-40B4-BE49-F238E27FC236}">
                  <a16:creationId xmlns:a16="http://schemas.microsoft.com/office/drawing/2014/main" id="{271C121B-7CA6-4EB1-BDBE-6D336FCBE7B8}"/>
                </a:ext>
              </a:extLst>
            </p:cNvPr>
            <p:cNvGrpSpPr/>
            <p:nvPr/>
          </p:nvGrpSpPr>
          <p:grpSpPr>
            <a:xfrm>
              <a:off x="5777949" y="4450249"/>
              <a:ext cx="980661" cy="715617"/>
              <a:chOff x="5751443" y="53009"/>
              <a:chExt cx="980661" cy="715617"/>
            </a:xfrm>
          </p:grpSpPr>
          <p:sp>
            <p:nvSpPr>
              <p:cNvPr id="64" name="Rectángulo 63">
                <a:extLst>
                  <a:ext uri="{FF2B5EF4-FFF2-40B4-BE49-F238E27FC236}">
                    <a16:creationId xmlns:a16="http://schemas.microsoft.com/office/drawing/2014/main" id="{1D6AE5B3-D7F8-4D90-B2B3-9BE4CC69D9E2}"/>
                  </a:ext>
                </a:extLst>
              </p:cNvPr>
              <p:cNvSpPr/>
              <p:nvPr/>
            </p:nvSpPr>
            <p:spPr>
              <a:xfrm>
                <a:off x="6228522" y="318052"/>
                <a:ext cx="503582" cy="22528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dirty="0"/>
              </a:p>
            </p:txBody>
          </p:sp>
          <p:sp>
            <p:nvSpPr>
              <p:cNvPr id="65" name="Arco de bloque 64">
                <a:extLst>
                  <a:ext uri="{FF2B5EF4-FFF2-40B4-BE49-F238E27FC236}">
                    <a16:creationId xmlns:a16="http://schemas.microsoft.com/office/drawing/2014/main" id="{2CD1BE0A-7787-42F1-A477-8E8934D3ECD7}"/>
                  </a:ext>
                </a:extLst>
              </p:cNvPr>
              <p:cNvSpPr/>
              <p:nvPr/>
            </p:nvSpPr>
            <p:spPr>
              <a:xfrm>
                <a:off x="5751443" y="53009"/>
                <a:ext cx="715618" cy="715617"/>
              </a:xfrm>
              <a:prstGeom prst="blockArc">
                <a:avLst>
                  <a:gd name="adj1" fmla="val 5549371"/>
                  <a:gd name="adj2" fmla="val 0"/>
                  <a:gd name="adj3" fmla="val 25000"/>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66" name="Grupo 65">
              <a:extLst>
                <a:ext uri="{FF2B5EF4-FFF2-40B4-BE49-F238E27FC236}">
                  <a16:creationId xmlns:a16="http://schemas.microsoft.com/office/drawing/2014/main" id="{BFBAB44A-107F-4700-B866-E42AC714DA51}"/>
                </a:ext>
              </a:extLst>
            </p:cNvPr>
            <p:cNvGrpSpPr/>
            <p:nvPr/>
          </p:nvGrpSpPr>
          <p:grpSpPr>
            <a:xfrm>
              <a:off x="5764697" y="5136049"/>
              <a:ext cx="980661" cy="715617"/>
              <a:chOff x="5751443" y="53009"/>
              <a:chExt cx="980661" cy="715617"/>
            </a:xfrm>
          </p:grpSpPr>
          <p:sp>
            <p:nvSpPr>
              <p:cNvPr id="67" name="Rectángulo 66">
                <a:extLst>
                  <a:ext uri="{FF2B5EF4-FFF2-40B4-BE49-F238E27FC236}">
                    <a16:creationId xmlns:a16="http://schemas.microsoft.com/office/drawing/2014/main" id="{97390678-4C96-4D8F-A9D6-E6ADD9F39194}"/>
                  </a:ext>
                </a:extLst>
              </p:cNvPr>
              <p:cNvSpPr/>
              <p:nvPr/>
            </p:nvSpPr>
            <p:spPr>
              <a:xfrm>
                <a:off x="6228522" y="318052"/>
                <a:ext cx="503582" cy="22528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dirty="0"/>
              </a:p>
            </p:txBody>
          </p:sp>
          <p:sp>
            <p:nvSpPr>
              <p:cNvPr id="68" name="Arco de bloque 67">
                <a:extLst>
                  <a:ext uri="{FF2B5EF4-FFF2-40B4-BE49-F238E27FC236}">
                    <a16:creationId xmlns:a16="http://schemas.microsoft.com/office/drawing/2014/main" id="{88F26A1B-96FB-4DBA-BABA-E3CF163E10FB}"/>
                  </a:ext>
                </a:extLst>
              </p:cNvPr>
              <p:cNvSpPr/>
              <p:nvPr/>
            </p:nvSpPr>
            <p:spPr>
              <a:xfrm>
                <a:off x="5751443" y="53009"/>
                <a:ext cx="715618" cy="715617"/>
              </a:xfrm>
              <a:prstGeom prst="blockArc">
                <a:avLst>
                  <a:gd name="adj1" fmla="val 5549371"/>
                  <a:gd name="adj2" fmla="val 0"/>
                  <a:gd name="adj3" fmla="val 25000"/>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69" name="Grupo 68">
              <a:extLst>
                <a:ext uri="{FF2B5EF4-FFF2-40B4-BE49-F238E27FC236}">
                  <a16:creationId xmlns:a16="http://schemas.microsoft.com/office/drawing/2014/main" id="{A860020F-F5D0-44AE-AE60-46E7BC9FF976}"/>
                </a:ext>
              </a:extLst>
            </p:cNvPr>
            <p:cNvGrpSpPr/>
            <p:nvPr/>
          </p:nvGrpSpPr>
          <p:grpSpPr>
            <a:xfrm>
              <a:off x="5791199" y="1211130"/>
              <a:ext cx="980661" cy="715617"/>
              <a:chOff x="5751443" y="53009"/>
              <a:chExt cx="980661" cy="715617"/>
            </a:xfrm>
          </p:grpSpPr>
          <p:sp>
            <p:nvSpPr>
              <p:cNvPr id="70" name="Rectángulo 69">
                <a:extLst>
                  <a:ext uri="{FF2B5EF4-FFF2-40B4-BE49-F238E27FC236}">
                    <a16:creationId xmlns:a16="http://schemas.microsoft.com/office/drawing/2014/main" id="{40C99DD6-B29B-4673-8B82-02396122F81F}"/>
                  </a:ext>
                </a:extLst>
              </p:cNvPr>
              <p:cNvSpPr/>
              <p:nvPr/>
            </p:nvSpPr>
            <p:spPr>
              <a:xfrm>
                <a:off x="6228522" y="318052"/>
                <a:ext cx="503582" cy="22528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71" name="Arco de bloque 70">
                <a:extLst>
                  <a:ext uri="{FF2B5EF4-FFF2-40B4-BE49-F238E27FC236}">
                    <a16:creationId xmlns:a16="http://schemas.microsoft.com/office/drawing/2014/main" id="{2B49E93B-75B7-411A-9AD6-8AA110ECF12F}"/>
                  </a:ext>
                </a:extLst>
              </p:cNvPr>
              <p:cNvSpPr/>
              <p:nvPr/>
            </p:nvSpPr>
            <p:spPr>
              <a:xfrm>
                <a:off x="5751443" y="53009"/>
                <a:ext cx="715618" cy="715617"/>
              </a:xfrm>
              <a:prstGeom prst="blockArc">
                <a:avLst>
                  <a:gd name="adj1" fmla="val 5549371"/>
                  <a:gd name="adj2" fmla="val 0"/>
                  <a:gd name="adj3" fmla="val 25000"/>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72" name="Grupo 71">
              <a:extLst>
                <a:ext uri="{FF2B5EF4-FFF2-40B4-BE49-F238E27FC236}">
                  <a16:creationId xmlns:a16="http://schemas.microsoft.com/office/drawing/2014/main" id="{84E06A40-5621-4920-9DB6-B142AC265452}"/>
                </a:ext>
              </a:extLst>
            </p:cNvPr>
            <p:cNvGrpSpPr/>
            <p:nvPr/>
          </p:nvGrpSpPr>
          <p:grpSpPr>
            <a:xfrm>
              <a:off x="5751444" y="42042"/>
              <a:ext cx="980661" cy="715617"/>
              <a:chOff x="5751443" y="53009"/>
              <a:chExt cx="980661" cy="715617"/>
            </a:xfrm>
          </p:grpSpPr>
          <p:sp>
            <p:nvSpPr>
              <p:cNvPr id="73" name="Rectángulo 72">
                <a:extLst>
                  <a:ext uri="{FF2B5EF4-FFF2-40B4-BE49-F238E27FC236}">
                    <a16:creationId xmlns:a16="http://schemas.microsoft.com/office/drawing/2014/main" id="{B4525F84-88FC-440D-A61C-861B3CA7E656}"/>
                  </a:ext>
                </a:extLst>
              </p:cNvPr>
              <p:cNvSpPr/>
              <p:nvPr/>
            </p:nvSpPr>
            <p:spPr>
              <a:xfrm>
                <a:off x="6228522" y="318052"/>
                <a:ext cx="503582" cy="22528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74" name="Arco de bloque 73">
                <a:extLst>
                  <a:ext uri="{FF2B5EF4-FFF2-40B4-BE49-F238E27FC236}">
                    <a16:creationId xmlns:a16="http://schemas.microsoft.com/office/drawing/2014/main" id="{748803E5-B14D-4E5E-83AA-345FC76391F4}"/>
                  </a:ext>
                </a:extLst>
              </p:cNvPr>
              <p:cNvSpPr/>
              <p:nvPr/>
            </p:nvSpPr>
            <p:spPr>
              <a:xfrm>
                <a:off x="5751443" y="53009"/>
                <a:ext cx="715618" cy="715617"/>
              </a:xfrm>
              <a:prstGeom prst="blockArc">
                <a:avLst>
                  <a:gd name="adj1" fmla="val 5549371"/>
                  <a:gd name="adj2" fmla="val 0"/>
                  <a:gd name="adj3" fmla="val 25000"/>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75" name="Grupo 74">
              <a:extLst>
                <a:ext uri="{FF2B5EF4-FFF2-40B4-BE49-F238E27FC236}">
                  <a16:creationId xmlns:a16="http://schemas.microsoft.com/office/drawing/2014/main" id="{4CB0C345-E85F-4998-A6DD-E6871E7FB7EF}"/>
                </a:ext>
              </a:extLst>
            </p:cNvPr>
            <p:cNvGrpSpPr/>
            <p:nvPr/>
          </p:nvGrpSpPr>
          <p:grpSpPr>
            <a:xfrm>
              <a:off x="5791200" y="641702"/>
              <a:ext cx="980661" cy="715617"/>
              <a:chOff x="5751443" y="53009"/>
              <a:chExt cx="980661" cy="715617"/>
            </a:xfrm>
          </p:grpSpPr>
          <p:sp>
            <p:nvSpPr>
              <p:cNvPr id="76" name="Rectángulo 75">
                <a:extLst>
                  <a:ext uri="{FF2B5EF4-FFF2-40B4-BE49-F238E27FC236}">
                    <a16:creationId xmlns:a16="http://schemas.microsoft.com/office/drawing/2014/main" id="{7176EAFB-9110-4FAE-91A5-B4E03A067E76}"/>
                  </a:ext>
                </a:extLst>
              </p:cNvPr>
              <p:cNvSpPr/>
              <p:nvPr/>
            </p:nvSpPr>
            <p:spPr>
              <a:xfrm>
                <a:off x="6228522" y="318052"/>
                <a:ext cx="503582" cy="22528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77" name="Arco de bloque 76">
                <a:extLst>
                  <a:ext uri="{FF2B5EF4-FFF2-40B4-BE49-F238E27FC236}">
                    <a16:creationId xmlns:a16="http://schemas.microsoft.com/office/drawing/2014/main" id="{C6FA0112-32E9-465B-BC1D-AEDAF1957A89}"/>
                  </a:ext>
                </a:extLst>
              </p:cNvPr>
              <p:cNvSpPr/>
              <p:nvPr/>
            </p:nvSpPr>
            <p:spPr>
              <a:xfrm>
                <a:off x="5751443" y="53009"/>
                <a:ext cx="715618" cy="715617"/>
              </a:xfrm>
              <a:prstGeom prst="blockArc">
                <a:avLst>
                  <a:gd name="adj1" fmla="val 5549371"/>
                  <a:gd name="adj2" fmla="val 0"/>
                  <a:gd name="adj3" fmla="val 25000"/>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sp>
        <p:nvSpPr>
          <p:cNvPr id="2" name="CuadroTexto 1">
            <a:extLst>
              <a:ext uri="{FF2B5EF4-FFF2-40B4-BE49-F238E27FC236}">
                <a16:creationId xmlns:a16="http://schemas.microsoft.com/office/drawing/2014/main" id="{2BEB19CF-7C73-4B95-88D5-B51BE3967317}"/>
              </a:ext>
            </a:extLst>
          </p:cNvPr>
          <p:cNvSpPr txBox="1"/>
          <p:nvPr/>
        </p:nvSpPr>
        <p:spPr>
          <a:xfrm>
            <a:off x="719404" y="1309002"/>
            <a:ext cx="4313581" cy="2862322"/>
          </a:xfrm>
          <a:prstGeom prst="rect">
            <a:avLst/>
          </a:prstGeom>
          <a:noFill/>
        </p:spPr>
        <p:txBody>
          <a:bodyPr wrap="square" rtlCol="0">
            <a:spAutoFit/>
          </a:bodyPr>
          <a:lstStyle/>
          <a:p>
            <a:pPr algn="ctr"/>
            <a:r>
              <a:rPr lang="es-MX" b="1" dirty="0">
                <a:latin typeface="Elephant" panose="02020904090505020303" pitchFamily="18" charset="0"/>
              </a:rPr>
              <a:t>Escuela Normal de Educación Preescolar</a:t>
            </a:r>
          </a:p>
          <a:p>
            <a:pPr algn="ctr"/>
            <a:r>
              <a:rPr lang="es-MX" dirty="0">
                <a:latin typeface="Elephant" panose="02020904090505020303" pitchFamily="18" charset="0"/>
              </a:rPr>
              <a:t>Ciclo 2021-2022</a:t>
            </a:r>
          </a:p>
          <a:p>
            <a:pPr algn="ctr"/>
            <a:r>
              <a:rPr lang="es-MX" dirty="0">
                <a:latin typeface="Elephant" panose="02020904090505020303" pitchFamily="18" charset="0"/>
              </a:rPr>
              <a:t>Titular: Juan Manuel Martínez Muza</a:t>
            </a:r>
          </a:p>
          <a:p>
            <a:pPr algn="ctr"/>
            <a:r>
              <a:rPr lang="es-MX" dirty="0">
                <a:latin typeface="Elephant" panose="02020904090505020303" pitchFamily="18" charset="0"/>
              </a:rPr>
              <a:t>Alumna: Nataly Melissa Reynoso Pérez</a:t>
            </a:r>
          </a:p>
          <a:p>
            <a:pPr algn="ctr"/>
            <a:r>
              <a:rPr lang="es-MX" dirty="0">
                <a:latin typeface="Elephant" panose="02020904090505020303" pitchFamily="18" charset="0"/>
              </a:rPr>
              <a:t>#16 2° C</a:t>
            </a:r>
          </a:p>
          <a:p>
            <a:pPr algn="ctr"/>
            <a:r>
              <a:rPr lang="es-MX" dirty="0">
                <a:latin typeface="Elephant" panose="02020904090505020303" pitchFamily="18" charset="0"/>
              </a:rPr>
              <a:t>Computación</a:t>
            </a:r>
          </a:p>
          <a:p>
            <a:pPr algn="ctr"/>
            <a:r>
              <a:rPr lang="es-MX" b="1" dirty="0">
                <a:latin typeface="Elephant" panose="02020904090505020303" pitchFamily="18" charset="0"/>
              </a:rPr>
              <a:t>Cuento digital y Narración</a:t>
            </a:r>
          </a:p>
        </p:txBody>
      </p:sp>
    </p:spTree>
    <p:extLst>
      <p:ext uri="{BB962C8B-B14F-4D97-AF65-F5344CB8AC3E}">
        <p14:creationId xmlns:p14="http://schemas.microsoft.com/office/powerpoint/2010/main" val="26131701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D13E27C4-AF85-433E-8903-CA84A60E628F}"/>
              </a:ext>
            </a:extLst>
          </p:cNvPr>
          <p:cNvSpPr/>
          <p:nvPr/>
        </p:nvSpPr>
        <p:spPr>
          <a:xfrm>
            <a:off x="0" y="0"/>
            <a:ext cx="12192000" cy="685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Rectángulo 4">
            <a:extLst>
              <a:ext uri="{FF2B5EF4-FFF2-40B4-BE49-F238E27FC236}">
                <a16:creationId xmlns:a16="http://schemas.microsoft.com/office/drawing/2014/main" id="{FD3DCE4D-576B-411B-ACFA-46A88A7E6155}"/>
              </a:ext>
            </a:extLst>
          </p:cNvPr>
          <p:cNvSpPr/>
          <p:nvPr/>
        </p:nvSpPr>
        <p:spPr>
          <a:xfrm>
            <a:off x="6139542" y="87087"/>
            <a:ext cx="5943600" cy="670560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Rectángulo 5">
            <a:extLst>
              <a:ext uri="{FF2B5EF4-FFF2-40B4-BE49-F238E27FC236}">
                <a16:creationId xmlns:a16="http://schemas.microsoft.com/office/drawing/2014/main" id="{6F63F285-4F19-40F3-81F1-C82DDFB93A31}"/>
              </a:ext>
            </a:extLst>
          </p:cNvPr>
          <p:cNvSpPr/>
          <p:nvPr/>
        </p:nvSpPr>
        <p:spPr>
          <a:xfrm>
            <a:off x="87087" y="43544"/>
            <a:ext cx="5943600" cy="670560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8" name="Grupo 7">
            <a:extLst>
              <a:ext uri="{FF2B5EF4-FFF2-40B4-BE49-F238E27FC236}">
                <a16:creationId xmlns:a16="http://schemas.microsoft.com/office/drawing/2014/main" id="{F9F3A593-29A7-4D32-A17D-77C77EA7172E}"/>
              </a:ext>
            </a:extLst>
          </p:cNvPr>
          <p:cNvGrpSpPr/>
          <p:nvPr/>
        </p:nvGrpSpPr>
        <p:grpSpPr>
          <a:xfrm>
            <a:off x="5377544" y="-87086"/>
            <a:ext cx="1415142" cy="914400"/>
            <a:chOff x="5812971" y="-87075"/>
            <a:chExt cx="1415142" cy="914400"/>
          </a:xfrm>
        </p:grpSpPr>
        <p:sp>
          <p:nvSpPr>
            <p:cNvPr id="2" name="Rectángulo 1">
              <a:extLst>
                <a:ext uri="{FF2B5EF4-FFF2-40B4-BE49-F238E27FC236}">
                  <a16:creationId xmlns:a16="http://schemas.microsoft.com/office/drawing/2014/main" id="{BCE543D9-313B-4C8A-B2ED-AA2906B8D8E8}"/>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7" name="Rectángulo 6">
              <a:extLst>
                <a:ext uri="{FF2B5EF4-FFF2-40B4-BE49-F238E27FC236}">
                  <a16:creationId xmlns:a16="http://schemas.microsoft.com/office/drawing/2014/main" id="{D1FA629D-DD20-471C-B8CE-C056463717C6}"/>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 name="Arco de bloque 2">
              <a:extLst>
                <a:ext uri="{FF2B5EF4-FFF2-40B4-BE49-F238E27FC236}">
                  <a16:creationId xmlns:a16="http://schemas.microsoft.com/office/drawing/2014/main" id="{274269BE-338E-4871-9D37-C66DB8D96964}"/>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9" name="Grupo 8">
            <a:extLst>
              <a:ext uri="{FF2B5EF4-FFF2-40B4-BE49-F238E27FC236}">
                <a16:creationId xmlns:a16="http://schemas.microsoft.com/office/drawing/2014/main" id="{1FACC579-D6E0-4B40-892E-3BA8C722D5F5}"/>
              </a:ext>
            </a:extLst>
          </p:cNvPr>
          <p:cNvGrpSpPr/>
          <p:nvPr/>
        </p:nvGrpSpPr>
        <p:grpSpPr>
          <a:xfrm>
            <a:off x="5344890" y="2111816"/>
            <a:ext cx="1415142" cy="914400"/>
            <a:chOff x="5812971" y="-87075"/>
            <a:chExt cx="1415142" cy="914400"/>
          </a:xfrm>
        </p:grpSpPr>
        <p:sp>
          <p:nvSpPr>
            <p:cNvPr id="10" name="Rectángulo 9">
              <a:extLst>
                <a:ext uri="{FF2B5EF4-FFF2-40B4-BE49-F238E27FC236}">
                  <a16:creationId xmlns:a16="http://schemas.microsoft.com/office/drawing/2014/main" id="{70D6257B-750A-4EE3-A95A-3C0A5E8E9168}"/>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1" name="Rectángulo 10">
              <a:extLst>
                <a:ext uri="{FF2B5EF4-FFF2-40B4-BE49-F238E27FC236}">
                  <a16:creationId xmlns:a16="http://schemas.microsoft.com/office/drawing/2014/main" id="{3887ADAD-5912-4158-BF41-7F7632C5688D}"/>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2" name="Arco de bloque 11">
              <a:extLst>
                <a:ext uri="{FF2B5EF4-FFF2-40B4-BE49-F238E27FC236}">
                  <a16:creationId xmlns:a16="http://schemas.microsoft.com/office/drawing/2014/main" id="{766FE71D-B6E0-4E8B-9F35-58E5AD8AD79E}"/>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13" name="Grupo 12">
            <a:extLst>
              <a:ext uri="{FF2B5EF4-FFF2-40B4-BE49-F238E27FC236}">
                <a16:creationId xmlns:a16="http://schemas.microsoft.com/office/drawing/2014/main" id="{3A87E79C-6834-423B-8305-BB531A1F5778}"/>
              </a:ext>
            </a:extLst>
          </p:cNvPr>
          <p:cNvGrpSpPr/>
          <p:nvPr/>
        </p:nvGrpSpPr>
        <p:grpSpPr>
          <a:xfrm>
            <a:off x="5366662" y="1066791"/>
            <a:ext cx="1415142" cy="914400"/>
            <a:chOff x="5812971" y="-87075"/>
            <a:chExt cx="1415142" cy="914400"/>
          </a:xfrm>
        </p:grpSpPr>
        <p:sp>
          <p:nvSpPr>
            <p:cNvPr id="14" name="Rectángulo 13">
              <a:extLst>
                <a:ext uri="{FF2B5EF4-FFF2-40B4-BE49-F238E27FC236}">
                  <a16:creationId xmlns:a16="http://schemas.microsoft.com/office/drawing/2014/main" id="{BBB92923-AD50-427C-84C9-FB521252E7F3}"/>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 name="Rectángulo 14">
              <a:extLst>
                <a:ext uri="{FF2B5EF4-FFF2-40B4-BE49-F238E27FC236}">
                  <a16:creationId xmlns:a16="http://schemas.microsoft.com/office/drawing/2014/main" id="{A8C87649-069B-4E58-9C98-D6F4FADB6FFF}"/>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 name="Arco de bloque 15">
              <a:extLst>
                <a:ext uri="{FF2B5EF4-FFF2-40B4-BE49-F238E27FC236}">
                  <a16:creationId xmlns:a16="http://schemas.microsoft.com/office/drawing/2014/main" id="{D34464BB-23FD-40B7-85C5-4A57F6E321C8}"/>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41" name="Grupo 40">
            <a:extLst>
              <a:ext uri="{FF2B5EF4-FFF2-40B4-BE49-F238E27FC236}">
                <a16:creationId xmlns:a16="http://schemas.microsoft.com/office/drawing/2014/main" id="{9A29CDC9-9780-4049-9FEB-B77050BB48D5}"/>
              </a:ext>
            </a:extLst>
          </p:cNvPr>
          <p:cNvGrpSpPr/>
          <p:nvPr/>
        </p:nvGrpSpPr>
        <p:grpSpPr>
          <a:xfrm>
            <a:off x="5339452" y="-87083"/>
            <a:ext cx="1447796" cy="6727339"/>
            <a:chOff x="5339452" y="-87083"/>
            <a:chExt cx="1447796" cy="6727339"/>
          </a:xfrm>
        </p:grpSpPr>
        <p:grpSp>
          <p:nvGrpSpPr>
            <p:cNvPr id="17" name="Grupo 16">
              <a:extLst>
                <a:ext uri="{FF2B5EF4-FFF2-40B4-BE49-F238E27FC236}">
                  <a16:creationId xmlns:a16="http://schemas.microsoft.com/office/drawing/2014/main" id="{05A4D7B3-B020-46D6-A177-5913CB9A81F0}"/>
                </a:ext>
              </a:extLst>
            </p:cNvPr>
            <p:cNvGrpSpPr/>
            <p:nvPr/>
          </p:nvGrpSpPr>
          <p:grpSpPr>
            <a:xfrm>
              <a:off x="5366664" y="3243923"/>
              <a:ext cx="1415142" cy="914400"/>
              <a:chOff x="5812971" y="-87075"/>
              <a:chExt cx="1415142" cy="914400"/>
            </a:xfrm>
          </p:grpSpPr>
          <p:sp>
            <p:nvSpPr>
              <p:cNvPr id="18" name="Rectángulo 17">
                <a:extLst>
                  <a:ext uri="{FF2B5EF4-FFF2-40B4-BE49-F238E27FC236}">
                    <a16:creationId xmlns:a16="http://schemas.microsoft.com/office/drawing/2014/main" id="{07D5DB42-7A7F-4040-A67B-5DE480AE823B}"/>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 name="Rectángulo 18">
                <a:extLst>
                  <a:ext uri="{FF2B5EF4-FFF2-40B4-BE49-F238E27FC236}">
                    <a16:creationId xmlns:a16="http://schemas.microsoft.com/office/drawing/2014/main" id="{D0BF7B1A-4568-4B39-8517-6E4E3246DBE7}"/>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0" name="Arco de bloque 19">
                <a:extLst>
                  <a:ext uri="{FF2B5EF4-FFF2-40B4-BE49-F238E27FC236}">
                    <a16:creationId xmlns:a16="http://schemas.microsoft.com/office/drawing/2014/main" id="{0B8A0DD5-D729-4833-BCBB-2AF431382F94}"/>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21" name="Grupo 20">
              <a:extLst>
                <a:ext uri="{FF2B5EF4-FFF2-40B4-BE49-F238E27FC236}">
                  <a16:creationId xmlns:a16="http://schemas.microsoft.com/office/drawing/2014/main" id="{751C8EA8-230F-4B4E-BE3C-676850A27C4A}"/>
                </a:ext>
              </a:extLst>
            </p:cNvPr>
            <p:cNvGrpSpPr/>
            <p:nvPr/>
          </p:nvGrpSpPr>
          <p:grpSpPr>
            <a:xfrm>
              <a:off x="5366667" y="4463123"/>
              <a:ext cx="1415142" cy="914400"/>
              <a:chOff x="5812971" y="-87075"/>
              <a:chExt cx="1415142" cy="914400"/>
            </a:xfrm>
          </p:grpSpPr>
          <p:sp>
            <p:nvSpPr>
              <p:cNvPr id="22" name="Rectángulo 21">
                <a:extLst>
                  <a:ext uri="{FF2B5EF4-FFF2-40B4-BE49-F238E27FC236}">
                    <a16:creationId xmlns:a16="http://schemas.microsoft.com/office/drawing/2014/main" id="{B7A74632-3CF6-4226-BB77-D98C9FFEBF33}"/>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3" name="Rectángulo 22">
                <a:extLst>
                  <a:ext uri="{FF2B5EF4-FFF2-40B4-BE49-F238E27FC236}">
                    <a16:creationId xmlns:a16="http://schemas.microsoft.com/office/drawing/2014/main" id="{B4057147-48D2-4E8D-A662-EB36A0F800A6}"/>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4" name="Arco de bloque 23">
                <a:extLst>
                  <a:ext uri="{FF2B5EF4-FFF2-40B4-BE49-F238E27FC236}">
                    <a16:creationId xmlns:a16="http://schemas.microsoft.com/office/drawing/2014/main" id="{C2FC36D7-9C13-4EDA-9389-49422CA5DACE}"/>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25" name="Grupo 24">
              <a:extLst>
                <a:ext uri="{FF2B5EF4-FFF2-40B4-BE49-F238E27FC236}">
                  <a16:creationId xmlns:a16="http://schemas.microsoft.com/office/drawing/2014/main" id="{42FD1ADB-FDEE-48BA-983A-C1CC31C3016F}"/>
                </a:ext>
              </a:extLst>
            </p:cNvPr>
            <p:cNvGrpSpPr/>
            <p:nvPr/>
          </p:nvGrpSpPr>
          <p:grpSpPr>
            <a:xfrm>
              <a:off x="5344899" y="5725856"/>
              <a:ext cx="1415142" cy="914400"/>
              <a:chOff x="5812971" y="-87075"/>
              <a:chExt cx="1415142" cy="914400"/>
            </a:xfrm>
          </p:grpSpPr>
          <p:sp>
            <p:nvSpPr>
              <p:cNvPr id="26" name="Rectángulo 25">
                <a:extLst>
                  <a:ext uri="{FF2B5EF4-FFF2-40B4-BE49-F238E27FC236}">
                    <a16:creationId xmlns:a16="http://schemas.microsoft.com/office/drawing/2014/main" id="{A88E834F-238D-4CAF-8257-233CBA911308}"/>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7" name="Rectángulo 26">
                <a:extLst>
                  <a:ext uri="{FF2B5EF4-FFF2-40B4-BE49-F238E27FC236}">
                    <a16:creationId xmlns:a16="http://schemas.microsoft.com/office/drawing/2014/main" id="{7D9D1292-C88A-49AF-9C25-2E3430260FE8}"/>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8" name="Arco de bloque 27">
                <a:extLst>
                  <a:ext uri="{FF2B5EF4-FFF2-40B4-BE49-F238E27FC236}">
                    <a16:creationId xmlns:a16="http://schemas.microsoft.com/office/drawing/2014/main" id="{CE53C8E3-799C-4BBA-90AF-5D60F416DE42}"/>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29" name="Grupo 28">
              <a:extLst>
                <a:ext uri="{FF2B5EF4-FFF2-40B4-BE49-F238E27FC236}">
                  <a16:creationId xmlns:a16="http://schemas.microsoft.com/office/drawing/2014/main" id="{0C18855A-E2DC-4D2E-B3CC-6C9AA80FFFE1}"/>
                </a:ext>
              </a:extLst>
            </p:cNvPr>
            <p:cNvGrpSpPr/>
            <p:nvPr/>
          </p:nvGrpSpPr>
          <p:grpSpPr>
            <a:xfrm>
              <a:off x="5372106" y="-87083"/>
              <a:ext cx="1415142" cy="914400"/>
              <a:chOff x="5812971" y="-87075"/>
              <a:chExt cx="1415142" cy="914400"/>
            </a:xfrm>
          </p:grpSpPr>
          <p:sp>
            <p:nvSpPr>
              <p:cNvPr id="30" name="Rectángulo 29">
                <a:extLst>
                  <a:ext uri="{FF2B5EF4-FFF2-40B4-BE49-F238E27FC236}">
                    <a16:creationId xmlns:a16="http://schemas.microsoft.com/office/drawing/2014/main" id="{1A44C6E2-B6D0-493D-A0D0-072F1CA6F797}"/>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1" name="Rectángulo 30">
                <a:extLst>
                  <a:ext uri="{FF2B5EF4-FFF2-40B4-BE49-F238E27FC236}">
                    <a16:creationId xmlns:a16="http://schemas.microsoft.com/office/drawing/2014/main" id="{CAABF106-FA5D-4D8B-A0BF-EE8F192A2A38}"/>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2" name="Arco de bloque 31">
                <a:extLst>
                  <a:ext uri="{FF2B5EF4-FFF2-40B4-BE49-F238E27FC236}">
                    <a16:creationId xmlns:a16="http://schemas.microsoft.com/office/drawing/2014/main" id="{F9D0D6A5-B8A1-4448-AB5C-767123D0B0D7}"/>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33" name="Grupo 32">
              <a:extLst>
                <a:ext uri="{FF2B5EF4-FFF2-40B4-BE49-F238E27FC236}">
                  <a16:creationId xmlns:a16="http://schemas.microsoft.com/office/drawing/2014/main" id="{54FCCC79-5BBE-4740-B920-C2F7995F41EC}"/>
                </a:ext>
              </a:extLst>
            </p:cNvPr>
            <p:cNvGrpSpPr/>
            <p:nvPr/>
          </p:nvGrpSpPr>
          <p:grpSpPr>
            <a:xfrm>
              <a:off x="5339452" y="2111819"/>
              <a:ext cx="1415142" cy="914400"/>
              <a:chOff x="5812971" y="-87075"/>
              <a:chExt cx="1415142" cy="914400"/>
            </a:xfrm>
          </p:grpSpPr>
          <p:sp>
            <p:nvSpPr>
              <p:cNvPr id="34" name="Rectángulo 33">
                <a:extLst>
                  <a:ext uri="{FF2B5EF4-FFF2-40B4-BE49-F238E27FC236}">
                    <a16:creationId xmlns:a16="http://schemas.microsoft.com/office/drawing/2014/main" id="{EA502B08-312F-4FD1-8640-0131365FAF1A}"/>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5" name="Rectángulo 34">
                <a:extLst>
                  <a:ext uri="{FF2B5EF4-FFF2-40B4-BE49-F238E27FC236}">
                    <a16:creationId xmlns:a16="http://schemas.microsoft.com/office/drawing/2014/main" id="{286E459F-B2B0-4158-B97E-AF8DDC8B0CAD}"/>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6" name="Arco de bloque 35">
                <a:extLst>
                  <a:ext uri="{FF2B5EF4-FFF2-40B4-BE49-F238E27FC236}">
                    <a16:creationId xmlns:a16="http://schemas.microsoft.com/office/drawing/2014/main" id="{AFF1E5C0-067D-4776-B9D2-C023BDB6C7B8}"/>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37" name="Grupo 36">
              <a:extLst>
                <a:ext uri="{FF2B5EF4-FFF2-40B4-BE49-F238E27FC236}">
                  <a16:creationId xmlns:a16="http://schemas.microsoft.com/office/drawing/2014/main" id="{14BA6B19-534E-4968-938A-DE3AF512C8B5}"/>
                </a:ext>
              </a:extLst>
            </p:cNvPr>
            <p:cNvGrpSpPr/>
            <p:nvPr/>
          </p:nvGrpSpPr>
          <p:grpSpPr>
            <a:xfrm>
              <a:off x="5361224" y="1066794"/>
              <a:ext cx="1415142" cy="914400"/>
              <a:chOff x="5812971" y="-87075"/>
              <a:chExt cx="1415142" cy="914400"/>
            </a:xfrm>
          </p:grpSpPr>
          <p:sp>
            <p:nvSpPr>
              <p:cNvPr id="38" name="Rectángulo 37">
                <a:extLst>
                  <a:ext uri="{FF2B5EF4-FFF2-40B4-BE49-F238E27FC236}">
                    <a16:creationId xmlns:a16="http://schemas.microsoft.com/office/drawing/2014/main" id="{9404689A-9E8C-48BC-8D6D-24B5A5CFEBA4}"/>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9" name="Rectángulo 38">
                <a:extLst>
                  <a:ext uri="{FF2B5EF4-FFF2-40B4-BE49-F238E27FC236}">
                    <a16:creationId xmlns:a16="http://schemas.microsoft.com/office/drawing/2014/main" id="{BB118802-E738-4011-8EBD-3F73A97EE75C}"/>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40" name="Arco de bloque 39">
                <a:extLst>
                  <a:ext uri="{FF2B5EF4-FFF2-40B4-BE49-F238E27FC236}">
                    <a16:creationId xmlns:a16="http://schemas.microsoft.com/office/drawing/2014/main" id="{F59C78E9-B3AB-4B66-9163-9354F0B67153}"/>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sp>
        <p:nvSpPr>
          <p:cNvPr id="42" name="CuadroTexto 41">
            <a:extLst>
              <a:ext uri="{FF2B5EF4-FFF2-40B4-BE49-F238E27FC236}">
                <a16:creationId xmlns:a16="http://schemas.microsoft.com/office/drawing/2014/main" id="{65172769-1F45-491D-8366-C300353753DA}"/>
              </a:ext>
            </a:extLst>
          </p:cNvPr>
          <p:cNvSpPr txBox="1"/>
          <p:nvPr/>
        </p:nvSpPr>
        <p:spPr>
          <a:xfrm>
            <a:off x="375571" y="152388"/>
            <a:ext cx="4746154" cy="6224012"/>
          </a:xfrm>
          <a:prstGeom prst="rect">
            <a:avLst/>
          </a:prstGeom>
          <a:noFill/>
        </p:spPr>
        <p:txBody>
          <a:bodyPr wrap="square" rtlCol="0">
            <a:spAutoFit/>
          </a:bodyPr>
          <a:lstStyle/>
          <a:p>
            <a:pPr>
              <a:lnSpc>
                <a:spcPct val="107000"/>
              </a:lnSpc>
              <a:spcAft>
                <a:spcPts val="800"/>
              </a:spcAft>
            </a:pPr>
            <a:r>
              <a:rPr lang="es-MX" sz="1700" dirty="0">
                <a:effectLst/>
                <a:latin typeface="Elephant" panose="02020904090505020303" pitchFamily="18" charset="0"/>
                <a:ea typeface="Calibri" panose="020F0502020204030204" pitchFamily="34" charset="0"/>
                <a:cs typeface="Times New Roman" panose="02020603050405020304" pitchFamily="18" charset="0"/>
              </a:rPr>
              <a:t>Alicia era una bella niña que le encantaba correr todos los días fantaseando con todo lo que sus ojos veían y se imaginaba que cada cosa tenía su propia vida, su propio mundo, un día su hermana la invitó a pasear una tarde junto al Arroyo para leer y caminaron platicaron por mucho rato después su hermana tomó su libro se sentó bajo un árbol y se adentró en la lectura, Alicia se sintió con sueño y se recostó en la hierba apenas se había acomodado cuando escuchó el paso apresurado de un conejito elegantemente vestido y con un reloj en mano que repetía constantemente </a:t>
            </a:r>
          </a:p>
          <a:p>
            <a:pPr>
              <a:lnSpc>
                <a:spcPct val="107000"/>
              </a:lnSpc>
              <a:spcAft>
                <a:spcPts val="800"/>
              </a:spcAft>
            </a:pPr>
            <a:r>
              <a:rPr lang="es-MX" sz="1700" dirty="0">
                <a:latin typeface="Elephant" panose="02020904090505020303" pitchFamily="18" charset="0"/>
                <a:ea typeface="Calibri" panose="020F0502020204030204" pitchFamily="34" charset="0"/>
                <a:cs typeface="Times New Roman" panose="02020603050405020304" pitchFamily="18" charset="0"/>
              </a:rPr>
              <a:t>-</a:t>
            </a:r>
            <a:r>
              <a:rPr lang="es-MX" sz="1700" dirty="0">
                <a:effectLst/>
                <a:latin typeface="Elephant" panose="02020904090505020303" pitchFamily="18" charset="0"/>
                <a:ea typeface="Calibri" panose="020F0502020204030204" pitchFamily="34" charset="0"/>
                <a:cs typeface="Times New Roman" panose="02020603050405020304" pitchFamily="18" charset="0"/>
              </a:rPr>
              <a:t> y se me hace tarde, se me hace tarde.</a:t>
            </a:r>
          </a:p>
          <a:p>
            <a:pPr>
              <a:lnSpc>
                <a:spcPct val="107000"/>
              </a:lnSpc>
              <a:spcAft>
                <a:spcPts val="800"/>
              </a:spcAft>
            </a:pPr>
            <a:r>
              <a:rPr lang="es-MX" sz="1700" dirty="0">
                <a:effectLst/>
                <a:latin typeface="Elephant" panose="02020904090505020303" pitchFamily="18" charset="0"/>
                <a:ea typeface="Calibri" panose="020F0502020204030204" pitchFamily="34" charset="0"/>
                <a:cs typeface="Times New Roman" panose="02020603050405020304" pitchFamily="18" charset="0"/>
              </a:rPr>
              <a:t>Alicia se levantó de inmediato y comenzó a perseguirle sin escucharle el conejito seguía hablando solo </a:t>
            </a:r>
          </a:p>
          <a:p>
            <a:r>
              <a:rPr lang="es-MX" sz="1700" dirty="0">
                <a:latin typeface="Elephant" panose="02020904090505020303" pitchFamily="18" charset="0"/>
                <a:ea typeface="Calibri" panose="020F0502020204030204" pitchFamily="34" charset="0"/>
                <a:cs typeface="Times New Roman" panose="02020603050405020304" pitchFamily="18" charset="0"/>
              </a:rPr>
              <a:t>-</a:t>
            </a:r>
            <a:r>
              <a:rPr lang="es-MX" sz="1700" dirty="0">
                <a:effectLst/>
                <a:latin typeface="Elephant" panose="02020904090505020303" pitchFamily="18" charset="0"/>
                <a:ea typeface="Calibri" panose="020F0502020204030204" pitchFamily="34" charset="0"/>
                <a:cs typeface="Times New Roman" panose="02020603050405020304" pitchFamily="18" charset="0"/>
              </a:rPr>
              <a:t>Soy el conejo blanco, pero, no puedo detenerme porque tengo prisa tengo mucha prisa para escaparme</a:t>
            </a:r>
            <a:endParaRPr lang="es-MX" sz="1700" dirty="0">
              <a:latin typeface="Elephant" panose="02020904090505020303" pitchFamily="18" charset="0"/>
            </a:endParaRPr>
          </a:p>
        </p:txBody>
      </p:sp>
      <p:pic>
        <p:nvPicPr>
          <p:cNvPr id="2050" name="Picture 2" descr="Resultado de imagen de alicia en el pais de las maravillas">
            <a:extLst>
              <a:ext uri="{FF2B5EF4-FFF2-40B4-BE49-F238E27FC236}">
                <a16:creationId xmlns:a16="http://schemas.microsoft.com/office/drawing/2014/main" id="{A18AB70B-ED6A-4B94-86C0-C46E1844B6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50555" y="609589"/>
            <a:ext cx="3713389" cy="3010856"/>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a:extLst>
            <a:ext uri="{909E8E84-426E-40DD-AFC4-6F175D3DCCD1}">
              <a14:hiddenFill xmlns:a14="http://schemas.microsoft.com/office/drawing/2010/main">
                <a:solidFill>
                  <a:srgbClr val="FFFFFF"/>
                </a:solidFill>
              </a14:hiddenFill>
            </a:ext>
          </a:extLst>
        </p:spPr>
      </p:pic>
      <p:pic>
        <p:nvPicPr>
          <p:cNvPr id="2052" name="Picture 4" descr="Resultado de imagen de alicia en el pais de las maravillas tras el conejo">
            <a:extLst>
              <a:ext uri="{FF2B5EF4-FFF2-40B4-BE49-F238E27FC236}">
                <a16:creationId xmlns:a16="http://schemas.microsoft.com/office/drawing/2014/main" id="{72E93551-B53F-4425-ADDD-7855383B2BA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2748" b="12464"/>
          <a:stretch/>
        </p:blipFill>
        <p:spPr bwMode="auto">
          <a:xfrm rot="1226775">
            <a:off x="8051400" y="3845184"/>
            <a:ext cx="3114790" cy="2329514"/>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25995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circle(in)">
                                      <p:cBhvr>
                                        <p:cTn id="7" dur="20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052"/>
                                        </p:tgtEl>
                                        <p:attrNameLst>
                                          <p:attrName>style.visibility</p:attrName>
                                        </p:attrNameLst>
                                      </p:cBhvr>
                                      <p:to>
                                        <p:strVal val="visible"/>
                                      </p:to>
                                    </p:set>
                                    <p:animEffect transition="in" filter="circle(in)">
                                      <p:cBhvr>
                                        <p:cTn id="12" dur="2000"/>
                                        <p:tgtEl>
                                          <p:spTgt spid="2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D13E27C4-AF85-433E-8903-CA84A60E628F}"/>
              </a:ext>
            </a:extLst>
          </p:cNvPr>
          <p:cNvSpPr/>
          <p:nvPr/>
        </p:nvSpPr>
        <p:spPr>
          <a:xfrm>
            <a:off x="0" y="0"/>
            <a:ext cx="12192000" cy="685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Rectángulo 4">
            <a:extLst>
              <a:ext uri="{FF2B5EF4-FFF2-40B4-BE49-F238E27FC236}">
                <a16:creationId xmlns:a16="http://schemas.microsoft.com/office/drawing/2014/main" id="{FD3DCE4D-576B-411B-ACFA-46A88A7E6155}"/>
              </a:ext>
            </a:extLst>
          </p:cNvPr>
          <p:cNvSpPr/>
          <p:nvPr/>
        </p:nvSpPr>
        <p:spPr>
          <a:xfrm>
            <a:off x="6139542" y="87087"/>
            <a:ext cx="5943600" cy="670560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Rectángulo 5">
            <a:extLst>
              <a:ext uri="{FF2B5EF4-FFF2-40B4-BE49-F238E27FC236}">
                <a16:creationId xmlns:a16="http://schemas.microsoft.com/office/drawing/2014/main" id="{6F63F285-4F19-40F3-81F1-C82DDFB93A31}"/>
              </a:ext>
            </a:extLst>
          </p:cNvPr>
          <p:cNvSpPr/>
          <p:nvPr/>
        </p:nvSpPr>
        <p:spPr>
          <a:xfrm>
            <a:off x="87081" y="65312"/>
            <a:ext cx="5943600" cy="670560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8" name="Grupo 7">
            <a:extLst>
              <a:ext uri="{FF2B5EF4-FFF2-40B4-BE49-F238E27FC236}">
                <a16:creationId xmlns:a16="http://schemas.microsoft.com/office/drawing/2014/main" id="{F9F3A593-29A7-4D32-A17D-77C77EA7172E}"/>
              </a:ext>
            </a:extLst>
          </p:cNvPr>
          <p:cNvGrpSpPr/>
          <p:nvPr/>
        </p:nvGrpSpPr>
        <p:grpSpPr>
          <a:xfrm>
            <a:off x="5377544" y="-87086"/>
            <a:ext cx="1415142" cy="914400"/>
            <a:chOff x="5812971" y="-87075"/>
            <a:chExt cx="1415142" cy="914400"/>
          </a:xfrm>
        </p:grpSpPr>
        <p:sp>
          <p:nvSpPr>
            <p:cNvPr id="2" name="Rectángulo 1">
              <a:extLst>
                <a:ext uri="{FF2B5EF4-FFF2-40B4-BE49-F238E27FC236}">
                  <a16:creationId xmlns:a16="http://schemas.microsoft.com/office/drawing/2014/main" id="{BCE543D9-313B-4C8A-B2ED-AA2906B8D8E8}"/>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7" name="Rectángulo 6">
              <a:extLst>
                <a:ext uri="{FF2B5EF4-FFF2-40B4-BE49-F238E27FC236}">
                  <a16:creationId xmlns:a16="http://schemas.microsoft.com/office/drawing/2014/main" id="{D1FA629D-DD20-471C-B8CE-C056463717C6}"/>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 name="Arco de bloque 2">
              <a:extLst>
                <a:ext uri="{FF2B5EF4-FFF2-40B4-BE49-F238E27FC236}">
                  <a16:creationId xmlns:a16="http://schemas.microsoft.com/office/drawing/2014/main" id="{274269BE-338E-4871-9D37-C66DB8D96964}"/>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9" name="Grupo 8">
            <a:extLst>
              <a:ext uri="{FF2B5EF4-FFF2-40B4-BE49-F238E27FC236}">
                <a16:creationId xmlns:a16="http://schemas.microsoft.com/office/drawing/2014/main" id="{1FACC579-D6E0-4B40-892E-3BA8C722D5F5}"/>
              </a:ext>
            </a:extLst>
          </p:cNvPr>
          <p:cNvGrpSpPr/>
          <p:nvPr/>
        </p:nvGrpSpPr>
        <p:grpSpPr>
          <a:xfrm>
            <a:off x="5344890" y="2111816"/>
            <a:ext cx="1415142" cy="914400"/>
            <a:chOff x="5812971" y="-87075"/>
            <a:chExt cx="1415142" cy="914400"/>
          </a:xfrm>
        </p:grpSpPr>
        <p:sp>
          <p:nvSpPr>
            <p:cNvPr id="10" name="Rectángulo 9">
              <a:extLst>
                <a:ext uri="{FF2B5EF4-FFF2-40B4-BE49-F238E27FC236}">
                  <a16:creationId xmlns:a16="http://schemas.microsoft.com/office/drawing/2014/main" id="{70D6257B-750A-4EE3-A95A-3C0A5E8E9168}"/>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1" name="Rectángulo 10">
              <a:extLst>
                <a:ext uri="{FF2B5EF4-FFF2-40B4-BE49-F238E27FC236}">
                  <a16:creationId xmlns:a16="http://schemas.microsoft.com/office/drawing/2014/main" id="{3887ADAD-5912-4158-BF41-7F7632C5688D}"/>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2" name="Arco de bloque 11">
              <a:extLst>
                <a:ext uri="{FF2B5EF4-FFF2-40B4-BE49-F238E27FC236}">
                  <a16:creationId xmlns:a16="http://schemas.microsoft.com/office/drawing/2014/main" id="{766FE71D-B6E0-4E8B-9F35-58E5AD8AD79E}"/>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13" name="Grupo 12">
            <a:extLst>
              <a:ext uri="{FF2B5EF4-FFF2-40B4-BE49-F238E27FC236}">
                <a16:creationId xmlns:a16="http://schemas.microsoft.com/office/drawing/2014/main" id="{3A87E79C-6834-423B-8305-BB531A1F5778}"/>
              </a:ext>
            </a:extLst>
          </p:cNvPr>
          <p:cNvGrpSpPr/>
          <p:nvPr/>
        </p:nvGrpSpPr>
        <p:grpSpPr>
          <a:xfrm>
            <a:off x="5366662" y="1066791"/>
            <a:ext cx="1415142" cy="914400"/>
            <a:chOff x="5812971" y="-87075"/>
            <a:chExt cx="1415142" cy="914400"/>
          </a:xfrm>
        </p:grpSpPr>
        <p:sp>
          <p:nvSpPr>
            <p:cNvPr id="14" name="Rectángulo 13">
              <a:extLst>
                <a:ext uri="{FF2B5EF4-FFF2-40B4-BE49-F238E27FC236}">
                  <a16:creationId xmlns:a16="http://schemas.microsoft.com/office/drawing/2014/main" id="{BBB92923-AD50-427C-84C9-FB521252E7F3}"/>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 name="Rectángulo 14">
              <a:extLst>
                <a:ext uri="{FF2B5EF4-FFF2-40B4-BE49-F238E27FC236}">
                  <a16:creationId xmlns:a16="http://schemas.microsoft.com/office/drawing/2014/main" id="{A8C87649-069B-4E58-9C98-D6F4FADB6FFF}"/>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 name="Arco de bloque 15">
              <a:extLst>
                <a:ext uri="{FF2B5EF4-FFF2-40B4-BE49-F238E27FC236}">
                  <a16:creationId xmlns:a16="http://schemas.microsoft.com/office/drawing/2014/main" id="{D34464BB-23FD-40B7-85C5-4A57F6E321C8}"/>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41" name="Grupo 40">
            <a:extLst>
              <a:ext uri="{FF2B5EF4-FFF2-40B4-BE49-F238E27FC236}">
                <a16:creationId xmlns:a16="http://schemas.microsoft.com/office/drawing/2014/main" id="{9A29CDC9-9780-4049-9FEB-B77050BB48D5}"/>
              </a:ext>
            </a:extLst>
          </p:cNvPr>
          <p:cNvGrpSpPr/>
          <p:nvPr/>
        </p:nvGrpSpPr>
        <p:grpSpPr>
          <a:xfrm>
            <a:off x="5343476" y="-130597"/>
            <a:ext cx="1447796" cy="6727339"/>
            <a:chOff x="5339452" y="-87083"/>
            <a:chExt cx="1447796" cy="6727339"/>
          </a:xfrm>
        </p:grpSpPr>
        <p:grpSp>
          <p:nvGrpSpPr>
            <p:cNvPr id="17" name="Grupo 16">
              <a:extLst>
                <a:ext uri="{FF2B5EF4-FFF2-40B4-BE49-F238E27FC236}">
                  <a16:creationId xmlns:a16="http://schemas.microsoft.com/office/drawing/2014/main" id="{05A4D7B3-B020-46D6-A177-5913CB9A81F0}"/>
                </a:ext>
              </a:extLst>
            </p:cNvPr>
            <p:cNvGrpSpPr/>
            <p:nvPr/>
          </p:nvGrpSpPr>
          <p:grpSpPr>
            <a:xfrm>
              <a:off x="5366664" y="3243923"/>
              <a:ext cx="1415142" cy="914400"/>
              <a:chOff x="5812971" y="-87075"/>
              <a:chExt cx="1415142" cy="914400"/>
            </a:xfrm>
          </p:grpSpPr>
          <p:sp>
            <p:nvSpPr>
              <p:cNvPr id="18" name="Rectángulo 17">
                <a:extLst>
                  <a:ext uri="{FF2B5EF4-FFF2-40B4-BE49-F238E27FC236}">
                    <a16:creationId xmlns:a16="http://schemas.microsoft.com/office/drawing/2014/main" id="{07D5DB42-7A7F-4040-A67B-5DE480AE823B}"/>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 name="Rectángulo 18">
                <a:extLst>
                  <a:ext uri="{FF2B5EF4-FFF2-40B4-BE49-F238E27FC236}">
                    <a16:creationId xmlns:a16="http://schemas.microsoft.com/office/drawing/2014/main" id="{D0BF7B1A-4568-4B39-8517-6E4E3246DBE7}"/>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0" name="Arco de bloque 19">
                <a:extLst>
                  <a:ext uri="{FF2B5EF4-FFF2-40B4-BE49-F238E27FC236}">
                    <a16:creationId xmlns:a16="http://schemas.microsoft.com/office/drawing/2014/main" id="{0B8A0DD5-D729-4833-BCBB-2AF431382F94}"/>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21" name="Grupo 20">
              <a:extLst>
                <a:ext uri="{FF2B5EF4-FFF2-40B4-BE49-F238E27FC236}">
                  <a16:creationId xmlns:a16="http://schemas.microsoft.com/office/drawing/2014/main" id="{751C8EA8-230F-4B4E-BE3C-676850A27C4A}"/>
                </a:ext>
              </a:extLst>
            </p:cNvPr>
            <p:cNvGrpSpPr/>
            <p:nvPr/>
          </p:nvGrpSpPr>
          <p:grpSpPr>
            <a:xfrm>
              <a:off x="5366667" y="4463123"/>
              <a:ext cx="1415142" cy="914400"/>
              <a:chOff x="5812971" y="-87075"/>
              <a:chExt cx="1415142" cy="914400"/>
            </a:xfrm>
          </p:grpSpPr>
          <p:sp>
            <p:nvSpPr>
              <p:cNvPr id="22" name="Rectángulo 21">
                <a:extLst>
                  <a:ext uri="{FF2B5EF4-FFF2-40B4-BE49-F238E27FC236}">
                    <a16:creationId xmlns:a16="http://schemas.microsoft.com/office/drawing/2014/main" id="{B7A74632-3CF6-4226-BB77-D98C9FFEBF33}"/>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3" name="Rectángulo 22">
                <a:extLst>
                  <a:ext uri="{FF2B5EF4-FFF2-40B4-BE49-F238E27FC236}">
                    <a16:creationId xmlns:a16="http://schemas.microsoft.com/office/drawing/2014/main" id="{B4057147-48D2-4E8D-A662-EB36A0F800A6}"/>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4" name="Arco de bloque 23">
                <a:extLst>
                  <a:ext uri="{FF2B5EF4-FFF2-40B4-BE49-F238E27FC236}">
                    <a16:creationId xmlns:a16="http://schemas.microsoft.com/office/drawing/2014/main" id="{C2FC36D7-9C13-4EDA-9389-49422CA5DACE}"/>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25" name="Grupo 24">
              <a:extLst>
                <a:ext uri="{FF2B5EF4-FFF2-40B4-BE49-F238E27FC236}">
                  <a16:creationId xmlns:a16="http://schemas.microsoft.com/office/drawing/2014/main" id="{42FD1ADB-FDEE-48BA-983A-C1CC31C3016F}"/>
                </a:ext>
              </a:extLst>
            </p:cNvPr>
            <p:cNvGrpSpPr/>
            <p:nvPr/>
          </p:nvGrpSpPr>
          <p:grpSpPr>
            <a:xfrm>
              <a:off x="5344899" y="5725856"/>
              <a:ext cx="1415142" cy="914400"/>
              <a:chOff x="5812971" y="-87075"/>
              <a:chExt cx="1415142" cy="914400"/>
            </a:xfrm>
          </p:grpSpPr>
          <p:sp>
            <p:nvSpPr>
              <p:cNvPr id="26" name="Rectángulo 25">
                <a:extLst>
                  <a:ext uri="{FF2B5EF4-FFF2-40B4-BE49-F238E27FC236}">
                    <a16:creationId xmlns:a16="http://schemas.microsoft.com/office/drawing/2014/main" id="{A88E834F-238D-4CAF-8257-233CBA911308}"/>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7" name="Rectángulo 26">
                <a:extLst>
                  <a:ext uri="{FF2B5EF4-FFF2-40B4-BE49-F238E27FC236}">
                    <a16:creationId xmlns:a16="http://schemas.microsoft.com/office/drawing/2014/main" id="{7D9D1292-C88A-49AF-9C25-2E3430260FE8}"/>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8" name="Arco de bloque 27">
                <a:extLst>
                  <a:ext uri="{FF2B5EF4-FFF2-40B4-BE49-F238E27FC236}">
                    <a16:creationId xmlns:a16="http://schemas.microsoft.com/office/drawing/2014/main" id="{CE53C8E3-799C-4BBA-90AF-5D60F416DE42}"/>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29" name="Grupo 28">
              <a:extLst>
                <a:ext uri="{FF2B5EF4-FFF2-40B4-BE49-F238E27FC236}">
                  <a16:creationId xmlns:a16="http://schemas.microsoft.com/office/drawing/2014/main" id="{0C18855A-E2DC-4D2E-B3CC-6C9AA80FFFE1}"/>
                </a:ext>
              </a:extLst>
            </p:cNvPr>
            <p:cNvGrpSpPr/>
            <p:nvPr/>
          </p:nvGrpSpPr>
          <p:grpSpPr>
            <a:xfrm>
              <a:off x="5372106" y="-87083"/>
              <a:ext cx="1415142" cy="914400"/>
              <a:chOff x="5812971" y="-87075"/>
              <a:chExt cx="1415142" cy="914400"/>
            </a:xfrm>
          </p:grpSpPr>
          <p:sp>
            <p:nvSpPr>
              <p:cNvPr id="30" name="Rectángulo 29">
                <a:extLst>
                  <a:ext uri="{FF2B5EF4-FFF2-40B4-BE49-F238E27FC236}">
                    <a16:creationId xmlns:a16="http://schemas.microsoft.com/office/drawing/2014/main" id="{1A44C6E2-B6D0-493D-A0D0-072F1CA6F797}"/>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1" name="Rectángulo 30">
                <a:extLst>
                  <a:ext uri="{FF2B5EF4-FFF2-40B4-BE49-F238E27FC236}">
                    <a16:creationId xmlns:a16="http://schemas.microsoft.com/office/drawing/2014/main" id="{CAABF106-FA5D-4D8B-A0BF-EE8F192A2A38}"/>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2" name="Arco de bloque 31">
                <a:extLst>
                  <a:ext uri="{FF2B5EF4-FFF2-40B4-BE49-F238E27FC236}">
                    <a16:creationId xmlns:a16="http://schemas.microsoft.com/office/drawing/2014/main" id="{F9D0D6A5-B8A1-4448-AB5C-767123D0B0D7}"/>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33" name="Grupo 32">
              <a:extLst>
                <a:ext uri="{FF2B5EF4-FFF2-40B4-BE49-F238E27FC236}">
                  <a16:creationId xmlns:a16="http://schemas.microsoft.com/office/drawing/2014/main" id="{54FCCC79-5BBE-4740-B920-C2F7995F41EC}"/>
                </a:ext>
              </a:extLst>
            </p:cNvPr>
            <p:cNvGrpSpPr/>
            <p:nvPr/>
          </p:nvGrpSpPr>
          <p:grpSpPr>
            <a:xfrm>
              <a:off x="5339452" y="2111819"/>
              <a:ext cx="1415142" cy="914400"/>
              <a:chOff x="5812971" y="-87075"/>
              <a:chExt cx="1415142" cy="914400"/>
            </a:xfrm>
          </p:grpSpPr>
          <p:sp>
            <p:nvSpPr>
              <p:cNvPr id="34" name="Rectángulo 33">
                <a:extLst>
                  <a:ext uri="{FF2B5EF4-FFF2-40B4-BE49-F238E27FC236}">
                    <a16:creationId xmlns:a16="http://schemas.microsoft.com/office/drawing/2014/main" id="{EA502B08-312F-4FD1-8640-0131365FAF1A}"/>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5" name="Rectángulo 34">
                <a:extLst>
                  <a:ext uri="{FF2B5EF4-FFF2-40B4-BE49-F238E27FC236}">
                    <a16:creationId xmlns:a16="http://schemas.microsoft.com/office/drawing/2014/main" id="{286E459F-B2B0-4158-B97E-AF8DDC8B0CAD}"/>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6" name="Arco de bloque 35">
                <a:extLst>
                  <a:ext uri="{FF2B5EF4-FFF2-40B4-BE49-F238E27FC236}">
                    <a16:creationId xmlns:a16="http://schemas.microsoft.com/office/drawing/2014/main" id="{AFF1E5C0-067D-4776-B9D2-C023BDB6C7B8}"/>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37" name="Grupo 36">
              <a:extLst>
                <a:ext uri="{FF2B5EF4-FFF2-40B4-BE49-F238E27FC236}">
                  <a16:creationId xmlns:a16="http://schemas.microsoft.com/office/drawing/2014/main" id="{14BA6B19-534E-4968-938A-DE3AF512C8B5}"/>
                </a:ext>
              </a:extLst>
            </p:cNvPr>
            <p:cNvGrpSpPr/>
            <p:nvPr/>
          </p:nvGrpSpPr>
          <p:grpSpPr>
            <a:xfrm>
              <a:off x="5361224" y="1066794"/>
              <a:ext cx="1415142" cy="914400"/>
              <a:chOff x="5812971" y="-87075"/>
              <a:chExt cx="1415142" cy="914400"/>
            </a:xfrm>
          </p:grpSpPr>
          <p:sp>
            <p:nvSpPr>
              <p:cNvPr id="38" name="Rectángulo 37">
                <a:extLst>
                  <a:ext uri="{FF2B5EF4-FFF2-40B4-BE49-F238E27FC236}">
                    <a16:creationId xmlns:a16="http://schemas.microsoft.com/office/drawing/2014/main" id="{9404689A-9E8C-48BC-8D6D-24B5A5CFEBA4}"/>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9" name="Rectángulo 38">
                <a:extLst>
                  <a:ext uri="{FF2B5EF4-FFF2-40B4-BE49-F238E27FC236}">
                    <a16:creationId xmlns:a16="http://schemas.microsoft.com/office/drawing/2014/main" id="{BB118802-E738-4011-8EBD-3F73A97EE75C}"/>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40" name="Arco de bloque 39">
                <a:extLst>
                  <a:ext uri="{FF2B5EF4-FFF2-40B4-BE49-F238E27FC236}">
                    <a16:creationId xmlns:a16="http://schemas.microsoft.com/office/drawing/2014/main" id="{F59C78E9-B3AB-4B66-9163-9354F0B67153}"/>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sp>
        <p:nvSpPr>
          <p:cNvPr id="42" name="CuadroTexto 41">
            <a:extLst>
              <a:ext uri="{FF2B5EF4-FFF2-40B4-BE49-F238E27FC236}">
                <a16:creationId xmlns:a16="http://schemas.microsoft.com/office/drawing/2014/main" id="{6EF586B7-B524-4464-868C-47DC56F02C75}"/>
              </a:ext>
            </a:extLst>
          </p:cNvPr>
          <p:cNvSpPr txBox="1"/>
          <p:nvPr/>
        </p:nvSpPr>
        <p:spPr>
          <a:xfrm>
            <a:off x="7126720" y="1333819"/>
            <a:ext cx="4278082" cy="2862322"/>
          </a:xfrm>
          <a:prstGeom prst="rect">
            <a:avLst/>
          </a:prstGeom>
          <a:noFill/>
        </p:spPr>
        <p:txBody>
          <a:bodyPr wrap="square" rtlCol="0">
            <a:spAutoFit/>
          </a:bodyPr>
          <a:lstStyle/>
          <a:p>
            <a:r>
              <a:rPr lang="es-MX" sz="1800" dirty="0">
                <a:effectLst/>
                <a:latin typeface="Elephant" panose="02020904090505020303" pitchFamily="18" charset="0"/>
                <a:ea typeface="Calibri" panose="020F0502020204030204" pitchFamily="34" charset="0"/>
                <a:cs typeface="Times New Roman" panose="02020603050405020304" pitchFamily="18" charset="0"/>
              </a:rPr>
              <a:t>Alicia intentó detenerle cuando pasó cerca de ella pero no lo logró y de repente vio que éste desapareció en el interior de un tronco, sin pensarlo la niña corrió detrás de él y pasó con dificultad por el agujero del tronco cayendo enseguida a un pozo que parecía no tener fondo pasando un tiempo que le pareció interminable</a:t>
            </a:r>
            <a:endParaRPr lang="es-MX" dirty="0">
              <a:latin typeface="Elephant" panose="02020904090505020303" pitchFamily="18" charset="0"/>
            </a:endParaRPr>
          </a:p>
        </p:txBody>
      </p:sp>
      <p:pic>
        <p:nvPicPr>
          <p:cNvPr id="3074" name="Picture 2" descr="Resultado de imagen de alicia en el pais de las maravillas callendo ">
            <a:extLst>
              <a:ext uri="{FF2B5EF4-FFF2-40B4-BE49-F238E27FC236}">
                <a16:creationId xmlns:a16="http://schemas.microsoft.com/office/drawing/2014/main" id="{D1D99A59-94B7-4752-B9AF-D136C11B04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246" y="502893"/>
            <a:ext cx="3813462" cy="2434124"/>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a:extLst>
            <a:ext uri="{909E8E84-426E-40DD-AFC4-6F175D3DCCD1}">
              <a14:hiddenFill xmlns:a14="http://schemas.microsoft.com/office/drawing/2010/main">
                <a:solidFill>
                  <a:srgbClr val="FFFFFF"/>
                </a:solidFill>
              </a14:hiddenFill>
            </a:ext>
          </a:extLst>
        </p:spPr>
      </p:pic>
      <p:pic>
        <p:nvPicPr>
          <p:cNvPr id="3076" name="Picture 4" descr="Resultado de imagen de alicia en el pais de las maravillas callendo ">
            <a:extLst>
              <a:ext uri="{FF2B5EF4-FFF2-40B4-BE49-F238E27FC236}">
                <a16:creationId xmlns:a16="http://schemas.microsoft.com/office/drawing/2014/main" id="{6BC1C93E-0525-4151-9015-D9F7F96E27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835445">
            <a:off x="2388935" y="3480715"/>
            <a:ext cx="2481943" cy="2792186"/>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27459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D13E27C4-AF85-433E-8903-CA84A60E628F}"/>
              </a:ext>
            </a:extLst>
          </p:cNvPr>
          <p:cNvSpPr/>
          <p:nvPr/>
        </p:nvSpPr>
        <p:spPr>
          <a:xfrm>
            <a:off x="0" y="0"/>
            <a:ext cx="12192000" cy="685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Rectángulo 4">
            <a:extLst>
              <a:ext uri="{FF2B5EF4-FFF2-40B4-BE49-F238E27FC236}">
                <a16:creationId xmlns:a16="http://schemas.microsoft.com/office/drawing/2014/main" id="{FD3DCE4D-576B-411B-ACFA-46A88A7E6155}"/>
              </a:ext>
            </a:extLst>
          </p:cNvPr>
          <p:cNvSpPr/>
          <p:nvPr/>
        </p:nvSpPr>
        <p:spPr>
          <a:xfrm>
            <a:off x="6139542" y="87087"/>
            <a:ext cx="5943600" cy="670560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Rectángulo 5">
            <a:extLst>
              <a:ext uri="{FF2B5EF4-FFF2-40B4-BE49-F238E27FC236}">
                <a16:creationId xmlns:a16="http://schemas.microsoft.com/office/drawing/2014/main" id="{6F63F285-4F19-40F3-81F1-C82DDFB93A31}"/>
              </a:ext>
            </a:extLst>
          </p:cNvPr>
          <p:cNvSpPr/>
          <p:nvPr/>
        </p:nvSpPr>
        <p:spPr>
          <a:xfrm>
            <a:off x="87087" y="65316"/>
            <a:ext cx="5943600" cy="670560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8" name="Grupo 7">
            <a:extLst>
              <a:ext uri="{FF2B5EF4-FFF2-40B4-BE49-F238E27FC236}">
                <a16:creationId xmlns:a16="http://schemas.microsoft.com/office/drawing/2014/main" id="{F9F3A593-29A7-4D32-A17D-77C77EA7172E}"/>
              </a:ext>
            </a:extLst>
          </p:cNvPr>
          <p:cNvGrpSpPr/>
          <p:nvPr/>
        </p:nvGrpSpPr>
        <p:grpSpPr>
          <a:xfrm>
            <a:off x="5377544" y="-87086"/>
            <a:ext cx="1415142" cy="914400"/>
            <a:chOff x="5812971" y="-87075"/>
            <a:chExt cx="1415142" cy="914400"/>
          </a:xfrm>
        </p:grpSpPr>
        <p:sp>
          <p:nvSpPr>
            <p:cNvPr id="2" name="Rectángulo 1">
              <a:extLst>
                <a:ext uri="{FF2B5EF4-FFF2-40B4-BE49-F238E27FC236}">
                  <a16:creationId xmlns:a16="http://schemas.microsoft.com/office/drawing/2014/main" id="{BCE543D9-313B-4C8A-B2ED-AA2906B8D8E8}"/>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7" name="Rectángulo 6">
              <a:extLst>
                <a:ext uri="{FF2B5EF4-FFF2-40B4-BE49-F238E27FC236}">
                  <a16:creationId xmlns:a16="http://schemas.microsoft.com/office/drawing/2014/main" id="{D1FA629D-DD20-471C-B8CE-C056463717C6}"/>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 name="Arco de bloque 2">
              <a:extLst>
                <a:ext uri="{FF2B5EF4-FFF2-40B4-BE49-F238E27FC236}">
                  <a16:creationId xmlns:a16="http://schemas.microsoft.com/office/drawing/2014/main" id="{274269BE-338E-4871-9D37-C66DB8D96964}"/>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9" name="Grupo 8">
            <a:extLst>
              <a:ext uri="{FF2B5EF4-FFF2-40B4-BE49-F238E27FC236}">
                <a16:creationId xmlns:a16="http://schemas.microsoft.com/office/drawing/2014/main" id="{1FACC579-D6E0-4B40-892E-3BA8C722D5F5}"/>
              </a:ext>
            </a:extLst>
          </p:cNvPr>
          <p:cNvGrpSpPr/>
          <p:nvPr/>
        </p:nvGrpSpPr>
        <p:grpSpPr>
          <a:xfrm>
            <a:off x="5344890" y="2111816"/>
            <a:ext cx="1415142" cy="914400"/>
            <a:chOff x="5812971" y="-87075"/>
            <a:chExt cx="1415142" cy="914400"/>
          </a:xfrm>
        </p:grpSpPr>
        <p:sp>
          <p:nvSpPr>
            <p:cNvPr id="10" name="Rectángulo 9">
              <a:extLst>
                <a:ext uri="{FF2B5EF4-FFF2-40B4-BE49-F238E27FC236}">
                  <a16:creationId xmlns:a16="http://schemas.microsoft.com/office/drawing/2014/main" id="{70D6257B-750A-4EE3-A95A-3C0A5E8E9168}"/>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1" name="Rectángulo 10">
              <a:extLst>
                <a:ext uri="{FF2B5EF4-FFF2-40B4-BE49-F238E27FC236}">
                  <a16:creationId xmlns:a16="http://schemas.microsoft.com/office/drawing/2014/main" id="{3887ADAD-5912-4158-BF41-7F7632C5688D}"/>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2" name="Arco de bloque 11">
              <a:extLst>
                <a:ext uri="{FF2B5EF4-FFF2-40B4-BE49-F238E27FC236}">
                  <a16:creationId xmlns:a16="http://schemas.microsoft.com/office/drawing/2014/main" id="{766FE71D-B6E0-4E8B-9F35-58E5AD8AD79E}"/>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13" name="Grupo 12">
            <a:extLst>
              <a:ext uri="{FF2B5EF4-FFF2-40B4-BE49-F238E27FC236}">
                <a16:creationId xmlns:a16="http://schemas.microsoft.com/office/drawing/2014/main" id="{3A87E79C-6834-423B-8305-BB531A1F5778}"/>
              </a:ext>
            </a:extLst>
          </p:cNvPr>
          <p:cNvGrpSpPr/>
          <p:nvPr/>
        </p:nvGrpSpPr>
        <p:grpSpPr>
          <a:xfrm>
            <a:off x="5366662" y="1066791"/>
            <a:ext cx="1415142" cy="914400"/>
            <a:chOff x="5812971" y="-87075"/>
            <a:chExt cx="1415142" cy="914400"/>
          </a:xfrm>
        </p:grpSpPr>
        <p:sp>
          <p:nvSpPr>
            <p:cNvPr id="14" name="Rectángulo 13">
              <a:extLst>
                <a:ext uri="{FF2B5EF4-FFF2-40B4-BE49-F238E27FC236}">
                  <a16:creationId xmlns:a16="http://schemas.microsoft.com/office/drawing/2014/main" id="{BBB92923-AD50-427C-84C9-FB521252E7F3}"/>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 name="Rectángulo 14">
              <a:extLst>
                <a:ext uri="{FF2B5EF4-FFF2-40B4-BE49-F238E27FC236}">
                  <a16:creationId xmlns:a16="http://schemas.microsoft.com/office/drawing/2014/main" id="{A8C87649-069B-4E58-9C98-D6F4FADB6FFF}"/>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 name="Arco de bloque 15">
              <a:extLst>
                <a:ext uri="{FF2B5EF4-FFF2-40B4-BE49-F238E27FC236}">
                  <a16:creationId xmlns:a16="http://schemas.microsoft.com/office/drawing/2014/main" id="{D34464BB-23FD-40B7-85C5-4A57F6E321C8}"/>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41" name="Grupo 40">
            <a:extLst>
              <a:ext uri="{FF2B5EF4-FFF2-40B4-BE49-F238E27FC236}">
                <a16:creationId xmlns:a16="http://schemas.microsoft.com/office/drawing/2014/main" id="{9A29CDC9-9780-4049-9FEB-B77050BB48D5}"/>
              </a:ext>
            </a:extLst>
          </p:cNvPr>
          <p:cNvGrpSpPr/>
          <p:nvPr/>
        </p:nvGrpSpPr>
        <p:grpSpPr>
          <a:xfrm>
            <a:off x="5344890" y="-87088"/>
            <a:ext cx="1447796" cy="6727339"/>
            <a:chOff x="5339452" y="-87083"/>
            <a:chExt cx="1447796" cy="6727339"/>
          </a:xfrm>
        </p:grpSpPr>
        <p:grpSp>
          <p:nvGrpSpPr>
            <p:cNvPr id="17" name="Grupo 16">
              <a:extLst>
                <a:ext uri="{FF2B5EF4-FFF2-40B4-BE49-F238E27FC236}">
                  <a16:creationId xmlns:a16="http://schemas.microsoft.com/office/drawing/2014/main" id="{05A4D7B3-B020-46D6-A177-5913CB9A81F0}"/>
                </a:ext>
              </a:extLst>
            </p:cNvPr>
            <p:cNvGrpSpPr/>
            <p:nvPr/>
          </p:nvGrpSpPr>
          <p:grpSpPr>
            <a:xfrm>
              <a:off x="5366664" y="3243923"/>
              <a:ext cx="1415142" cy="914400"/>
              <a:chOff x="5812971" y="-87075"/>
              <a:chExt cx="1415142" cy="914400"/>
            </a:xfrm>
          </p:grpSpPr>
          <p:sp>
            <p:nvSpPr>
              <p:cNvPr id="18" name="Rectángulo 17">
                <a:extLst>
                  <a:ext uri="{FF2B5EF4-FFF2-40B4-BE49-F238E27FC236}">
                    <a16:creationId xmlns:a16="http://schemas.microsoft.com/office/drawing/2014/main" id="{07D5DB42-7A7F-4040-A67B-5DE480AE823B}"/>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 name="Rectángulo 18">
                <a:extLst>
                  <a:ext uri="{FF2B5EF4-FFF2-40B4-BE49-F238E27FC236}">
                    <a16:creationId xmlns:a16="http://schemas.microsoft.com/office/drawing/2014/main" id="{D0BF7B1A-4568-4B39-8517-6E4E3246DBE7}"/>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0" name="Arco de bloque 19">
                <a:extLst>
                  <a:ext uri="{FF2B5EF4-FFF2-40B4-BE49-F238E27FC236}">
                    <a16:creationId xmlns:a16="http://schemas.microsoft.com/office/drawing/2014/main" id="{0B8A0DD5-D729-4833-BCBB-2AF431382F94}"/>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21" name="Grupo 20">
              <a:extLst>
                <a:ext uri="{FF2B5EF4-FFF2-40B4-BE49-F238E27FC236}">
                  <a16:creationId xmlns:a16="http://schemas.microsoft.com/office/drawing/2014/main" id="{751C8EA8-230F-4B4E-BE3C-676850A27C4A}"/>
                </a:ext>
              </a:extLst>
            </p:cNvPr>
            <p:cNvGrpSpPr/>
            <p:nvPr/>
          </p:nvGrpSpPr>
          <p:grpSpPr>
            <a:xfrm>
              <a:off x="5366667" y="4463123"/>
              <a:ext cx="1415142" cy="914400"/>
              <a:chOff x="5812971" y="-87075"/>
              <a:chExt cx="1415142" cy="914400"/>
            </a:xfrm>
          </p:grpSpPr>
          <p:sp>
            <p:nvSpPr>
              <p:cNvPr id="22" name="Rectángulo 21">
                <a:extLst>
                  <a:ext uri="{FF2B5EF4-FFF2-40B4-BE49-F238E27FC236}">
                    <a16:creationId xmlns:a16="http://schemas.microsoft.com/office/drawing/2014/main" id="{B7A74632-3CF6-4226-BB77-D98C9FFEBF33}"/>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3" name="Rectángulo 22">
                <a:extLst>
                  <a:ext uri="{FF2B5EF4-FFF2-40B4-BE49-F238E27FC236}">
                    <a16:creationId xmlns:a16="http://schemas.microsoft.com/office/drawing/2014/main" id="{B4057147-48D2-4E8D-A662-EB36A0F800A6}"/>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4" name="Arco de bloque 23">
                <a:extLst>
                  <a:ext uri="{FF2B5EF4-FFF2-40B4-BE49-F238E27FC236}">
                    <a16:creationId xmlns:a16="http://schemas.microsoft.com/office/drawing/2014/main" id="{C2FC36D7-9C13-4EDA-9389-49422CA5DACE}"/>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25" name="Grupo 24">
              <a:extLst>
                <a:ext uri="{FF2B5EF4-FFF2-40B4-BE49-F238E27FC236}">
                  <a16:creationId xmlns:a16="http://schemas.microsoft.com/office/drawing/2014/main" id="{42FD1ADB-FDEE-48BA-983A-C1CC31C3016F}"/>
                </a:ext>
              </a:extLst>
            </p:cNvPr>
            <p:cNvGrpSpPr/>
            <p:nvPr/>
          </p:nvGrpSpPr>
          <p:grpSpPr>
            <a:xfrm>
              <a:off x="5344899" y="5725856"/>
              <a:ext cx="1415142" cy="914400"/>
              <a:chOff x="5812971" y="-87075"/>
              <a:chExt cx="1415142" cy="914400"/>
            </a:xfrm>
          </p:grpSpPr>
          <p:sp>
            <p:nvSpPr>
              <p:cNvPr id="26" name="Rectángulo 25">
                <a:extLst>
                  <a:ext uri="{FF2B5EF4-FFF2-40B4-BE49-F238E27FC236}">
                    <a16:creationId xmlns:a16="http://schemas.microsoft.com/office/drawing/2014/main" id="{A88E834F-238D-4CAF-8257-233CBA911308}"/>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7" name="Rectángulo 26">
                <a:extLst>
                  <a:ext uri="{FF2B5EF4-FFF2-40B4-BE49-F238E27FC236}">
                    <a16:creationId xmlns:a16="http://schemas.microsoft.com/office/drawing/2014/main" id="{7D9D1292-C88A-49AF-9C25-2E3430260FE8}"/>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8" name="Arco de bloque 27">
                <a:extLst>
                  <a:ext uri="{FF2B5EF4-FFF2-40B4-BE49-F238E27FC236}">
                    <a16:creationId xmlns:a16="http://schemas.microsoft.com/office/drawing/2014/main" id="{CE53C8E3-799C-4BBA-90AF-5D60F416DE42}"/>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29" name="Grupo 28">
              <a:extLst>
                <a:ext uri="{FF2B5EF4-FFF2-40B4-BE49-F238E27FC236}">
                  <a16:creationId xmlns:a16="http://schemas.microsoft.com/office/drawing/2014/main" id="{0C18855A-E2DC-4D2E-B3CC-6C9AA80FFFE1}"/>
                </a:ext>
              </a:extLst>
            </p:cNvPr>
            <p:cNvGrpSpPr/>
            <p:nvPr/>
          </p:nvGrpSpPr>
          <p:grpSpPr>
            <a:xfrm>
              <a:off x="5372106" y="-87083"/>
              <a:ext cx="1415142" cy="914400"/>
              <a:chOff x="5812971" y="-87075"/>
              <a:chExt cx="1415142" cy="914400"/>
            </a:xfrm>
          </p:grpSpPr>
          <p:sp>
            <p:nvSpPr>
              <p:cNvPr id="30" name="Rectángulo 29">
                <a:extLst>
                  <a:ext uri="{FF2B5EF4-FFF2-40B4-BE49-F238E27FC236}">
                    <a16:creationId xmlns:a16="http://schemas.microsoft.com/office/drawing/2014/main" id="{1A44C6E2-B6D0-493D-A0D0-072F1CA6F797}"/>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1" name="Rectángulo 30">
                <a:extLst>
                  <a:ext uri="{FF2B5EF4-FFF2-40B4-BE49-F238E27FC236}">
                    <a16:creationId xmlns:a16="http://schemas.microsoft.com/office/drawing/2014/main" id="{CAABF106-FA5D-4D8B-A0BF-EE8F192A2A38}"/>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2" name="Arco de bloque 31">
                <a:extLst>
                  <a:ext uri="{FF2B5EF4-FFF2-40B4-BE49-F238E27FC236}">
                    <a16:creationId xmlns:a16="http://schemas.microsoft.com/office/drawing/2014/main" id="{F9D0D6A5-B8A1-4448-AB5C-767123D0B0D7}"/>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33" name="Grupo 32">
              <a:extLst>
                <a:ext uri="{FF2B5EF4-FFF2-40B4-BE49-F238E27FC236}">
                  <a16:creationId xmlns:a16="http://schemas.microsoft.com/office/drawing/2014/main" id="{54FCCC79-5BBE-4740-B920-C2F7995F41EC}"/>
                </a:ext>
              </a:extLst>
            </p:cNvPr>
            <p:cNvGrpSpPr/>
            <p:nvPr/>
          </p:nvGrpSpPr>
          <p:grpSpPr>
            <a:xfrm>
              <a:off x="5339452" y="2111819"/>
              <a:ext cx="1415142" cy="914400"/>
              <a:chOff x="5812971" y="-87075"/>
              <a:chExt cx="1415142" cy="914400"/>
            </a:xfrm>
          </p:grpSpPr>
          <p:sp>
            <p:nvSpPr>
              <p:cNvPr id="34" name="Rectángulo 33">
                <a:extLst>
                  <a:ext uri="{FF2B5EF4-FFF2-40B4-BE49-F238E27FC236}">
                    <a16:creationId xmlns:a16="http://schemas.microsoft.com/office/drawing/2014/main" id="{EA502B08-312F-4FD1-8640-0131365FAF1A}"/>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5" name="Rectángulo 34">
                <a:extLst>
                  <a:ext uri="{FF2B5EF4-FFF2-40B4-BE49-F238E27FC236}">
                    <a16:creationId xmlns:a16="http://schemas.microsoft.com/office/drawing/2014/main" id="{286E459F-B2B0-4158-B97E-AF8DDC8B0CAD}"/>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6" name="Arco de bloque 35">
                <a:extLst>
                  <a:ext uri="{FF2B5EF4-FFF2-40B4-BE49-F238E27FC236}">
                    <a16:creationId xmlns:a16="http://schemas.microsoft.com/office/drawing/2014/main" id="{AFF1E5C0-067D-4776-B9D2-C023BDB6C7B8}"/>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37" name="Grupo 36">
              <a:extLst>
                <a:ext uri="{FF2B5EF4-FFF2-40B4-BE49-F238E27FC236}">
                  <a16:creationId xmlns:a16="http://schemas.microsoft.com/office/drawing/2014/main" id="{14BA6B19-534E-4968-938A-DE3AF512C8B5}"/>
                </a:ext>
              </a:extLst>
            </p:cNvPr>
            <p:cNvGrpSpPr/>
            <p:nvPr/>
          </p:nvGrpSpPr>
          <p:grpSpPr>
            <a:xfrm>
              <a:off x="5361224" y="1066794"/>
              <a:ext cx="1415142" cy="914400"/>
              <a:chOff x="5812971" y="-87075"/>
              <a:chExt cx="1415142" cy="914400"/>
            </a:xfrm>
          </p:grpSpPr>
          <p:sp>
            <p:nvSpPr>
              <p:cNvPr id="38" name="Rectángulo 37">
                <a:extLst>
                  <a:ext uri="{FF2B5EF4-FFF2-40B4-BE49-F238E27FC236}">
                    <a16:creationId xmlns:a16="http://schemas.microsoft.com/office/drawing/2014/main" id="{9404689A-9E8C-48BC-8D6D-24B5A5CFEBA4}"/>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9" name="Rectángulo 38">
                <a:extLst>
                  <a:ext uri="{FF2B5EF4-FFF2-40B4-BE49-F238E27FC236}">
                    <a16:creationId xmlns:a16="http://schemas.microsoft.com/office/drawing/2014/main" id="{BB118802-E738-4011-8EBD-3F73A97EE75C}"/>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40" name="Arco de bloque 39">
                <a:extLst>
                  <a:ext uri="{FF2B5EF4-FFF2-40B4-BE49-F238E27FC236}">
                    <a16:creationId xmlns:a16="http://schemas.microsoft.com/office/drawing/2014/main" id="{F59C78E9-B3AB-4B66-9163-9354F0B67153}"/>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sp>
        <p:nvSpPr>
          <p:cNvPr id="42" name="CuadroTexto 41">
            <a:extLst>
              <a:ext uri="{FF2B5EF4-FFF2-40B4-BE49-F238E27FC236}">
                <a16:creationId xmlns:a16="http://schemas.microsoft.com/office/drawing/2014/main" id="{85DAB6FD-D3DE-4444-AD57-099892788F16}"/>
              </a:ext>
            </a:extLst>
          </p:cNvPr>
          <p:cNvSpPr txBox="1"/>
          <p:nvPr/>
        </p:nvSpPr>
        <p:spPr>
          <a:xfrm>
            <a:off x="413658" y="164746"/>
            <a:ext cx="4844146" cy="6942093"/>
          </a:xfrm>
          <a:prstGeom prst="rect">
            <a:avLst/>
          </a:prstGeom>
          <a:noFill/>
        </p:spPr>
        <p:txBody>
          <a:bodyPr wrap="square" rtlCol="0">
            <a:spAutoFit/>
          </a:bodyPr>
          <a:lstStyle/>
          <a:p>
            <a:pPr>
              <a:lnSpc>
                <a:spcPct val="107000"/>
              </a:lnSpc>
              <a:spcAft>
                <a:spcPts val="800"/>
              </a:spcAft>
            </a:pPr>
            <a:r>
              <a:rPr lang="es-MX" sz="1600" dirty="0">
                <a:latin typeface="Elephant" panose="02020904090505020303" pitchFamily="18" charset="0"/>
                <a:ea typeface="Calibri" panose="020F0502020204030204" pitchFamily="34" charset="0"/>
                <a:cs typeface="Times New Roman" panose="02020603050405020304" pitchFamily="18" charset="0"/>
              </a:rPr>
              <a:t>T</a:t>
            </a:r>
            <a:r>
              <a:rPr lang="es-MX" sz="1600" dirty="0">
                <a:effectLst/>
                <a:latin typeface="Elephant" panose="02020904090505020303" pitchFamily="18" charset="0"/>
                <a:ea typeface="Calibri" panose="020F0502020204030204" pitchFamily="34" charset="0"/>
                <a:cs typeface="Times New Roman" panose="02020603050405020304" pitchFamily="18" charset="0"/>
              </a:rPr>
              <a:t>oco el fondo al incorporarse vio una gran habitación iluminada y rodeada de puertas cerradas, camino un poco hasta llegar a la puerta más bonita pero ésta le llegaba justamente a la pantorrilla</a:t>
            </a:r>
          </a:p>
          <a:p>
            <a:pPr>
              <a:lnSpc>
                <a:spcPct val="107000"/>
              </a:lnSpc>
              <a:spcAft>
                <a:spcPts val="800"/>
              </a:spcAft>
            </a:pPr>
            <a:r>
              <a:rPr lang="es-MX" sz="1600" dirty="0">
                <a:effectLst/>
                <a:latin typeface="Elephant" panose="02020904090505020303" pitchFamily="18" charset="0"/>
                <a:ea typeface="Calibri" panose="020F0502020204030204" pitchFamily="34" charset="0"/>
                <a:cs typeface="Times New Roman" panose="02020603050405020304" pitchFamily="18" charset="0"/>
              </a:rPr>
              <a:t>-Que hermosa casita, ¿cómo podré entrar?</a:t>
            </a:r>
          </a:p>
          <a:p>
            <a:pPr>
              <a:lnSpc>
                <a:spcPct val="107000"/>
              </a:lnSpc>
              <a:spcAft>
                <a:spcPts val="800"/>
              </a:spcAft>
            </a:pPr>
            <a:r>
              <a:rPr lang="es-MX" sz="1600" dirty="0">
                <a:effectLst/>
                <a:latin typeface="Elephant" panose="02020904090505020303" pitchFamily="18" charset="0"/>
                <a:ea typeface="Calibri" panose="020F0502020204030204" pitchFamily="34" charset="0"/>
                <a:cs typeface="Times New Roman" panose="02020603050405020304" pitchFamily="18" charset="0"/>
              </a:rPr>
              <a:t>En el centro de la sala había una mesa con un cofre y una pequeña llave en su interior, así como una botella que decía bébeme, al ver estos objetos Alicia pensó</a:t>
            </a:r>
          </a:p>
          <a:p>
            <a:pPr>
              <a:lnSpc>
                <a:spcPct val="107000"/>
              </a:lnSpc>
              <a:spcAft>
                <a:spcPts val="800"/>
              </a:spcAft>
            </a:pPr>
            <a:r>
              <a:rPr lang="es-MX" sz="1600" dirty="0">
                <a:effectLst/>
                <a:latin typeface="Elephant" panose="02020904090505020303" pitchFamily="18" charset="0"/>
                <a:ea typeface="Calibri" panose="020F0502020204030204" pitchFamily="34" charset="0"/>
                <a:cs typeface="Times New Roman" panose="02020603050405020304" pitchFamily="18" charset="0"/>
              </a:rPr>
              <a:t>-Recogeré aquella llave y beberé de la botella </a:t>
            </a:r>
          </a:p>
          <a:p>
            <a:pPr>
              <a:lnSpc>
                <a:spcPct val="107000"/>
              </a:lnSpc>
              <a:spcAft>
                <a:spcPts val="800"/>
              </a:spcAft>
            </a:pPr>
            <a:r>
              <a:rPr lang="es-MX" sz="1600" dirty="0">
                <a:latin typeface="Elephant" panose="02020904090505020303" pitchFamily="18" charset="0"/>
                <a:ea typeface="Calibri" panose="020F0502020204030204" pitchFamily="34" charset="0"/>
                <a:cs typeface="Times New Roman" panose="02020603050405020304" pitchFamily="18" charset="0"/>
              </a:rPr>
              <a:t>A</a:t>
            </a:r>
            <a:r>
              <a:rPr lang="es-MX" sz="1600" dirty="0">
                <a:effectLst/>
                <a:latin typeface="Elephant" panose="02020904090505020303" pitchFamily="18" charset="0"/>
                <a:ea typeface="Calibri" panose="020F0502020204030204" pitchFamily="34" charset="0"/>
                <a:cs typeface="Times New Roman" panose="02020603050405020304" pitchFamily="18" charset="0"/>
              </a:rPr>
              <a:t>l hacerlo al hacerlo comenzó a hacerse pequeñita, pequeñita y en ese instante cayó en cuenta de que había olvidado tomar la llave pese a su aflicción notó que había un plato de panecillos con un letrero de cómeme, al comer varios de ellos creció en forma desmedida hasta llenar la habitación, al verse en esa situación comenzó a llorar en forma desesperada ya que no era del tamaño del conejo blanco que en ese instante salía de la habitación por una puerta ahora demasiado pequeña para ella </a:t>
            </a:r>
          </a:p>
          <a:p>
            <a:endParaRPr lang="es-MX" dirty="0"/>
          </a:p>
        </p:txBody>
      </p:sp>
      <p:pic>
        <p:nvPicPr>
          <p:cNvPr id="4098" name="Picture 2" descr="Resultado de imagen de alicia en el pais de las maravillas y la puertita">
            <a:extLst>
              <a:ext uri="{FF2B5EF4-FFF2-40B4-BE49-F238E27FC236}">
                <a16:creationId xmlns:a16="http://schemas.microsoft.com/office/drawing/2014/main" id="{913DD956-A78D-4999-BD72-CBD3C4E6F3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4141" y="370112"/>
            <a:ext cx="3103889" cy="1981206"/>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a:extLst>
            <a:ext uri="{909E8E84-426E-40DD-AFC4-6F175D3DCCD1}">
              <a14:hiddenFill xmlns:a14="http://schemas.microsoft.com/office/drawing/2010/main">
                <a:solidFill>
                  <a:srgbClr val="FFFFFF"/>
                </a:solidFill>
              </a14:hiddenFill>
            </a:ext>
          </a:extLst>
        </p:spPr>
      </p:pic>
      <p:pic>
        <p:nvPicPr>
          <p:cNvPr id="4100" name="Picture 4" descr="Resultado de imagen de alicia en el pais de las maravillas y el frasco">
            <a:extLst>
              <a:ext uri="{FF2B5EF4-FFF2-40B4-BE49-F238E27FC236}">
                <a16:creationId xmlns:a16="http://schemas.microsoft.com/office/drawing/2014/main" id="{C9BB1AB5-0540-4EB3-8ABE-B5E40068DDE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97330" y="2822230"/>
            <a:ext cx="2351310" cy="1757775"/>
          </a:xfrm>
          <a:prstGeom prst="rect">
            <a:avLst/>
          </a:prstGeom>
          <a:solidFill>
            <a:srgbClr val="FFFFFF">
              <a:shade val="85000"/>
            </a:srgbClr>
          </a:solid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909E8E84-426E-40DD-AFC4-6F175D3DCCD1}">
              <a14:hiddenFill xmlns:a14="http://schemas.microsoft.com/office/drawing/2010/main">
                <a:solidFill>
                  <a:srgbClr val="FFFFFF"/>
                </a:solidFill>
              </a14:hiddenFill>
            </a:ext>
          </a:extLst>
        </p:spPr>
      </p:pic>
      <p:pic>
        <p:nvPicPr>
          <p:cNvPr id="4102" name="Picture 6" descr="Resultado de imagen de alicia en el pais de las maravillas y el frasco">
            <a:extLst>
              <a:ext uri="{FF2B5EF4-FFF2-40B4-BE49-F238E27FC236}">
                <a16:creationId xmlns:a16="http://schemas.microsoft.com/office/drawing/2014/main" id="{EBDDB0D9-4051-4E82-BD5D-468A01D6B1F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58726" y="2677836"/>
            <a:ext cx="2059101" cy="1559319"/>
          </a:xfrm>
          <a:prstGeom prst="rect">
            <a:avLst/>
          </a:prstGeom>
          <a:solidFill>
            <a:srgbClr val="FFFFFF">
              <a:shade val="85000"/>
            </a:srgbClr>
          </a:solid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909E8E84-426E-40DD-AFC4-6F175D3DCCD1}">
              <a14:hiddenFill xmlns:a14="http://schemas.microsoft.com/office/drawing/2010/main">
                <a:solidFill>
                  <a:srgbClr val="FFFFFF"/>
                </a:solidFill>
              </a14:hiddenFill>
            </a:ext>
          </a:extLst>
        </p:spPr>
      </p:pic>
      <p:pic>
        <p:nvPicPr>
          <p:cNvPr id="4104" name="Picture 8" descr="Resultado de imagen de alicia en el pais de las maravillas y la puertita">
            <a:extLst>
              <a:ext uri="{FF2B5EF4-FFF2-40B4-BE49-F238E27FC236}">
                <a16:creationId xmlns:a16="http://schemas.microsoft.com/office/drawing/2014/main" id="{F1D413FB-B401-4412-A822-34E881E9E30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964152" y="4729819"/>
            <a:ext cx="2869623" cy="1913082"/>
          </a:xfrm>
          <a:prstGeom prst="rect">
            <a:avLst/>
          </a:prstGeom>
          <a:solidFill>
            <a:srgbClr val="FFFFFF">
              <a:shade val="85000"/>
            </a:srgbClr>
          </a:solid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75937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wipe(down)">
                                      <p:cBhvr>
                                        <p:cTn id="7" dur="500"/>
                                        <p:tgtEl>
                                          <p:spTgt spid="409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100"/>
                                        </p:tgtEl>
                                        <p:attrNameLst>
                                          <p:attrName>style.visibility</p:attrName>
                                        </p:attrNameLst>
                                      </p:cBhvr>
                                      <p:to>
                                        <p:strVal val="visible"/>
                                      </p:to>
                                    </p:set>
                                    <p:animEffect transition="in" filter="wipe(down)">
                                      <p:cBhvr>
                                        <p:cTn id="12" dur="500"/>
                                        <p:tgtEl>
                                          <p:spTgt spid="410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4102"/>
                                        </p:tgtEl>
                                        <p:attrNameLst>
                                          <p:attrName>style.visibility</p:attrName>
                                        </p:attrNameLst>
                                      </p:cBhvr>
                                      <p:to>
                                        <p:strVal val="visible"/>
                                      </p:to>
                                    </p:set>
                                    <p:animEffect transition="in" filter="wipe(down)">
                                      <p:cBhvr>
                                        <p:cTn id="17" dur="500"/>
                                        <p:tgtEl>
                                          <p:spTgt spid="410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4104"/>
                                        </p:tgtEl>
                                        <p:attrNameLst>
                                          <p:attrName>style.visibility</p:attrName>
                                        </p:attrNameLst>
                                      </p:cBhvr>
                                      <p:to>
                                        <p:strVal val="visible"/>
                                      </p:to>
                                    </p:set>
                                    <p:animEffect transition="in" filter="wipe(down)">
                                      <p:cBhvr>
                                        <p:cTn id="22" dur="500"/>
                                        <p:tgtEl>
                                          <p:spTgt spid="41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D13E27C4-AF85-433E-8903-CA84A60E628F}"/>
              </a:ext>
            </a:extLst>
          </p:cNvPr>
          <p:cNvSpPr/>
          <p:nvPr/>
        </p:nvSpPr>
        <p:spPr>
          <a:xfrm>
            <a:off x="0" y="0"/>
            <a:ext cx="12192000" cy="685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Rectángulo 4">
            <a:extLst>
              <a:ext uri="{FF2B5EF4-FFF2-40B4-BE49-F238E27FC236}">
                <a16:creationId xmlns:a16="http://schemas.microsoft.com/office/drawing/2014/main" id="{FD3DCE4D-576B-411B-ACFA-46A88A7E6155}"/>
              </a:ext>
            </a:extLst>
          </p:cNvPr>
          <p:cNvSpPr/>
          <p:nvPr/>
        </p:nvSpPr>
        <p:spPr>
          <a:xfrm>
            <a:off x="6139542" y="87087"/>
            <a:ext cx="5943600" cy="670560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Rectángulo 5">
            <a:extLst>
              <a:ext uri="{FF2B5EF4-FFF2-40B4-BE49-F238E27FC236}">
                <a16:creationId xmlns:a16="http://schemas.microsoft.com/office/drawing/2014/main" id="{6F63F285-4F19-40F3-81F1-C82DDFB93A31}"/>
              </a:ext>
            </a:extLst>
          </p:cNvPr>
          <p:cNvSpPr/>
          <p:nvPr/>
        </p:nvSpPr>
        <p:spPr>
          <a:xfrm>
            <a:off x="87087" y="65316"/>
            <a:ext cx="5943600" cy="670560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8" name="Grupo 7">
            <a:extLst>
              <a:ext uri="{FF2B5EF4-FFF2-40B4-BE49-F238E27FC236}">
                <a16:creationId xmlns:a16="http://schemas.microsoft.com/office/drawing/2014/main" id="{F9F3A593-29A7-4D32-A17D-77C77EA7172E}"/>
              </a:ext>
            </a:extLst>
          </p:cNvPr>
          <p:cNvGrpSpPr/>
          <p:nvPr/>
        </p:nvGrpSpPr>
        <p:grpSpPr>
          <a:xfrm>
            <a:off x="5377544" y="-87086"/>
            <a:ext cx="1415142" cy="914400"/>
            <a:chOff x="5812971" y="-87075"/>
            <a:chExt cx="1415142" cy="914400"/>
          </a:xfrm>
        </p:grpSpPr>
        <p:sp>
          <p:nvSpPr>
            <p:cNvPr id="2" name="Rectángulo 1">
              <a:extLst>
                <a:ext uri="{FF2B5EF4-FFF2-40B4-BE49-F238E27FC236}">
                  <a16:creationId xmlns:a16="http://schemas.microsoft.com/office/drawing/2014/main" id="{BCE543D9-313B-4C8A-B2ED-AA2906B8D8E8}"/>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7" name="Rectángulo 6">
              <a:extLst>
                <a:ext uri="{FF2B5EF4-FFF2-40B4-BE49-F238E27FC236}">
                  <a16:creationId xmlns:a16="http://schemas.microsoft.com/office/drawing/2014/main" id="{D1FA629D-DD20-471C-B8CE-C056463717C6}"/>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 name="Arco de bloque 2">
              <a:extLst>
                <a:ext uri="{FF2B5EF4-FFF2-40B4-BE49-F238E27FC236}">
                  <a16:creationId xmlns:a16="http://schemas.microsoft.com/office/drawing/2014/main" id="{274269BE-338E-4871-9D37-C66DB8D96964}"/>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9" name="Grupo 8">
            <a:extLst>
              <a:ext uri="{FF2B5EF4-FFF2-40B4-BE49-F238E27FC236}">
                <a16:creationId xmlns:a16="http://schemas.microsoft.com/office/drawing/2014/main" id="{1FACC579-D6E0-4B40-892E-3BA8C722D5F5}"/>
              </a:ext>
            </a:extLst>
          </p:cNvPr>
          <p:cNvGrpSpPr/>
          <p:nvPr/>
        </p:nvGrpSpPr>
        <p:grpSpPr>
          <a:xfrm>
            <a:off x="5344890" y="2111816"/>
            <a:ext cx="1415142" cy="914400"/>
            <a:chOff x="5812971" y="-87075"/>
            <a:chExt cx="1415142" cy="914400"/>
          </a:xfrm>
        </p:grpSpPr>
        <p:sp>
          <p:nvSpPr>
            <p:cNvPr id="10" name="Rectángulo 9">
              <a:extLst>
                <a:ext uri="{FF2B5EF4-FFF2-40B4-BE49-F238E27FC236}">
                  <a16:creationId xmlns:a16="http://schemas.microsoft.com/office/drawing/2014/main" id="{70D6257B-750A-4EE3-A95A-3C0A5E8E9168}"/>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1" name="Rectángulo 10">
              <a:extLst>
                <a:ext uri="{FF2B5EF4-FFF2-40B4-BE49-F238E27FC236}">
                  <a16:creationId xmlns:a16="http://schemas.microsoft.com/office/drawing/2014/main" id="{3887ADAD-5912-4158-BF41-7F7632C5688D}"/>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2" name="Arco de bloque 11">
              <a:extLst>
                <a:ext uri="{FF2B5EF4-FFF2-40B4-BE49-F238E27FC236}">
                  <a16:creationId xmlns:a16="http://schemas.microsoft.com/office/drawing/2014/main" id="{766FE71D-B6E0-4E8B-9F35-58E5AD8AD79E}"/>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13" name="Grupo 12">
            <a:extLst>
              <a:ext uri="{FF2B5EF4-FFF2-40B4-BE49-F238E27FC236}">
                <a16:creationId xmlns:a16="http://schemas.microsoft.com/office/drawing/2014/main" id="{3A87E79C-6834-423B-8305-BB531A1F5778}"/>
              </a:ext>
            </a:extLst>
          </p:cNvPr>
          <p:cNvGrpSpPr/>
          <p:nvPr/>
        </p:nvGrpSpPr>
        <p:grpSpPr>
          <a:xfrm>
            <a:off x="5366662" y="1066791"/>
            <a:ext cx="1415142" cy="914400"/>
            <a:chOff x="5812971" y="-87075"/>
            <a:chExt cx="1415142" cy="914400"/>
          </a:xfrm>
        </p:grpSpPr>
        <p:sp>
          <p:nvSpPr>
            <p:cNvPr id="14" name="Rectángulo 13">
              <a:extLst>
                <a:ext uri="{FF2B5EF4-FFF2-40B4-BE49-F238E27FC236}">
                  <a16:creationId xmlns:a16="http://schemas.microsoft.com/office/drawing/2014/main" id="{BBB92923-AD50-427C-84C9-FB521252E7F3}"/>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 name="Rectángulo 14">
              <a:extLst>
                <a:ext uri="{FF2B5EF4-FFF2-40B4-BE49-F238E27FC236}">
                  <a16:creationId xmlns:a16="http://schemas.microsoft.com/office/drawing/2014/main" id="{A8C87649-069B-4E58-9C98-D6F4FADB6FFF}"/>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 name="Arco de bloque 15">
              <a:extLst>
                <a:ext uri="{FF2B5EF4-FFF2-40B4-BE49-F238E27FC236}">
                  <a16:creationId xmlns:a16="http://schemas.microsoft.com/office/drawing/2014/main" id="{D34464BB-23FD-40B7-85C5-4A57F6E321C8}"/>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41" name="Grupo 40">
            <a:extLst>
              <a:ext uri="{FF2B5EF4-FFF2-40B4-BE49-F238E27FC236}">
                <a16:creationId xmlns:a16="http://schemas.microsoft.com/office/drawing/2014/main" id="{9A29CDC9-9780-4049-9FEB-B77050BB48D5}"/>
              </a:ext>
            </a:extLst>
          </p:cNvPr>
          <p:cNvGrpSpPr/>
          <p:nvPr/>
        </p:nvGrpSpPr>
        <p:grpSpPr>
          <a:xfrm>
            <a:off x="5339452" y="-140092"/>
            <a:ext cx="1447796" cy="6727339"/>
            <a:chOff x="5339452" y="-87083"/>
            <a:chExt cx="1447796" cy="6727339"/>
          </a:xfrm>
        </p:grpSpPr>
        <p:grpSp>
          <p:nvGrpSpPr>
            <p:cNvPr id="17" name="Grupo 16">
              <a:extLst>
                <a:ext uri="{FF2B5EF4-FFF2-40B4-BE49-F238E27FC236}">
                  <a16:creationId xmlns:a16="http://schemas.microsoft.com/office/drawing/2014/main" id="{05A4D7B3-B020-46D6-A177-5913CB9A81F0}"/>
                </a:ext>
              </a:extLst>
            </p:cNvPr>
            <p:cNvGrpSpPr/>
            <p:nvPr/>
          </p:nvGrpSpPr>
          <p:grpSpPr>
            <a:xfrm>
              <a:off x="5366664" y="3243923"/>
              <a:ext cx="1415142" cy="914400"/>
              <a:chOff x="5812971" y="-87075"/>
              <a:chExt cx="1415142" cy="914400"/>
            </a:xfrm>
          </p:grpSpPr>
          <p:sp>
            <p:nvSpPr>
              <p:cNvPr id="18" name="Rectángulo 17">
                <a:extLst>
                  <a:ext uri="{FF2B5EF4-FFF2-40B4-BE49-F238E27FC236}">
                    <a16:creationId xmlns:a16="http://schemas.microsoft.com/office/drawing/2014/main" id="{07D5DB42-7A7F-4040-A67B-5DE480AE823B}"/>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 name="Rectángulo 18">
                <a:extLst>
                  <a:ext uri="{FF2B5EF4-FFF2-40B4-BE49-F238E27FC236}">
                    <a16:creationId xmlns:a16="http://schemas.microsoft.com/office/drawing/2014/main" id="{D0BF7B1A-4568-4B39-8517-6E4E3246DBE7}"/>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0" name="Arco de bloque 19">
                <a:extLst>
                  <a:ext uri="{FF2B5EF4-FFF2-40B4-BE49-F238E27FC236}">
                    <a16:creationId xmlns:a16="http://schemas.microsoft.com/office/drawing/2014/main" id="{0B8A0DD5-D729-4833-BCBB-2AF431382F94}"/>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21" name="Grupo 20">
              <a:extLst>
                <a:ext uri="{FF2B5EF4-FFF2-40B4-BE49-F238E27FC236}">
                  <a16:creationId xmlns:a16="http://schemas.microsoft.com/office/drawing/2014/main" id="{751C8EA8-230F-4B4E-BE3C-676850A27C4A}"/>
                </a:ext>
              </a:extLst>
            </p:cNvPr>
            <p:cNvGrpSpPr/>
            <p:nvPr/>
          </p:nvGrpSpPr>
          <p:grpSpPr>
            <a:xfrm>
              <a:off x="5366667" y="4463123"/>
              <a:ext cx="1415142" cy="914400"/>
              <a:chOff x="5812971" y="-87075"/>
              <a:chExt cx="1415142" cy="914400"/>
            </a:xfrm>
          </p:grpSpPr>
          <p:sp>
            <p:nvSpPr>
              <p:cNvPr id="22" name="Rectángulo 21">
                <a:extLst>
                  <a:ext uri="{FF2B5EF4-FFF2-40B4-BE49-F238E27FC236}">
                    <a16:creationId xmlns:a16="http://schemas.microsoft.com/office/drawing/2014/main" id="{B7A74632-3CF6-4226-BB77-D98C9FFEBF33}"/>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3" name="Rectángulo 22">
                <a:extLst>
                  <a:ext uri="{FF2B5EF4-FFF2-40B4-BE49-F238E27FC236}">
                    <a16:creationId xmlns:a16="http://schemas.microsoft.com/office/drawing/2014/main" id="{B4057147-48D2-4E8D-A662-EB36A0F800A6}"/>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4" name="Arco de bloque 23">
                <a:extLst>
                  <a:ext uri="{FF2B5EF4-FFF2-40B4-BE49-F238E27FC236}">
                    <a16:creationId xmlns:a16="http://schemas.microsoft.com/office/drawing/2014/main" id="{C2FC36D7-9C13-4EDA-9389-49422CA5DACE}"/>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25" name="Grupo 24">
              <a:extLst>
                <a:ext uri="{FF2B5EF4-FFF2-40B4-BE49-F238E27FC236}">
                  <a16:creationId xmlns:a16="http://schemas.microsoft.com/office/drawing/2014/main" id="{42FD1ADB-FDEE-48BA-983A-C1CC31C3016F}"/>
                </a:ext>
              </a:extLst>
            </p:cNvPr>
            <p:cNvGrpSpPr/>
            <p:nvPr/>
          </p:nvGrpSpPr>
          <p:grpSpPr>
            <a:xfrm>
              <a:off x="5344899" y="5725856"/>
              <a:ext cx="1415142" cy="914400"/>
              <a:chOff x="5812971" y="-87075"/>
              <a:chExt cx="1415142" cy="914400"/>
            </a:xfrm>
          </p:grpSpPr>
          <p:sp>
            <p:nvSpPr>
              <p:cNvPr id="26" name="Rectángulo 25">
                <a:extLst>
                  <a:ext uri="{FF2B5EF4-FFF2-40B4-BE49-F238E27FC236}">
                    <a16:creationId xmlns:a16="http://schemas.microsoft.com/office/drawing/2014/main" id="{A88E834F-238D-4CAF-8257-233CBA911308}"/>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7" name="Rectángulo 26">
                <a:extLst>
                  <a:ext uri="{FF2B5EF4-FFF2-40B4-BE49-F238E27FC236}">
                    <a16:creationId xmlns:a16="http://schemas.microsoft.com/office/drawing/2014/main" id="{7D9D1292-C88A-49AF-9C25-2E3430260FE8}"/>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8" name="Arco de bloque 27">
                <a:extLst>
                  <a:ext uri="{FF2B5EF4-FFF2-40B4-BE49-F238E27FC236}">
                    <a16:creationId xmlns:a16="http://schemas.microsoft.com/office/drawing/2014/main" id="{CE53C8E3-799C-4BBA-90AF-5D60F416DE42}"/>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29" name="Grupo 28">
              <a:extLst>
                <a:ext uri="{FF2B5EF4-FFF2-40B4-BE49-F238E27FC236}">
                  <a16:creationId xmlns:a16="http://schemas.microsoft.com/office/drawing/2014/main" id="{0C18855A-E2DC-4D2E-B3CC-6C9AA80FFFE1}"/>
                </a:ext>
              </a:extLst>
            </p:cNvPr>
            <p:cNvGrpSpPr/>
            <p:nvPr/>
          </p:nvGrpSpPr>
          <p:grpSpPr>
            <a:xfrm>
              <a:off x="5372106" y="-87083"/>
              <a:ext cx="1415142" cy="914400"/>
              <a:chOff x="5812971" y="-87075"/>
              <a:chExt cx="1415142" cy="914400"/>
            </a:xfrm>
          </p:grpSpPr>
          <p:sp>
            <p:nvSpPr>
              <p:cNvPr id="30" name="Rectángulo 29">
                <a:extLst>
                  <a:ext uri="{FF2B5EF4-FFF2-40B4-BE49-F238E27FC236}">
                    <a16:creationId xmlns:a16="http://schemas.microsoft.com/office/drawing/2014/main" id="{1A44C6E2-B6D0-493D-A0D0-072F1CA6F797}"/>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1" name="Rectángulo 30">
                <a:extLst>
                  <a:ext uri="{FF2B5EF4-FFF2-40B4-BE49-F238E27FC236}">
                    <a16:creationId xmlns:a16="http://schemas.microsoft.com/office/drawing/2014/main" id="{CAABF106-FA5D-4D8B-A0BF-EE8F192A2A38}"/>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2" name="Arco de bloque 31">
                <a:extLst>
                  <a:ext uri="{FF2B5EF4-FFF2-40B4-BE49-F238E27FC236}">
                    <a16:creationId xmlns:a16="http://schemas.microsoft.com/office/drawing/2014/main" id="{F9D0D6A5-B8A1-4448-AB5C-767123D0B0D7}"/>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33" name="Grupo 32">
              <a:extLst>
                <a:ext uri="{FF2B5EF4-FFF2-40B4-BE49-F238E27FC236}">
                  <a16:creationId xmlns:a16="http://schemas.microsoft.com/office/drawing/2014/main" id="{54FCCC79-5BBE-4740-B920-C2F7995F41EC}"/>
                </a:ext>
              </a:extLst>
            </p:cNvPr>
            <p:cNvGrpSpPr/>
            <p:nvPr/>
          </p:nvGrpSpPr>
          <p:grpSpPr>
            <a:xfrm>
              <a:off x="5339452" y="2111819"/>
              <a:ext cx="1415142" cy="914400"/>
              <a:chOff x="5812971" y="-87075"/>
              <a:chExt cx="1415142" cy="914400"/>
            </a:xfrm>
          </p:grpSpPr>
          <p:sp>
            <p:nvSpPr>
              <p:cNvPr id="34" name="Rectángulo 33">
                <a:extLst>
                  <a:ext uri="{FF2B5EF4-FFF2-40B4-BE49-F238E27FC236}">
                    <a16:creationId xmlns:a16="http://schemas.microsoft.com/office/drawing/2014/main" id="{EA502B08-312F-4FD1-8640-0131365FAF1A}"/>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5" name="Rectángulo 34">
                <a:extLst>
                  <a:ext uri="{FF2B5EF4-FFF2-40B4-BE49-F238E27FC236}">
                    <a16:creationId xmlns:a16="http://schemas.microsoft.com/office/drawing/2014/main" id="{286E459F-B2B0-4158-B97E-AF8DDC8B0CAD}"/>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6" name="Arco de bloque 35">
                <a:extLst>
                  <a:ext uri="{FF2B5EF4-FFF2-40B4-BE49-F238E27FC236}">
                    <a16:creationId xmlns:a16="http://schemas.microsoft.com/office/drawing/2014/main" id="{AFF1E5C0-067D-4776-B9D2-C023BDB6C7B8}"/>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37" name="Grupo 36">
              <a:extLst>
                <a:ext uri="{FF2B5EF4-FFF2-40B4-BE49-F238E27FC236}">
                  <a16:creationId xmlns:a16="http://schemas.microsoft.com/office/drawing/2014/main" id="{14BA6B19-534E-4968-938A-DE3AF512C8B5}"/>
                </a:ext>
              </a:extLst>
            </p:cNvPr>
            <p:cNvGrpSpPr/>
            <p:nvPr/>
          </p:nvGrpSpPr>
          <p:grpSpPr>
            <a:xfrm>
              <a:off x="5361224" y="1066794"/>
              <a:ext cx="1415142" cy="914400"/>
              <a:chOff x="5812971" y="-87075"/>
              <a:chExt cx="1415142" cy="914400"/>
            </a:xfrm>
          </p:grpSpPr>
          <p:sp>
            <p:nvSpPr>
              <p:cNvPr id="38" name="Rectángulo 37">
                <a:extLst>
                  <a:ext uri="{FF2B5EF4-FFF2-40B4-BE49-F238E27FC236}">
                    <a16:creationId xmlns:a16="http://schemas.microsoft.com/office/drawing/2014/main" id="{9404689A-9E8C-48BC-8D6D-24B5A5CFEBA4}"/>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9" name="Rectángulo 38">
                <a:extLst>
                  <a:ext uri="{FF2B5EF4-FFF2-40B4-BE49-F238E27FC236}">
                    <a16:creationId xmlns:a16="http://schemas.microsoft.com/office/drawing/2014/main" id="{BB118802-E738-4011-8EBD-3F73A97EE75C}"/>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40" name="Arco de bloque 39">
                <a:extLst>
                  <a:ext uri="{FF2B5EF4-FFF2-40B4-BE49-F238E27FC236}">
                    <a16:creationId xmlns:a16="http://schemas.microsoft.com/office/drawing/2014/main" id="{F59C78E9-B3AB-4B66-9163-9354F0B67153}"/>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sp>
        <p:nvSpPr>
          <p:cNvPr id="42" name="CuadroTexto 41">
            <a:extLst>
              <a:ext uri="{FF2B5EF4-FFF2-40B4-BE49-F238E27FC236}">
                <a16:creationId xmlns:a16="http://schemas.microsoft.com/office/drawing/2014/main" id="{4BCED5D3-60D8-40AB-A4FD-8B40CA17FB9F}"/>
              </a:ext>
            </a:extLst>
          </p:cNvPr>
          <p:cNvSpPr txBox="1"/>
          <p:nvPr/>
        </p:nvSpPr>
        <p:spPr>
          <a:xfrm>
            <a:off x="6811735" y="817807"/>
            <a:ext cx="4904023" cy="4192400"/>
          </a:xfrm>
          <a:prstGeom prst="rect">
            <a:avLst/>
          </a:prstGeom>
          <a:noFill/>
        </p:spPr>
        <p:txBody>
          <a:bodyPr wrap="square" rtlCol="0">
            <a:spAutoFit/>
          </a:bodyPr>
          <a:lstStyle/>
          <a:p>
            <a:pPr>
              <a:lnSpc>
                <a:spcPct val="107000"/>
              </a:lnSpc>
              <a:spcAft>
                <a:spcPts val="800"/>
              </a:spcAft>
            </a:pPr>
            <a:r>
              <a:rPr lang="es-MX" dirty="0">
                <a:latin typeface="Elephant" panose="02020904090505020303" pitchFamily="18" charset="0"/>
                <a:ea typeface="Calibri" panose="020F0502020204030204" pitchFamily="34" charset="0"/>
                <a:cs typeface="Times New Roman" panose="02020603050405020304" pitchFamily="18" charset="0"/>
              </a:rPr>
              <a:t>-C</a:t>
            </a:r>
            <a:r>
              <a:rPr lang="es-MX" sz="1800" dirty="0">
                <a:effectLst/>
                <a:latin typeface="Elephant" panose="02020904090505020303" pitchFamily="18" charset="0"/>
                <a:ea typeface="Calibri" panose="020F0502020204030204" pitchFamily="34" charset="0"/>
                <a:cs typeface="Times New Roman" panose="02020603050405020304" pitchFamily="18" charset="0"/>
              </a:rPr>
              <a:t>onejito espera, ¿cómo hare ahora para salir de aquí?</a:t>
            </a:r>
          </a:p>
          <a:p>
            <a:r>
              <a:rPr lang="es-MX" sz="1800" dirty="0">
                <a:effectLst/>
                <a:latin typeface="Elephant" panose="02020904090505020303" pitchFamily="18" charset="0"/>
                <a:ea typeface="Calibri" panose="020F0502020204030204" pitchFamily="34" charset="0"/>
                <a:cs typeface="Times New Roman" panose="02020603050405020304" pitchFamily="18" charset="0"/>
              </a:rPr>
              <a:t>al ver la botella vio que en el fondo había todavía gotitas de la extraña bebida, se la tomó de golpe regresó a ser pequeñita, por fortuna dejó caer la botella ya que de otro modo se hubiera ahogado en el mar de lágrimas que se había formado, la especial embarcación fue presa de una fuerte corriente que la llevó hacia la puertecita.</a:t>
            </a:r>
          </a:p>
          <a:p>
            <a:r>
              <a:rPr lang="es-MX" dirty="0">
                <a:latin typeface="Elephant" panose="02020904090505020303" pitchFamily="18" charset="0"/>
                <a:ea typeface="Calibri" panose="020F0502020204030204" pitchFamily="34" charset="0"/>
                <a:cs typeface="Times New Roman" panose="02020603050405020304" pitchFamily="18" charset="0"/>
              </a:rPr>
              <a:t>L</a:t>
            </a:r>
            <a:r>
              <a:rPr lang="es-MX" sz="1800" dirty="0">
                <a:effectLst/>
                <a:latin typeface="Elephant" panose="02020904090505020303" pitchFamily="18" charset="0"/>
                <a:ea typeface="Calibri" panose="020F0502020204030204" pitchFamily="34" charset="0"/>
                <a:cs typeface="Times New Roman" panose="02020603050405020304" pitchFamily="18" charset="0"/>
              </a:rPr>
              <a:t>legando a un extraño jardín sintió una gran curiosidad al ver un humo que provenía de un grupo de gruesos hongos</a:t>
            </a:r>
            <a:endParaRPr lang="es-MX" dirty="0">
              <a:latin typeface="Elephant" panose="02020904090505020303" pitchFamily="18" charset="0"/>
            </a:endParaRPr>
          </a:p>
        </p:txBody>
      </p:sp>
      <p:pic>
        <p:nvPicPr>
          <p:cNvPr id="5122" name="Picture 2" descr="Resultado de imagen de alicia en el pais de las maravillas y la puertita">
            <a:extLst>
              <a:ext uri="{FF2B5EF4-FFF2-40B4-BE49-F238E27FC236}">
                <a16:creationId xmlns:a16="http://schemas.microsoft.com/office/drawing/2014/main" id="{CA4A62E5-473D-4AFD-A237-B70955CD15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7" y="476223"/>
            <a:ext cx="2981325" cy="1800225"/>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a:extLst>
            <a:ext uri="{909E8E84-426E-40DD-AFC4-6F175D3DCCD1}">
              <a14:hiddenFill xmlns:a14="http://schemas.microsoft.com/office/drawing/2010/main">
                <a:solidFill>
                  <a:srgbClr val="FFFFFF"/>
                </a:solidFill>
              </a14:hiddenFill>
            </a:ext>
          </a:extLst>
        </p:spPr>
      </p:pic>
      <p:pic>
        <p:nvPicPr>
          <p:cNvPr id="5124" name="Picture 4" descr="Resultado de imagen de alicia en el pais de las maravillas y la puertita">
            <a:extLst>
              <a:ext uri="{FF2B5EF4-FFF2-40B4-BE49-F238E27FC236}">
                <a16:creationId xmlns:a16="http://schemas.microsoft.com/office/drawing/2014/main" id="{96FAD570-D310-40D1-8C4F-F387A321FCE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975919">
            <a:off x="2724658" y="2826395"/>
            <a:ext cx="2045846" cy="2068833"/>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a:extLst>
            <a:ext uri="{909E8E84-426E-40DD-AFC4-6F175D3DCCD1}">
              <a14:hiddenFill xmlns:a14="http://schemas.microsoft.com/office/drawing/2010/main">
                <a:solidFill>
                  <a:srgbClr val="FFFFFF"/>
                </a:solidFill>
              </a14:hiddenFill>
            </a:ext>
          </a:extLst>
        </p:spPr>
      </p:pic>
      <p:pic>
        <p:nvPicPr>
          <p:cNvPr id="5126" name="Picture 6" descr="Resultado de imagen de alicia en el pais de las maravillas entrando al pais de las maravillas">
            <a:extLst>
              <a:ext uri="{FF2B5EF4-FFF2-40B4-BE49-F238E27FC236}">
                <a16:creationId xmlns:a16="http://schemas.microsoft.com/office/drawing/2014/main" id="{75E9BE99-C2DA-4F2D-8229-F9E062ED157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6447" y="4580358"/>
            <a:ext cx="2543412" cy="200390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62265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fade">
                                      <p:cBhvr>
                                        <p:cTn id="7" dur="2000"/>
                                        <p:tgtEl>
                                          <p:spTgt spid="5122"/>
                                        </p:tgtEl>
                                      </p:cBhvr>
                                    </p:animEffect>
                                    <p:anim calcmode="lin" valueType="num">
                                      <p:cBhvr>
                                        <p:cTn id="8" dur="2000" fill="hold"/>
                                        <p:tgtEl>
                                          <p:spTgt spid="5122"/>
                                        </p:tgtEl>
                                        <p:attrNameLst>
                                          <p:attrName>ppt_w</p:attrName>
                                        </p:attrNameLst>
                                      </p:cBhvr>
                                      <p:tavLst>
                                        <p:tav tm="0" fmla="#ppt_w*sin(2.5*pi*$)">
                                          <p:val>
                                            <p:fltVal val="0"/>
                                          </p:val>
                                        </p:tav>
                                        <p:tav tm="100000">
                                          <p:val>
                                            <p:fltVal val="1"/>
                                          </p:val>
                                        </p:tav>
                                      </p:tavLst>
                                    </p:anim>
                                    <p:anim calcmode="lin" valueType="num">
                                      <p:cBhvr>
                                        <p:cTn id="9" dur="2000" fill="hold"/>
                                        <p:tgtEl>
                                          <p:spTgt spid="512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5124"/>
                                        </p:tgtEl>
                                        <p:attrNameLst>
                                          <p:attrName>style.visibility</p:attrName>
                                        </p:attrNameLst>
                                      </p:cBhvr>
                                      <p:to>
                                        <p:strVal val="visible"/>
                                      </p:to>
                                    </p:set>
                                    <p:animEffect transition="in" filter="fade">
                                      <p:cBhvr>
                                        <p:cTn id="14" dur="2000"/>
                                        <p:tgtEl>
                                          <p:spTgt spid="5124"/>
                                        </p:tgtEl>
                                      </p:cBhvr>
                                    </p:animEffect>
                                    <p:anim calcmode="lin" valueType="num">
                                      <p:cBhvr>
                                        <p:cTn id="15" dur="2000" fill="hold"/>
                                        <p:tgtEl>
                                          <p:spTgt spid="5124"/>
                                        </p:tgtEl>
                                        <p:attrNameLst>
                                          <p:attrName>ppt_w</p:attrName>
                                        </p:attrNameLst>
                                      </p:cBhvr>
                                      <p:tavLst>
                                        <p:tav tm="0" fmla="#ppt_w*sin(2.5*pi*$)">
                                          <p:val>
                                            <p:fltVal val="0"/>
                                          </p:val>
                                        </p:tav>
                                        <p:tav tm="100000">
                                          <p:val>
                                            <p:fltVal val="1"/>
                                          </p:val>
                                        </p:tav>
                                      </p:tavLst>
                                    </p:anim>
                                    <p:anim calcmode="lin" valueType="num">
                                      <p:cBhvr>
                                        <p:cTn id="16" dur="2000" fill="hold"/>
                                        <p:tgtEl>
                                          <p:spTgt spid="5124"/>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nodeType="clickEffect">
                                  <p:stCondLst>
                                    <p:cond delay="0"/>
                                  </p:stCondLst>
                                  <p:childTnLst>
                                    <p:set>
                                      <p:cBhvr>
                                        <p:cTn id="20" dur="1" fill="hold">
                                          <p:stCondLst>
                                            <p:cond delay="0"/>
                                          </p:stCondLst>
                                        </p:cTn>
                                        <p:tgtEl>
                                          <p:spTgt spid="5126"/>
                                        </p:tgtEl>
                                        <p:attrNameLst>
                                          <p:attrName>style.visibility</p:attrName>
                                        </p:attrNameLst>
                                      </p:cBhvr>
                                      <p:to>
                                        <p:strVal val="visible"/>
                                      </p:to>
                                    </p:set>
                                    <p:animEffect transition="in" filter="fade">
                                      <p:cBhvr>
                                        <p:cTn id="21" dur="2000"/>
                                        <p:tgtEl>
                                          <p:spTgt spid="5126"/>
                                        </p:tgtEl>
                                      </p:cBhvr>
                                    </p:animEffect>
                                    <p:anim calcmode="lin" valueType="num">
                                      <p:cBhvr>
                                        <p:cTn id="22" dur="2000" fill="hold"/>
                                        <p:tgtEl>
                                          <p:spTgt spid="5126"/>
                                        </p:tgtEl>
                                        <p:attrNameLst>
                                          <p:attrName>ppt_w</p:attrName>
                                        </p:attrNameLst>
                                      </p:cBhvr>
                                      <p:tavLst>
                                        <p:tav tm="0" fmla="#ppt_w*sin(2.5*pi*$)">
                                          <p:val>
                                            <p:fltVal val="0"/>
                                          </p:val>
                                        </p:tav>
                                        <p:tav tm="100000">
                                          <p:val>
                                            <p:fltVal val="1"/>
                                          </p:val>
                                        </p:tav>
                                      </p:tavLst>
                                    </p:anim>
                                    <p:anim calcmode="lin" valueType="num">
                                      <p:cBhvr>
                                        <p:cTn id="23" dur="2000" fill="hold"/>
                                        <p:tgtEl>
                                          <p:spTgt spid="512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D13E27C4-AF85-433E-8903-CA84A60E628F}"/>
              </a:ext>
            </a:extLst>
          </p:cNvPr>
          <p:cNvSpPr/>
          <p:nvPr/>
        </p:nvSpPr>
        <p:spPr>
          <a:xfrm>
            <a:off x="0" y="0"/>
            <a:ext cx="12192000" cy="685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Rectángulo 4">
            <a:extLst>
              <a:ext uri="{FF2B5EF4-FFF2-40B4-BE49-F238E27FC236}">
                <a16:creationId xmlns:a16="http://schemas.microsoft.com/office/drawing/2014/main" id="{FD3DCE4D-576B-411B-ACFA-46A88A7E6155}"/>
              </a:ext>
            </a:extLst>
          </p:cNvPr>
          <p:cNvSpPr/>
          <p:nvPr/>
        </p:nvSpPr>
        <p:spPr>
          <a:xfrm>
            <a:off x="6139542" y="87087"/>
            <a:ext cx="5943600" cy="670560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Rectángulo 5">
            <a:extLst>
              <a:ext uri="{FF2B5EF4-FFF2-40B4-BE49-F238E27FC236}">
                <a16:creationId xmlns:a16="http://schemas.microsoft.com/office/drawing/2014/main" id="{6F63F285-4F19-40F3-81F1-C82DDFB93A31}"/>
              </a:ext>
            </a:extLst>
          </p:cNvPr>
          <p:cNvSpPr/>
          <p:nvPr/>
        </p:nvSpPr>
        <p:spPr>
          <a:xfrm>
            <a:off x="87087" y="65316"/>
            <a:ext cx="5943600" cy="670560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8" name="Grupo 7">
            <a:extLst>
              <a:ext uri="{FF2B5EF4-FFF2-40B4-BE49-F238E27FC236}">
                <a16:creationId xmlns:a16="http://schemas.microsoft.com/office/drawing/2014/main" id="{F9F3A593-29A7-4D32-A17D-77C77EA7172E}"/>
              </a:ext>
            </a:extLst>
          </p:cNvPr>
          <p:cNvGrpSpPr/>
          <p:nvPr/>
        </p:nvGrpSpPr>
        <p:grpSpPr>
          <a:xfrm>
            <a:off x="5377544" y="-87086"/>
            <a:ext cx="1415142" cy="914400"/>
            <a:chOff x="5812971" y="-87075"/>
            <a:chExt cx="1415142" cy="914400"/>
          </a:xfrm>
        </p:grpSpPr>
        <p:sp>
          <p:nvSpPr>
            <p:cNvPr id="2" name="Rectángulo 1">
              <a:extLst>
                <a:ext uri="{FF2B5EF4-FFF2-40B4-BE49-F238E27FC236}">
                  <a16:creationId xmlns:a16="http://schemas.microsoft.com/office/drawing/2014/main" id="{BCE543D9-313B-4C8A-B2ED-AA2906B8D8E8}"/>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7" name="Rectángulo 6">
              <a:extLst>
                <a:ext uri="{FF2B5EF4-FFF2-40B4-BE49-F238E27FC236}">
                  <a16:creationId xmlns:a16="http://schemas.microsoft.com/office/drawing/2014/main" id="{D1FA629D-DD20-471C-B8CE-C056463717C6}"/>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 name="Arco de bloque 2">
              <a:extLst>
                <a:ext uri="{FF2B5EF4-FFF2-40B4-BE49-F238E27FC236}">
                  <a16:creationId xmlns:a16="http://schemas.microsoft.com/office/drawing/2014/main" id="{274269BE-338E-4871-9D37-C66DB8D96964}"/>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9" name="Grupo 8">
            <a:extLst>
              <a:ext uri="{FF2B5EF4-FFF2-40B4-BE49-F238E27FC236}">
                <a16:creationId xmlns:a16="http://schemas.microsoft.com/office/drawing/2014/main" id="{1FACC579-D6E0-4B40-892E-3BA8C722D5F5}"/>
              </a:ext>
            </a:extLst>
          </p:cNvPr>
          <p:cNvGrpSpPr/>
          <p:nvPr/>
        </p:nvGrpSpPr>
        <p:grpSpPr>
          <a:xfrm>
            <a:off x="5344890" y="2111816"/>
            <a:ext cx="1415142" cy="914400"/>
            <a:chOff x="5812971" y="-87075"/>
            <a:chExt cx="1415142" cy="914400"/>
          </a:xfrm>
        </p:grpSpPr>
        <p:sp>
          <p:nvSpPr>
            <p:cNvPr id="10" name="Rectángulo 9">
              <a:extLst>
                <a:ext uri="{FF2B5EF4-FFF2-40B4-BE49-F238E27FC236}">
                  <a16:creationId xmlns:a16="http://schemas.microsoft.com/office/drawing/2014/main" id="{70D6257B-750A-4EE3-A95A-3C0A5E8E9168}"/>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1" name="Rectángulo 10">
              <a:extLst>
                <a:ext uri="{FF2B5EF4-FFF2-40B4-BE49-F238E27FC236}">
                  <a16:creationId xmlns:a16="http://schemas.microsoft.com/office/drawing/2014/main" id="{3887ADAD-5912-4158-BF41-7F7632C5688D}"/>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2" name="Arco de bloque 11">
              <a:extLst>
                <a:ext uri="{FF2B5EF4-FFF2-40B4-BE49-F238E27FC236}">
                  <a16:creationId xmlns:a16="http://schemas.microsoft.com/office/drawing/2014/main" id="{766FE71D-B6E0-4E8B-9F35-58E5AD8AD79E}"/>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13" name="Grupo 12">
            <a:extLst>
              <a:ext uri="{FF2B5EF4-FFF2-40B4-BE49-F238E27FC236}">
                <a16:creationId xmlns:a16="http://schemas.microsoft.com/office/drawing/2014/main" id="{3A87E79C-6834-423B-8305-BB531A1F5778}"/>
              </a:ext>
            </a:extLst>
          </p:cNvPr>
          <p:cNvGrpSpPr/>
          <p:nvPr/>
        </p:nvGrpSpPr>
        <p:grpSpPr>
          <a:xfrm>
            <a:off x="5366662" y="1066791"/>
            <a:ext cx="1415142" cy="914400"/>
            <a:chOff x="5812971" y="-87075"/>
            <a:chExt cx="1415142" cy="914400"/>
          </a:xfrm>
        </p:grpSpPr>
        <p:sp>
          <p:nvSpPr>
            <p:cNvPr id="14" name="Rectángulo 13">
              <a:extLst>
                <a:ext uri="{FF2B5EF4-FFF2-40B4-BE49-F238E27FC236}">
                  <a16:creationId xmlns:a16="http://schemas.microsoft.com/office/drawing/2014/main" id="{BBB92923-AD50-427C-84C9-FB521252E7F3}"/>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 name="Rectángulo 14">
              <a:extLst>
                <a:ext uri="{FF2B5EF4-FFF2-40B4-BE49-F238E27FC236}">
                  <a16:creationId xmlns:a16="http://schemas.microsoft.com/office/drawing/2014/main" id="{A8C87649-069B-4E58-9C98-D6F4FADB6FFF}"/>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 name="Arco de bloque 15">
              <a:extLst>
                <a:ext uri="{FF2B5EF4-FFF2-40B4-BE49-F238E27FC236}">
                  <a16:creationId xmlns:a16="http://schemas.microsoft.com/office/drawing/2014/main" id="{D34464BB-23FD-40B7-85C5-4A57F6E321C8}"/>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41" name="Grupo 40">
            <a:extLst>
              <a:ext uri="{FF2B5EF4-FFF2-40B4-BE49-F238E27FC236}">
                <a16:creationId xmlns:a16="http://schemas.microsoft.com/office/drawing/2014/main" id="{9A29CDC9-9780-4049-9FEB-B77050BB48D5}"/>
              </a:ext>
            </a:extLst>
          </p:cNvPr>
          <p:cNvGrpSpPr/>
          <p:nvPr/>
        </p:nvGrpSpPr>
        <p:grpSpPr>
          <a:xfrm>
            <a:off x="5339452" y="-87083"/>
            <a:ext cx="1447796" cy="6727339"/>
            <a:chOff x="5339452" y="-87083"/>
            <a:chExt cx="1447796" cy="6727339"/>
          </a:xfrm>
        </p:grpSpPr>
        <p:grpSp>
          <p:nvGrpSpPr>
            <p:cNvPr id="17" name="Grupo 16">
              <a:extLst>
                <a:ext uri="{FF2B5EF4-FFF2-40B4-BE49-F238E27FC236}">
                  <a16:creationId xmlns:a16="http://schemas.microsoft.com/office/drawing/2014/main" id="{05A4D7B3-B020-46D6-A177-5913CB9A81F0}"/>
                </a:ext>
              </a:extLst>
            </p:cNvPr>
            <p:cNvGrpSpPr/>
            <p:nvPr/>
          </p:nvGrpSpPr>
          <p:grpSpPr>
            <a:xfrm>
              <a:off x="5366664" y="3243923"/>
              <a:ext cx="1415142" cy="914400"/>
              <a:chOff x="5812971" y="-87075"/>
              <a:chExt cx="1415142" cy="914400"/>
            </a:xfrm>
          </p:grpSpPr>
          <p:sp>
            <p:nvSpPr>
              <p:cNvPr id="18" name="Rectángulo 17">
                <a:extLst>
                  <a:ext uri="{FF2B5EF4-FFF2-40B4-BE49-F238E27FC236}">
                    <a16:creationId xmlns:a16="http://schemas.microsoft.com/office/drawing/2014/main" id="{07D5DB42-7A7F-4040-A67B-5DE480AE823B}"/>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 name="Rectángulo 18">
                <a:extLst>
                  <a:ext uri="{FF2B5EF4-FFF2-40B4-BE49-F238E27FC236}">
                    <a16:creationId xmlns:a16="http://schemas.microsoft.com/office/drawing/2014/main" id="{D0BF7B1A-4568-4B39-8517-6E4E3246DBE7}"/>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0" name="Arco de bloque 19">
                <a:extLst>
                  <a:ext uri="{FF2B5EF4-FFF2-40B4-BE49-F238E27FC236}">
                    <a16:creationId xmlns:a16="http://schemas.microsoft.com/office/drawing/2014/main" id="{0B8A0DD5-D729-4833-BCBB-2AF431382F94}"/>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21" name="Grupo 20">
              <a:extLst>
                <a:ext uri="{FF2B5EF4-FFF2-40B4-BE49-F238E27FC236}">
                  <a16:creationId xmlns:a16="http://schemas.microsoft.com/office/drawing/2014/main" id="{751C8EA8-230F-4B4E-BE3C-676850A27C4A}"/>
                </a:ext>
              </a:extLst>
            </p:cNvPr>
            <p:cNvGrpSpPr/>
            <p:nvPr/>
          </p:nvGrpSpPr>
          <p:grpSpPr>
            <a:xfrm>
              <a:off x="5366667" y="4463123"/>
              <a:ext cx="1415142" cy="914400"/>
              <a:chOff x="5812971" y="-87075"/>
              <a:chExt cx="1415142" cy="914400"/>
            </a:xfrm>
          </p:grpSpPr>
          <p:sp>
            <p:nvSpPr>
              <p:cNvPr id="22" name="Rectángulo 21">
                <a:extLst>
                  <a:ext uri="{FF2B5EF4-FFF2-40B4-BE49-F238E27FC236}">
                    <a16:creationId xmlns:a16="http://schemas.microsoft.com/office/drawing/2014/main" id="{B7A74632-3CF6-4226-BB77-D98C9FFEBF33}"/>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3" name="Rectángulo 22">
                <a:extLst>
                  <a:ext uri="{FF2B5EF4-FFF2-40B4-BE49-F238E27FC236}">
                    <a16:creationId xmlns:a16="http://schemas.microsoft.com/office/drawing/2014/main" id="{B4057147-48D2-4E8D-A662-EB36A0F800A6}"/>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4" name="Arco de bloque 23">
                <a:extLst>
                  <a:ext uri="{FF2B5EF4-FFF2-40B4-BE49-F238E27FC236}">
                    <a16:creationId xmlns:a16="http://schemas.microsoft.com/office/drawing/2014/main" id="{C2FC36D7-9C13-4EDA-9389-49422CA5DACE}"/>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25" name="Grupo 24">
              <a:extLst>
                <a:ext uri="{FF2B5EF4-FFF2-40B4-BE49-F238E27FC236}">
                  <a16:creationId xmlns:a16="http://schemas.microsoft.com/office/drawing/2014/main" id="{42FD1ADB-FDEE-48BA-983A-C1CC31C3016F}"/>
                </a:ext>
              </a:extLst>
            </p:cNvPr>
            <p:cNvGrpSpPr/>
            <p:nvPr/>
          </p:nvGrpSpPr>
          <p:grpSpPr>
            <a:xfrm>
              <a:off x="5344899" y="5725856"/>
              <a:ext cx="1415142" cy="914400"/>
              <a:chOff x="5812971" y="-87075"/>
              <a:chExt cx="1415142" cy="914400"/>
            </a:xfrm>
          </p:grpSpPr>
          <p:sp>
            <p:nvSpPr>
              <p:cNvPr id="26" name="Rectángulo 25">
                <a:extLst>
                  <a:ext uri="{FF2B5EF4-FFF2-40B4-BE49-F238E27FC236}">
                    <a16:creationId xmlns:a16="http://schemas.microsoft.com/office/drawing/2014/main" id="{A88E834F-238D-4CAF-8257-233CBA911308}"/>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7" name="Rectángulo 26">
                <a:extLst>
                  <a:ext uri="{FF2B5EF4-FFF2-40B4-BE49-F238E27FC236}">
                    <a16:creationId xmlns:a16="http://schemas.microsoft.com/office/drawing/2014/main" id="{7D9D1292-C88A-49AF-9C25-2E3430260FE8}"/>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8" name="Arco de bloque 27">
                <a:extLst>
                  <a:ext uri="{FF2B5EF4-FFF2-40B4-BE49-F238E27FC236}">
                    <a16:creationId xmlns:a16="http://schemas.microsoft.com/office/drawing/2014/main" id="{CE53C8E3-799C-4BBA-90AF-5D60F416DE42}"/>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29" name="Grupo 28">
              <a:extLst>
                <a:ext uri="{FF2B5EF4-FFF2-40B4-BE49-F238E27FC236}">
                  <a16:creationId xmlns:a16="http://schemas.microsoft.com/office/drawing/2014/main" id="{0C18855A-E2DC-4D2E-B3CC-6C9AA80FFFE1}"/>
                </a:ext>
              </a:extLst>
            </p:cNvPr>
            <p:cNvGrpSpPr/>
            <p:nvPr/>
          </p:nvGrpSpPr>
          <p:grpSpPr>
            <a:xfrm>
              <a:off x="5372106" y="-87083"/>
              <a:ext cx="1415142" cy="914400"/>
              <a:chOff x="5812971" y="-87075"/>
              <a:chExt cx="1415142" cy="914400"/>
            </a:xfrm>
          </p:grpSpPr>
          <p:sp>
            <p:nvSpPr>
              <p:cNvPr id="30" name="Rectángulo 29">
                <a:extLst>
                  <a:ext uri="{FF2B5EF4-FFF2-40B4-BE49-F238E27FC236}">
                    <a16:creationId xmlns:a16="http://schemas.microsoft.com/office/drawing/2014/main" id="{1A44C6E2-B6D0-493D-A0D0-072F1CA6F797}"/>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1" name="Rectángulo 30">
                <a:extLst>
                  <a:ext uri="{FF2B5EF4-FFF2-40B4-BE49-F238E27FC236}">
                    <a16:creationId xmlns:a16="http://schemas.microsoft.com/office/drawing/2014/main" id="{CAABF106-FA5D-4D8B-A0BF-EE8F192A2A38}"/>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2" name="Arco de bloque 31">
                <a:extLst>
                  <a:ext uri="{FF2B5EF4-FFF2-40B4-BE49-F238E27FC236}">
                    <a16:creationId xmlns:a16="http://schemas.microsoft.com/office/drawing/2014/main" id="{F9D0D6A5-B8A1-4448-AB5C-767123D0B0D7}"/>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33" name="Grupo 32">
              <a:extLst>
                <a:ext uri="{FF2B5EF4-FFF2-40B4-BE49-F238E27FC236}">
                  <a16:creationId xmlns:a16="http://schemas.microsoft.com/office/drawing/2014/main" id="{54FCCC79-5BBE-4740-B920-C2F7995F41EC}"/>
                </a:ext>
              </a:extLst>
            </p:cNvPr>
            <p:cNvGrpSpPr/>
            <p:nvPr/>
          </p:nvGrpSpPr>
          <p:grpSpPr>
            <a:xfrm>
              <a:off x="5339452" y="2111819"/>
              <a:ext cx="1415142" cy="914400"/>
              <a:chOff x="5812971" y="-87075"/>
              <a:chExt cx="1415142" cy="914400"/>
            </a:xfrm>
          </p:grpSpPr>
          <p:sp>
            <p:nvSpPr>
              <p:cNvPr id="34" name="Rectángulo 33">
                <a:extLst>
                  <a:ext uri="{FF2B5EF4-FFF2-40B4-BE49-F238E27FC236}">
                    <a16:creationId xmlns:a16="http://schemas.microsoft.com/office/drawing/2014/main" id="{EA502B08-312F-4FD1-8640-0131365FAF1A}"/>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5" name="Rectángulo 34">
                <a:extLst>
                  <a:ext uri="{FF2B5EF4-FFF2-40B4-BE49-F238E27FC236}">
                    <a16:creationId xmlns:a16="http://schemas.microsoft.com/office/drawing/2014/main" id="{286E459F-B2B0-4158-B97E-AF8DDC8B0CAD}"/>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6" name="Arco de bloque 35">
                <a:extLst>
                  <a:ext uri="{FF2B5EF4-FFF2-40B4-BE49-F238E27FC236}">
                    <a16:creationId xmlns:a16="http://schemas.microsoft.com/office/drawing/2014/main" id="{AFF1E5C0-067D-4776-B9D2-C023BDB6C7B8}"/>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37" name="Grupo 36">
              <a:extLst>
                <a:ext uri="{FF2B5EF4-FFF2-40B4-BE49-F238E27FC236}">
                  <a16:creationId xmlns:a16="http://schemas.microsoft.com/office/drawing/2014/main" id="{14BA6B19-534E-4968-938A-DE3AF512C8B5}"/>
                </a:ext>
              </a:extLst>
            </p:cNvPr>
            <p:cNvGrpSpPr/>
            <p:nvPr/>
          </p:nvGrpSpPr>
          <p:grpSpPr>
            <a:xfrm>
              <a:off x="5361224" y="1066794"/>
              <a:ext cx="1415142" cy="914400"/>
              <a:chOff x="5812971" y="-87075"/>
              <a:chExt cx="1415142" cy="914400"/>
            </a:xfrm>
          </p:grpSpPr>
          <p:sp>
            <p:nvSpPr>
              <p:cNvPr id="38" name="Rectángulo 37">
                <a:extLst>
                  <a:ext uri="{FF2B5EF4-FFF2-40B4-BE49-F238E27FC236}">
                    <a16:creationId xmlns:a16="http://schemas.microsoft.com/office/drawing/2014/main" id="{9404689A-9E8C-48BC-8D6D-24B5A5CFEBA4}"/>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9" name="Rectángulo 38">
                <a:extLst>
                  <a:ext uri="{FF2B5EF4-FFF2-40B4-BE49-F238E27FC236}">
                    <a16:creationId xmlns:a16="http://schemas.microsoft.com/office/drawing/2014/main" id="{BB118802-E738-4011-8EBD-3F73A97EE75C}"/>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40" name="Arco de bloque 39">
                <a:extLst>
                  <a:ext uri="{FF2B5EF4-FFF2-40B4-BE49-F238E27FC236}">
                    <a16:creationId xmlns:a16="http://schemas.microsoft.com/office/drawing/2014/main" id="{F59C78E9-B3AB-4B66-9163-9354F0B67153}"/>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sp>
        <p:nvSpPr>
          <p:cNvPr id="42" name="CuadroTexto 41">
            <a:extLst>
              <a:ext uri="{FF2B5EF4-FFF2-40B4-BE49-F238E27FC236}">
                <a16:creationId xmlns:a16="http://schemas.microsoft.com/office/drawing/2014/main" id="{8D787F4D-2619-4BF1-9A93-B7D21032DDCA}"/>
              </a:ext>
            </a:extLst>
          </p:cNvPr>
          <p:cNvSpPr txBox="1"/>
          <p:nvPr/>
        </p:nvSpPr>
        <p:spPr>
          <a:xfrm>
            <a:off x="914400" y="1066771"/>
            <a:ext cx="3788229" cy="4529830"/>
          </a:xfrm>
          <a:prstGeom prst="rect">
            <a:avLst/>
          </a:prstGeom>
          <a:noFill/>
        </p:spPr>
        <p:txBody>
          <a:bodyPr wrap="square" rtlCol="0">
            <a:spAutoFit/>
          </a:bodyPr>
          <a:lstStyle/>
          <a:p>
            <a:pPr>
              <a:lnSpc>
                <a:spcPct val="107000"/>
              </a:lnSpc>
              <a:spcAft>
                <a:spcPts val="800"/>
              </a:spcAft>
            </a:pPr>
            <a:r>
              <a:rPr lang="es-MX" sz="1800" dirty="0">
                <a:effectLst/>
                <a:latin typeface="Elephant" panose="02020904090505020303" pitchFamily="18" charset="0"/>
                <a:ea typeface="Calibri" panose="020F0502020204030204" pitchFamily="34" charset="0"/>
                <a:cs typeface="Times New Roman" panose="02020603050405020304" pitchFamily="18" charset="0"/>
              </a:rPr>
              <a:t>Alicia se dirigió en esa dirección y se encontró con una oruga gorda que tenía la mala costumbre de fumar, desde el amanecer hasta el anochecer, Alicia la miró asombrada por su forma de fumar y después le dijo </a:t>
            </a:r>
          </a:p>
          <a:p>
            <a:pPr>
              <a:lnSpc>
                <a:spcPct val="107000"/>
              </a:lnSpc>
              <a:spcAft>
                <a:spcPts val="800"/>
              </a:spcAft>
            </a:pPr>
            <a:r>
              <a:rPr lang="es-MX" sz="1800" dirty="0">
                <a:effectLst/>
                <a:latin typeface="Elephant" panose="02020904090505020303" pitchFamily="18" charset="0"/>
                <a:ea typeface="Calibri" panose="020F0502020204030204" pitchFamily="34" charset="0"/>
                <a:cs typeface="Times New Roman" panose="02020603050405020304" pitchFamily="18" charset="0"/>
              </a:rPr>
              <a:t>-Señor oruga, ¿ha visto pasar a un gracioso conejo con un reloj en la mano?</a:t>
            </a:r>
          </a:p>
          <a:p>
            <a:pPr>
              <a:lnSpc>
                <a:spcPct val="107000"/>
              </a:lnSpc>
              <a:spcAft>
                <a:spcPts val="800"/>
              </a:spcAft>
            </a:pPr>
            <a:r>
              <a:rPr lang="es-MX" sz="1800" dirty="0">
                <a:effectLst/>
                <a:latin typeface="Elephant" panose="02020904090505020303" pitchFamily="18" charset="0"/>
                <a:ea typeface="Calibri" panose="020F0502020204030204" pitchFamily="34" charset="0"/>
                <a:cs typeface="Times New Roman" panose="02020603050405020304" pitchFamily="18" charset="0"/>
              </a:rPr>
              <a:t> la oruga le indicó la dirección y Alicia se encaminó velozmente </a:t>
            </a:r>
          </a:p>
          <a:p>
            <a:endParaRPr lang="es-MX" dirty="0"/>
          </a:p>
        </p:txBody>
      </p:sp>
      <p:pic>
        <p:nvPicPr>
          <p:cNvPr id="6146" name="Picture 2" descr="Resultado de imagen de alicia en el pais de las maravillas entrando al pais de las maravillas">
            <a:extLst>
              <a:ext uri="{FF2B5EF4-FFF2-40B4-BE49-F238E27FC236}">
                <a16:creationId xmlns:a16="http://schemas.microsoft.com/office/drawing/2014/main" id="{93B66692-CE96-4A5F-8204-278BE26EB8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75057" y="537742"/>
            <a:ext cx="3077929" cy="2451448"/>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a:extLst>
            <a:ext uri="{909E8E84-426E-40DD-AFC4-6F175D3DCCD1}">
              <a14:hiddenFill xmlns:a14="http://schemas.microsoft.com/office/drawing/2010/main">
                <a:solidFill>
                  <a:srgbClr val="FFFFFF"/>
                </a:solidFill>
              </a14:hiddenFill>
            </a:ext>
          </a:extLst>
        </p:spPr>
      </p:pic>
      <p:pic>
        <p:nvPicPr>
          <p:cNvPr id="6148" name="Picture 4" descr="Resultado de imagen de alicia en el pais de las maravillas y la oruga">
            <a:extLst>
              <a:ext uri="{FF2B5EF4-FFF2-40B4-BE49-F238E27FC236}">
                <a16:creationId xmlns:a16="http://schemas.microsoft.com/office/drawing/2014/main" id="{E7B1AE16-6C5A-4539-AC27-29036B31219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200396">
            <a:off x="8837513" y="3701123"/>
            <a:ext cx="2521171" cy="2078429"/>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49442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p:cTn id="7" dur="500" fill="hold"/>
                                        <p:tgtEl>
                                          <p:spTgt spid="6146"/>
                                        </p:tgtEl>
                                        <p:attrNameLst>
                                          <p:attrName>ppt_w</p:attrName>
                                        </p:attrNameLst>
                                      </p:cBhvr>
                                      <p:tavLst>
                                        <p:tav tm="0">
                                          <p:val>
                                            <p:fltVal val="0"/>
                                          </p:val>
                                        </p:tav>
                                        <p:tav tm="100000">
                                          <p:val>
                                            <p:strVal val="#ppt_w"/>
                                          </p:val>
                                        </p:tav>
                                      </p:tavLst>
                                    </p:anim>
                                    <p:anim calcmode="lin" valueType="num">
                                      <p:cBhvr>
                                        <p:cTn id="8" dur="500" fill="hold"/>
                                        <p:tgtEl>
                                          <p:spTgt spid="6146"/>
                                        </p:tgtEl>
                                        <p:attrNameLst>
                                          <p:attrName>ppt_h</p:attrName>
                                        </p:attrNameLst>
                                      </p:cBhvr>
                                      <p:tavLst>
                                        <p:tav tm="0">
                                          <p:val>
                                            <p:fltVal val="0"/>
                                          </p:val>
                                        </p:tav>
                                        <p:tav tm="100000">
                                          <p:val>
                                            <p:strVal val="#ppt_h"/>
                                          </p:val>
                                        </p:tav>
                                      </p:tavLst>
                                    </p:anim>
                                    <p:animEffect transition="in" filter="fade">
                                      <p:cBhvr>
                                        <p:cTn id="9" dur="500"/>
                                        <p:tgtEl>
                                          <p:spTgt spid="6146"/>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6148"/>
                                        </p:tgtEl>
                                        <p:attrNameLst>
                                          <p:attrName>style.visibility</p:attrName>
                                        </p:attrNameLst>
                                      </p:cBhvr>
                                      <p:to>
                                        <p:strVal val="visible"/>
                                      </p:to>
                                    </p:set>
                                    <p:anim calcmode="lin" valueType="num">
                                      <p:cBhvr>
                                        <p:cTn id="14" dur="500" fill="hold"/>
                                        <p:tgtEl>
                                          <p:spTgt spid="6148"/>
                                        </p:tgtEl>
                                        <p:attrNameLst>
                                          <p:attrName>ppt_w</p:attrName>
                                        </p:attrNameLst>
                                      </p:cBhvr>
                                      <p:tavLst>
                                        <p:tav tm="0">
                                          <p:val>
                                            <p:fltVal val="0"/>
                                          </p:val>
                                        </p:tav>
                                        <p:tav tm="100000">
                                          <p:val>
                                            <p:strVal val="#ppt_w"/>
                                          </p:val>
                                        </p:tav>
                                      </p:tavLst>
                                    </p:anim>
                                    <p:anim calcmode="lin" valueType="num">
                                      <p:cBhvr>
                                        <p:cTn id="15" dur="500" fill="hold"/>
                                        <p:tgtEl>
                                          <p:spTgt spid="6148"/>
                                        </p:tgtEl>
                                        <p:attrNameLst>
                                          <p:attrName>ppt_h</p:attrName>
                                        </p:attrNameLst>
                                      </p:cBhvr>
                                      <p:tavLst>
                                        <p:tav tm="0">
                                          <p:val>
                                            <p:fltVal val="0"/>
                                          </p:val>
                                        </p:tav>
                                        <p:tav tm="100000">
                                          <p:val>
                                            <p:strVal val="#ppt_h"/>
                                          </p:val>
                                        </p:tav>
                                      </p:tavLst>
                                    </p:anim>
                                    <p:animEffect transition="in" filter="fade">
                                      <p:cBhvr>
                                        <p:cTn id="16" dur="500"/>
                                        <p:tgtEl>
                                          <p:spTgt spid="6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D13E27C4-AF85-433E-8903-CA84A60E628F}"/>
              </a:ext>
            </a:extLst>
          </p:cNvPr>
          <p:cNvSpPr/>
          <p:nvPr/>
        </p:nvSpPr>
        <p:spPr>
          <a:xfrm>
            <a:off x="0" y="0"/>
            <a:ext cx="12192000" cy="685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Rectángulo 4">
            <a:extLst>
              <a:ext uri="{FF2B5EF4-FFF2-40B4-BE49-F238E27FC236}">
                <a16:creationId xmlns:a16="http://schemas.microsoft.com/office/drawing/2014/main" id="{FD3DCE4D-576B-411B-ACFA-46A88A7E6155}"/>
              </a:ext>
            </a:extLst>
          </p:cNvPr>
          <p:cNvSpPr/>
          <p:nvPr/>
        </p:nvSpPr>
        <p:spPr>
          <a:xfrm>
            <a:off x="6139542" y="87087"/>
            <a:ext cx="5943600" cy="670560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Rectángulo 5">
            <a:extLst>
              <a:ext uri="{FF2B5EF4-FFF2-40B4-BE49-F238E27FC236}">
                <a16:creationId xmlns:a16="http://schemas.microsoft.com/office/drawing/2014/main" id="{6F63F285-4F19-40F3-81F1-C82DDFB93A31}"/>
              </a:ext>
            </a:extLst>
          </p:cNvPr>
          <p:cNvSpPr/>
          <p:nvPr/>
        </p:nvSpPr>
        <p:spPr>
          <a:xfrm>
            <a:off x="87087" y="65316"/>
            <a:ext cx="5943600" cy="670560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8" name="Grupo 7">
            <a:extLst>
              <a:ext uri="{FF2B5EF4-FFF2-40B4-BE49-F238E27FC236}">
                <a16:creationId xmlns:a16="http://schemas.microsoft.com/office/drawing/2014/main" id="{F9F3A593-29A7-4D32-A17D-77C77EA7172E}"/>
              </a:ext>
            </a:extLst>
          </p:cNvPr>
          <p:cNvGrpSpPr/>
          <p:nvPr/>
        </p:nvGrpSpPr>
        <p:grpSpPr>
          <a:xfrm>
            <a:off x="5377544" y="-87086"/>
            <a:ext cx="1415142" cy="914400"/>
            <a:chOff x="5812971" y="-87075"/>
            <a:chExt cx="1415142" cy="914400"/>
          </a:xfrm>
        </p:grpSpPr>
        <p:sp>
          <p:nvSpPr>
            <p:cNvPr id="2" name="Rectángulo 1">
              <a:extLst>
                <a:ext uri="{FF2B5EF4-FFF2-40B4-BE49-F238E27FC236}">
                  <a16:creationId xmlns:a16="http://schemas.microsoft.com/office/drawing/2014/main" id="{BCE543D9-313B-4C8A-B2ED-AA2906B8D8E8}"/>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7" name="Rectángulo 6">
              <a:extLst>
                <a:ext uri="{FF2B5EF4-FFF2-40B4-BE49-F238E27FC236}">
                  <a16:creationId xmlns:a16="http://schemas.microsoft.com/office/drawing/2014/main" id="{D1FA629D-DD20-471C-B8CE-C056463717C6}"/>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 name="Arco de bloque 2">
              <a:extLst>
                <a:ext uri="{FF2B5EF4-FFF2-40B4-BE49-F238E27FC236}">
                  <a16:creationId xmlns:a16="http://schemas.microsoft.com/office/drawing/2014/main" id="{274269BE-338E-4871-9D37-C66DB8D96964}"/>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9" name="Grupo 8">
            <a:extLst>
              <a:ext uri="{FF2B5EF4-FFF2-40B4-BE49-F238E27FC236}">
                <a16:creationId xmlns:a16="http://schemas.microsoft.com/office/drawing/2014/main" id="{1FACC579-D6E0-4B40-892E-3BA8C722D5F5}"/>
              </a:ext>
            </a:extLst>
          </p:cNvPr>
          <p:cNvGrpSpPr/>
          <p:nvPr/>
        </p:nvGrpSpPr>
        <p:grpSpPr>
          <a:xfrm>
            <a:off x="5344890" y="2111816"/>
            <a:ext cx="1415142" cy="914400"/>
            <a:chOff x="5812971" y="-87075"/>
            <a:chExt cx="1415142" cy="914400"/>
          </a:xfrm>
        </p:grpSpPr>
        <p:sp>
          <p:nvSpPr>
            <p:cNvPr id="10" name="Rectángulo 9">
              <a:extLst>
                <a:ext uri="{FF2B5EF4-FFF2-40B4-BE49-F238E27FC236}">
                  <a16:creationId xmlns:a16="http://schemas.microsoft.com/office/drawing/2014/main" id="{70D6257B-750A-4EE3-A95A-3C0A5E8E9168}"/>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1" name="Rectángulo 10">
              <a:extLst>
                <a:ext uri="{FF2B5EF4-FFF2-40B4-BE49-F238E27FC236}">
                  <a16:creationId xmlns:a16="http://schemas.microsoft.com/office/drawing/2014/main" id="{3887ADAD-5912-4158-BF41-7F7632C5688D}"/>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2" name="Arco de bloque 11">
              <a:extLst>
                <a:ext uri="{FF2B5EF4-FFF2-40B4-BE49-F238E27FC236}">
                  <a16:creationId xmlns:a16="http://schemas.microsoft.com/office/drawing/2014/main" id="{766FE71D-B6E0-4E8B-9F35-58E5AD8AD79E}"/>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13" name="Grupo 12">
            <a:extLst>
              <a:ext uri="{FF2B5EF4-FFF2-40B4-BE49-F238E27FC236}">
                <a16:creationId xmlns:a16="http://schemas.microsoft.com/office/drawing/2014/main" id="{3A87E79C-6834-423B-8305-BB531A1F5778}"/>
              </a:ext>
            </a:extLst>
          </p:cNvPr>
          <p:cNvGrpSpPr/>
          <p:nvPr/>
        </p:nvGrpSpPr>
        <p:grpSpPr>
          <a:xfrm>
            <a:off x="5366662" y="1066791"/>
            <a:ext cx="1415142" cy="914400"/>
            <a:chOff x="5812971" y="-87075"/>
            <a:chExt cx="1415142" cy="914400"/>
          </a:xfrm>
        </p:grpSpPr>
        <p:sp>
          <p:nvSpPr>
            <p:cNvPr id="14" name="Rectángulo 13">
              <a:extLst>
                <a:ext uri="{FF2B5EF4-FFF2-40B4-BE49-F238E27FC236}">
                  <a16:creationId xmlns:a16="http://schemas.microsoft.com/office/drawing/2014/main" id="{BBB92923-AD50-427C-84C9-FB521252E7F3}"/>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 name="Rectángulo 14">
              <a:extLst>
                <a:ext uri="{FF2B5EF4-FFF2-40B4-BE49-F238E27FC236}">
                  <a16:creationId xmlns:a16="http://schemas.microsoft.com/office/drawing/2014/main" id="{A8C87649-069B-4E58-9C98-D6F4FADB6FFF}"/>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 name="Arco de bloque 15">
              <a:extLst>
                <a:ext uri="{FF2B5EF4-FFF2-40B4-BE49-F238E27FC236}">
                  <a16:creationId xmlns:a16="http://schemas.microsoft.com/office/drawing/2014/main" id="{D34464BB-23FD-40B7-85C5-4A57F6E321C8}"/>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41" name="Grupo 40">
            <a:extLst>
              <a:ext uri="{FF2B5EF4-FFF2-40B4-BE49-F238E27FC236}">
                <a16:creationId xmlns:a16="http://schemas.microsoft.com/office/drawing/2014/main" id="{9A29CDC9-9780-4049-9FEB-B77050BB48D5}"/>
              </a:ext>
            </a:extLst>
          </p:cNvPr>
          <p:cNvGrpSpPr/>
          <p:nvPr/>
        </p:nvGrpSpPr>
        <p:grpSpPr>
          <a:xfrm>
            <a:off x="5339452" y="-87083"/>
            <a:ext cx="1447796" cy="6727339"/>
            <a:chOff x="5339452" y="-87083"/>
            <a:chExt cx="1447796" cy="6727339"/>
          </a:xfrm>
        </p:grpSpPr>
        <p:grpSp>
          <p:nvGrpSpPr>
            <p:cNvPr id="17" name="Grupo 16">
              <a:extLst>
                <a:ext uri="{FF2B5EF4-FFF2-40B4-BE49-F238E27FC236}">
                  <a16:creationId xmlns:a16="http://schemas.microsoft.com/office/drawing/2014/main" id="{05A4D7B3-B020-46D6-A177-5913CB9A81F0}"/>
                </a:ext>
              </a:extLst>
            </p:cNvPr>
            <p:cNvGrpSpPr/>
            <p:nvPr/>
          </p:nvGrpSpPr>
          <p:grpSpPr>
            <a:xfrm>
              <a:off x="5366664" y="3243923"/>
              <a:ext cx="1415142" cy="914400"/>
              <a:chOff x="5812971" y="-87075"/>
              <a:chExt cx="1415142" cy="914400"/>
            </a:xfrm>
          </p:grpSpPr>
          <p:sp>
            <p:nvSpPr>
              <p:cNvPr id="18" name="Rectángulo 17">
                <a:extLst>
                  <a:ext uri="{FF2B5EF4-FFF2-40B4-BE49-F238E27FC236}">
                    <a16:creationId xmlns:a16="http://schemas.microsoft.com/office/drawing/2014/main" id="{07D5DB42-7A7F-4040-A67B-5DE480AE823B}"/>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 name="Rectángulo 18">
                <a:extLst>
                  <a:ext uri="{FF2B5EF4-FFF2-40B4-BE49-F238E27FC236}">
                    <a16:creationId xmlns:a16="http://schemas.microsoft.com/office/drawing/2014/main" id="{D0BF7B1A-4568-4B39-8517-6E4E3246DBE7}"/>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0" name="Arco de bloque 19">
                <a:extLst>
                  <a:ext uri="{FF2B5EF4-FFF2-40B4-BE49-F238E27FC236}">
                    <a16:creationId xmlns:a16="http://schemas.microsoft.com/office/drawing/2014/main" id="{0B8A0DD5-D729-4833-BCBB-2AF431382F94}"/>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21" name="Grupo 20">
              <a:extLst>
                <a:ext uri="{FF2B5EF4-FFF2-40B4-BE49-F238E27FC236}">
                  <a16:creationId xmlns:a16="http://schemas.microsoft.com/office/drawing/2014/main" id="{751C8EA8-230F-4B4E-BE3C-676850A27C4A}"/>
                </a:ext>
              </a:extLst>
            </p:cNvPr>
            <p:cNvGrpSpPr/>
            <p:nvPr/>
          </p:nvGrpSpPr>
          <p:grpSpPr>
            <a:xfrm>
              <a:off x="5366667" y="4463123"/>
              <a:ext cx="1415142" cy="914400"/>
              <a:chOff x="5812971" y="-87075"/>
              <a:chExt cx="1415142" cy="914400"/>
            </a:xfrm>
          </p:grpSpPr>
          <p:sp>
            <p:nvSpPr>
              <p:cNvPr id="22" name="Rectángulo 21">
                <a:extLst>
                  <a:ext uri="{FF2B5EF4-FFF2-40B4-BE49-F238E27FC236}">
                    <a16:creationId xmlns:a16="http://schemas.microsoft.com/office/drawing/2014/main" id="{B7A74632-3CF6-4226-BB77-D98C9FFEBF33}"/>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3" name="Rectángulo 22">
                <a:extLst>
                  <a:ext uri="{FF2B5EF4-FFF2-40B4-BE49-F238E27FC236}">
                    <a16:creationId xmlns:a16="http://schemas.microsoft.com/office/drawing/2014/main" id="{B4057147-48D2-4E8D-A662-EB36A0F800A6}"/>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4" name="Arco de bloque 23">
                <a:extLst>
                  <a:ext uri="{FF2B5EF4-FFF2-40B4-BE49-F238E27FC236}">
                    <a16:creationId xmlns:a16="http://schemas.microsoft.com/office/drawing/2014/main" id="{C2FC36D7-9C13-4EDA-9389-49422CA5DACE}"/>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25" name="Grupo 24">
              <a:extLst>
                <a:ext uri="{FF2B5EF4-FFF2-40B4-BE49-F238E27FC236}">
                  <a16:creationId xmlns:a16="http://schemas.microsoft.com/office/drawing/2014/main" id="{42FD1ADB-FDEE-48BA-983A-C1CC31C3016F}"/>
                </a:ext>
              </a:extLst>
            </p:cNvPr>
            <p:cNvGrpSpPr/>
            <p:nvPr/>
          </p:nvGrpSpPr>
          <p:grpSpPr>
            <a:xfrm>
              <a:off x="5344899" y="5725856"/>
              <a:ext cx="1415142" cy="914400"/>
              <a:chOff x="5812971" y="-87075"/>
              <a:chExt cx="1415142" cy="914400"/>
            </a:xfrm>
          </p:grpSpPr>
          <p:sp>
            <p:nvSpPr>
              <p:cNvPr id="26" name="Rectángulo 25">
                <a:extLst>
                  <a:ext uri="{FF2B5EF4-FFF2-40B4-BE49-F238E27FC236}">
                    <a16:creationId xmlns:a16="http://schemas.microsoft.com/office/drawing/2014/main" id="{A88E834F-238D-4CAF-8257-233CBA911308}"/>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7" name="Rectángulo 26">
                <a:extLst>
                  <a:ext uri="{FF2B5EF4-FFF2-40B4-BE49-F238E27FC236}">
                    <a16:creationId xmlns:a16="http://schemas.microsoft.com/office/drawing/2014/main" id="{7D9D1292-C88A-49AF-9C25-2E3430260FE8}"/>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8" name="Arco de bloque 27">
                <a:extLst>
                  <a:ext uri="{FF2B5EF4-FFF2-40B4-BE49-F238E27FC236}">
                    <a16:creationId xmlns:a16="http://schemas.microsoft.com/office/drawing/2014/main" id="{CE53C8E3-799C-4BBA-90AF-5D60F416DE42}"/>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29" name="Grupo 28">
              <a:extLst>
                <a:ext uri="{FF2B5EF4-FFF2-40B4-BE49-F238E27FC236}">
                  <a16:creationId xmlns:a16="http://schemas.microsoft.com/office/drawing/2014/main" id="{0C18855A-E2DC-4D2E-B3CC-6C9AA80FFFE1}"/>
                </a:ext>
              </a:extLst>
            </p:cNvPr>
            <p:cNvGrpSpPr/>
            <p:nvPr/>
          </p:nvGrpSpPr>
          <p:grpSpPr>
            <a:xfrm>
              <a:off x="5372106" y="-87083"/>
              <a:ext cx="1415142" cy="914400"/>
              <a:chOff x="5812971" y="-87075"/>
              <a:chExt cx="1415142" cy="914400"/>
            </a:xfrm>
          </p:grpSpPr>
          <p:sp>
            <p:nvSpPr>
              <p:cNvPr id="30" name="Rectángulo 29">
                <a:extLst>
                  <a:ext uri="{FF2B5EF4-FFF2-40B4-BE49-F238E27FC236}">
                    <a16:creationId xmlns:a16="http://schemas.microsoft.com/office/drawing/2014/main" id="{1A44C6E2-B6D0-493D-A0D0-072F1CA6F797}"/>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1" name="Rectángulo 30">
                <a:extLst>
                  <a:ext uri="{FF2B5EF4-FFF2-40B4-BE49-F238E27FC236}">
                    <a16:creationId xmlns:a16="http://schemas.microsoft.com/office/drawing/2014/main" id="{CAABF106-FA5D-4D8B-A0BF-EE8F192A2A38}"/>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2" name="Arco de bloque 31">
                <a:extLst>
                  <a:ext uri="{FF2B5EF4-FFF2-40B4-BE49-F238E27FC236}">
                    <a16:creationId xmlns:a16="http://schemas.microsoft.com/office/drawing/2014/main" id="{F9D0D6A5-B8A1-4448-AB5C-767123D0B0D7}"/>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33" name="Grupo 32">
              <a:extLst>
                <a:ext uri="{FF2B5EF4-FFF2-40B4-BE49-F238E27FC236}">
                  <a16:creationId xmlns:a16="http://schemas.microsoft.com/office/drawing/2014/main" id="{54FCCC79-5BBE-4740-B920-C2F7995F41EC}"/>
                </a:ext>
              </a:extLst>
            </p:cNvPr>
            <p:cNvGrpSpPr/>
            <p:nvPr/>
          </p:nvGrpSpPr>
          <p:grpSpPr>
            <a:xfrm>
              <a:off x="5339452" y="2111819"/>
              <a:ext cx="1415142" cy="914400"/>
              <a:chOff x="5812971" y="-87075"/>
              <a:chExt cx="1415142" cy="914400"/>
            </a:xfrm>
          </p:grpSpPr>
          <p:sp>
            <p:nvSpPr>
              <p:cNvPr id="34" name="Rectángulo 33">
                <a:extLst>
                  <a:ext uri="{FF2B5EF4-FFF2-40B4-BE49-F238E27FC236}">
                    <a16:creationId xmlns:a16="http://schemas.microsoft.com/office/drawing/2014/main" id="{EA502B08-312F-4FD1-8640-0131365FAF1A}"/>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5" name="Rectángulo 34">
                <a:extLst>
                  <a:ext uri="{FF2B5EF4-FFF2-40B4-BE49-F238E27FC236}">
                    <a16:creationId xmlns:a16="http://schemas.microsoft.com/office/drawing/2014/main" id="{286E459F-B2B0-4158-B97E-AF8DDC8B0CAD}"/>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6" name="Arco de bloque 35">
                <a:extLst>
                  <a:ext uri="{FF2B5EF4-FFF2-40B4-BE49-F238E27FC236}">
                    <a16:creationId xmlns:a16="http://schemas.microsoft.com/office/drawing/2014/main" id="{AFF1E5C0-067D-4776-B9D2-C023BDB6C7B8}"/>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37" name="Grupo 36">
              <a:extLst>
                <a:ext uri="{FF2B5EF4-FFF2-40B4-BE49-F238E27FC236}">
                  <a16:creationId xmlns:a16="http://schemas.microsoft.com/office/drawing/2014/main" id="{14BA6B19-534E-4968-938A-DE3AF512C8B5}"/>
                </a:ext>
              </a:extLst>
            </p:cNvPr>
            <p:cNvGrpSpPr/>
            <p:nvPr/>
          </p:nvGrpSpPr>
          <p:grpSpPr>
            <a:xfrm>
              <a:off x="5361224" y="1066794"/>
              <a:ext cx="1415142" cy="914400"/>
              <a:chOff x="5812971" y="-87075"/>
              <a:chExt cx="1415142" cy="914400"/>
            </a:xfrm>
          </p:grpSpPr>
          <p:sp>
            <p:nvSpPr>
              <p:cNvPr id="38" name="Rectángulo 37">
                <a:extLst>
                  <a:ext uri="{FF2B5EF4-FFF2-40B4-BE49-F238E27FC236}">
                    <a16:creationId xmlns:a16="http://schemas.microsoft.com/office/drawing/2014/main" id="{9404689A-9E8C-48BC-8D6D-24B5A5CFEBA4}"/>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9" name="Rectángulo 38">
                <a:extLst>
                  <a:ext uri="{FF2B5EF4-FFF2-40B4-BE49-F238E27FC236}">
                    <a16:creationId xmlns:a16="http://schemas.microsoft.com/office/drawing/2014/main" id="{BB118802-E738-4011-8EBD-3F73A97EE75C}"/>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40" name="Arco de bloque 39">
                <a:extLst>
                  <a:ext uri="{FF2B5EF4-FFF2-40B4-BE49-F238E27FC236}">
                    <a16:creationId xmlns:a16="http://schemas.microsoft.com/office/drawing/2014/main" id="{F59C78E9-B3AB-4B66-9163-9354F0B67153}"/>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sp>
        <p:nvSpPr>
          <p:cNvPr id="42" name="CuadroTexto 41">
            <a:extLst>
              <a:ext uri="{FF2B5EF4-FFF2-40B4-BE49-F238E27FC236}">
                <a16:creationId xmlns:a16="http://schemas.microsoft.com/office/drawing/2014/main" id="{A641FCB3-4BCA-4F76-9336-76F74151D88E}"/>
              </a:ext>
            </a:extLst>
          </p:cNvPr>
          <p:cNvSpPr txBox="1"/>
          <p:nvPr/>
        </p:nvSpPr>
        <p:spPr>
          <a:xfrm>
            <a:off x="6966158" y="65313"/>
            <a:ext cx="4816921" cy="6610143"/>
          </a:xfrm>
          <a:prstGeom prst="rect">
            <a:avLst/>
          </a:prstGeom>
          <a:noFill/>
        </p:spPr>
        <p:txBody>
          <a:bodyPr wrap="square" rtlCol="0">
            <a:spAutoFit/>
          </a:bodyPr>
          <a:lstStyle/>
          <a:p>
            <a:pPr>
              <a:lnSpc>
                <a:spcPct val="107000"/>
              </a:lnSpc>
              <a:spcAft>
                <a:spcPts val="800"/>
              </a:spcAft>
            </a:pPr>
            <a:r>
              <a:rPr lang="es-MX" sz="1800" dirty="0">
                <a:effectLst/>
                <a:latin typeface="Elephant" panose="02020904090505020303" pitchFamily="18" charset="0"/>
                <a:ea typeface="Calibri" panose="020F0502020204030204" pitchFamily="34" charset="0"/>
                <a:cs typeface="Times New Roman" panose="02020603050405020304" pitchFamily="18" charset="0"/>
              </a:rPr>
              <a:t>Llegando a un bosque se acercó a una mesa en donde había 3 curiosos personajes Alicia preguntó que si se podía unir al grupo</a:t>
            </a:r>
          </a:p>
          <a:p>
            <a:pPr>
              <a:lnSpc>
                <a:spcPct val="107000"/>
              </a:lnSpc>
              <a:spcAft>
                <a:spcPts val="800"/>
              </a:spcAft>
            </a:pPr>
            <a:r>
              <a:rPr lang="es-MX" sz="1800" dirty="0">
                <a:effectLst/>
                <a:latin typeface="Elephant" panose="02020904090505020303" pitchFamily="18" charset="0"/>
                <a:ea typeface="Calibri" panose="020F0502020204030204" pitchFamily="34" charset="0"/>
                <a:cs typeface="Times New Roman" panose="02020603050405020304" pitchFamily="18" charset="0"/>
              </a:rPr>
              <a:t>-Hola, amigos me gustaría unirme a su grupo </a:t>
            </a:r>
          </a:p>
          <a:p>
            <a:pPr>
              <a:lnSpc>
                <a:spcPct val="107000"/>
              </a:lnSpc>
              <a:spcAft>
                <a:spcPts val="800"/>
              </a:spcAft>
            </a:pPr>
            <a:r>
              <a:rPr lang="es-MX" sz="1800" dirty="0">
                <a:effectLst/>
                <a:latin typeface="Elephant" panose="02020904090505020303" pitchFamily="18" charset="0"/>
                <a:ea typeface="Calibri" panose="020F0502020204030204" pitchFamily="34" charset="0"/>
                <a:cs typeface="Times New Roman" panose="02020603050405020304" pitchFamily="18" charset="0"/>
              </a:rPr>
              <a:t>tuvo suerte de ser aceptada el dueño de la casa, un hombre con gran sombrero presentó a Alicia con los demás</a:t>
            </a:r>
          </a:p>
          <a:p>
            <a:pPr>
              <a:lnSpc>
                <a:spcPct val="107000"/>
              </a:lnSpc>
              <a:spcAft>
                <a:spcPts val="800"/>
              </a:spcAft>
            </a:pPr>
            <a:r>
              <a:rPr lang="es-MX" sz="1800" dirty="0">
                <a:effectLst/>
                <a:latin typeface="Elephant" panose="02020904090505020303" pitchFamily="18" charset="0"/>
                <a:ea typeface="Calibri" panose="020F0502020204030204" pitchFamily="34" charset="0"/>
                <a:cs typeface="Times New Roman" panose="02020603050405020304" pitchFamily="18" charset="0"/>
              </a:rPr>
              <a:t>-Yo soy el sobrero malo, te presento ahora a la libre y por supuesto al conejito blanco como todo el mundo celebra su cumpleaños una vez al año, nosotros celebraremos todos los días de la semana nuestro no cumpleaños. </a:t>
            </a:r>
          </a:p>
          <a:p>
            <a:r>
              <a:rPr lang="es-MX" sz="1800" dirty="0">
                <a:effectLst/>
                <a:latin typeface="Elephant" panose="02020904090505020303" pitchFamily="18" charset="0"/>
                <a:ea typeface="Calibri" panose="020F0502020204030204" pitchFamily="34" charset="0"/>
                <a:cs typeface="Times New Roman" panose="02020603050405020304" pitchFamily="18" charset="0"/>
              </a:rPr>
              <a:t>Mientras sombrero malo hablaba hacía como que le servía té inexistente de una tetera que creía llena, apenas pudo, Alicia escapó de aquellas personas un poco locas, aunque en el fondo simpáticas</a:t>
            </a:r>
            <a:endParaRPr lang="es-MX" dirty="0">
              <a:latin typeface="Elephant" panose="02020904090505020303" pitchFamily="18" charset="0"/>
            </a:endParaRPr>
          </a:p>
        </p:txBody>
      </p:sp>
      <p:pic>
        <p:nvPicPr>
          <p:cNvPr id="7170" name="Picture 2" descr="Resultado de imagen de alicia en el país de las maravillas conociendo al sombrerero">
            <a:extLst>
              <a:ext uri="{FF2B5EF4-FFF2-40B4-BE49-F238E27FC236}">
                <a16:creationId xmlns:a16="http://schemas.microsoft.com/office/drawing/2014/main" id="{FFC7F542-6732-4D90-902E-637B3E65FF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8240" y="413633"/>
            <a:ext cx="3732346" cy="2416627"/>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a:extLst>
            <a:ext uri="{909E8E84-426E-40DD-AFC4-6F175D3DCCD1}">
              <a14:hiddenFill xmlns:a14="http://schemas.microsoft.com/office/drawing/2010/main">
                <a:solidFill>
                  <a:srgbClr val="FFFFFF"/>
                </a:solidFill>
              </a14:hiddenFill>
            </a:ext>
          </a:extLst>
        </p:spPr>
      </p:pic>
      <p:pic>
        <p:nvPicPr>
          <p:cNvPr id="7172" name="Picture 4" descr="Resultado de imagen de alicia en el país de las maravillas conociendo al sombrerero">
            <a:extLst>
              <a:ext uri="{FF2B5EF4-FFF2-40B4-BE49-F238E27FC236}">
                <a16:creationId xmlns:a16="http://schemas.microsoft.com/office/drawing/2014/main" id="{3A2E69D5-A02C-404E-A873-4B140331ADF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257608">
            <a:off x="1718536" y="3699882"/>
            <a:ext cx="3331880" cy="2019321"/>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935635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anim calcmode="lin" valueType="num">
                                      <p:cBhvr additive="base">
                                        <p:cTn id="7" dur="500" fill="hold"/>
                                        <p:tgtEl>
                                          <p:spTgt spid="7170"/>
                                        </p:tgtEl>
                                        <p:attrNameLst>
                                          <p:attrName>ppt_x</p:attrName>
                                        </p:attrNameLst>
                                      </p:cBhvr>
                                      <p:tavLst>
                                        <p:tav tm="0">
                                          <p:val>
                                            <p:strVal val="#ppt_x"/>
                                          </p:val>
                                        </p:tav>
                                        <p:tav tm="100000">
                                          <p:val>
                                            <p:strVal val="#ppt_x"/>
                                          </p:val>
                                        </p:tav>
                                      </p:tavLst>
                                    </p:anim>
                                    <p:anim calcmode="lin" valueType="num">
                                      <p:cBhvr additive="base">
                                        <p:cTn id="8" dur="500" fill="hold"/>
                                        <p:tgtEl>
                                          <p:spTgt spid="717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172"/>
                                        </p:tgtEl>
                                        <p:attrNameLst>
                                          <p:attrName>style.visibility</p:attrName>
                                        </p:attrNameLst>
                                      </p:cBhvr>
                                      <p:to>
                                        <p:strVal val="visible"/>
                                      </p:to>
                                    </p:set>
                                    <p:anim calcmode="lin" valueType="num">
                                      <p:cBhvr additive="base">
                                        <p:cTn id="13" dur="500" fill="hold"/>
                                        <p:tgtEl>
                                          <p:spTgt spid="7172"/>
                                        </p:tgtEl>
                                        <p:attrNameLst>
                                          <p:attrName>ppt_x</p:attrName>
                                        </p:attrNameLst>
                                      </p:cBhvr>
                                      <p:tavLst>
                                        <p:tav tm="0">
                                          <p:val>
                                            <p:strVal val="#ppt_x"/>
                                          </p:val>
                                        </p:tav>
                                        <p:tav tm="100000">
                                          <p:val>
                                            <p:strVal val="#ppt_x"/>
                                          </p:val>
                                        </p:tav>
                                      </p:tavLst>
                                    </p:anim>
                                    <p:anim calcmode="lin" valueType="num">
                                      <p:cBhvr additive="base">
                                        <p:cTn id="14" dur="500" fill="hold"/>
                                        <p:tgtEl>
                                          <p:spTgt spid="717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D13E27C4-AF85-433E-8903-CA84A60E628F}"/>
              </a:ext>
            </a:extLst>
          </p:cNvPr>
          <p:cNvSpPr/>
          <p:nvPr/>
        </p:nvSpPr>
        <p:spPr>
          <a:xfrm>
            <a:off x="0" y="0"/>
            <a:ext cx="12192000" cy="685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Rectángulo 4">
            <a:extLst>
              <a:ext uri="{FF2B5EF4-FFF2-40B4-BE49-F238E27FC236}">
                <a16:creationId xmlns:a16="http://schemas.microsoft.com/office/drawing/2014/main" id="{FD3DCE4D-576B-411B-ACFA-46A88A7E6155}"/>
              </a:ext>
            </a:extLst>
          </p:cNvPr>
          <p:cNvSpPr/>
          <p:nvPr/>
        </p:nvSpPr>
        <p:spPr>
          <a:xfrm>
            <a:off x="6139542" y="87087"/>
            <a:ext cx="5943600" cy="670560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Rectángulo 5">
            <a:extLst>
              <a:ext uri="{FF2B5EF4-FFF2-40B4-BE49-F238E27FC236}">
                <a16:creationId xmlns:a16="http://schemas.microsoft.com/office/drawing/2014/main" id="{6F63F285-4F19-40F3-81F1-C82DDFB93A31}"/>
              </a:ext>
            </a:extLst>
          </p:cNvPr>
          <p:cNvSpPr/>
          <p:nvPr/>
        </p:nvSpPr>
        <p:spPr>
          <a:xfrm>
            <a:off x="87087" y="65316"/>
            <a:ext cx="5943600" cy="670560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8" name="Grupo 7">
            <a:extLst>
              <a:ext uri="{FF2B5EF4-FFF2-40B4-BE49-F238E27FC236}">
                <a16:creationId xmlns:a16="http://schemas.microsoft.com/office/drawing/2014/main" id="{F9F3A593-29A7-4D32-A17D-77C77EA7172E}"/>
              </a:ext>
            </a:extLst>
          </p:cNvPr>
          <p:cNvGrpSpPr/>
          <p:nvPr/>
        </p:nvGrpSpPr>
        <p:grpSpPr>
          <a:xfrm>
            <a:off x="5377544" y="-87086"/>
            <a:ext cx="1415142" cy="914400"/>
            <a:chOff x="5812971" y="-87075"/>
            <a:chExt cx="1415142" cy="914400"/>
          </a:xfrm>
        </p:grpSpPr>
        <p:sp>
          <p:nvSpPr>
            <p:cNvPr id="2" name="Rectángulo 1">
              <a:extLst>
                <a:ext uri="{FF2B5EF4-FFF2-40B4-BE49-F238E27FC236}">
                  <a16:creationId xmlns:a16="http://schemas.microsoft.com/office/drawing/2014/main" id="{BCE543D9-313B-4C8A-B2ED-AA2906B8D8E8}"/>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7" name="Rectángulo 6">
              <a:extLst>
                <a:ext uri="{FF2B5EF4-FFF2-40B4-BE49-F238E27FC236}">
                  <a16:creationId xmlns:a16="http://schemas.microsoft.com/office/drawing/2014/main" id="{D1FA629D-DD20-471C-B8CE-C056463717C6}"/>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 name="Arco de bloque 2">
              <a:extLst>
                <a:ext uri="{FF2B5EF4-FFF2-40B4-BE49-F238E27FC236}">
                  <a16:creationId xmlns:a16="http://schemas.microsoft.com/office/drawing/2014/main" id="{274269BE-338E-4871-9D37-C66DB8D96964}"/>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9" name="Grupo 8">
            <a:extLst>
              <a:ext uri="{FF2B5EF4-FFF2-40B4-BE49-F238E27FC236}">
                <a16:creationId xmlns:a16="http://schemas.microsoft.com/office/drawing/2014/main" id="{1FACC579-D6E0-4B40-892E-3BA8C722D5F5}"/>
              </a:ext>
            </a:extLst>
          </p:cNvPr>
          <p:cNvGrpSpPr/>
          <p:nvPr/>
        </p:nvGrpSpPr>
        <p:grpSpPr>
          <a:xfrm>
            <a:off x="5344890" y="2111816"/>
            <a:ext cx="1415142" cy="914400"/>
            <a:chOff x="5812971" y="-87075"/>
            <a:chExt cx="1415142" cy="914400"/>
          </a:xfrm>
        </p:grpSpPr>
        <p:sp>
          <p:nvSpPr>
            <p:cNvPr id="10" name="Rectángulo 9">
              <a:extLst>
                <a:ext uri="{FF2B5EF4-FFF2-40B4-BE49-F238E27FC236}">
                  <a16:creationId xmlns:a16="http://schemas.microsoft.com/office/drawing/2014/main" id="{70D6257B-750A-4EE3-A95A-3C0A5E8E9168}"/>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1" name="Rectángulo 10">
              <a:extLst>
                <a:ext uri="{FF2B5EF4-FFF2-40B4-BE49-F238E27FC236}">
                  <a16:creationId xmlns:a16="http://schemas.microsoft.com/office/drawing/2014/main" id="{3887ADAD-5912-4158-BF41-7F7632C5688D}"/>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2" name="Arco de bloque 11">
              <a:extLst>
                <a:ext uri="{FF2B5EF4-FFF2-40B4-BE49-F238E27FC236}">
                  <a16:creationId xmlns:a16="http://schemas.microsoft.com/office/drawing/2014/main" id="{766FE71D-B6E0-4E8B-9F35-58E5AD8AD79E}"/>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13" name="Grupo 12">
            <a:extLst>
              <a:ext uri="{FF2B5EF4-FFF2-40B4-BE49-F238E27FC236}">
                <a16:creationId xmlns:a16="http://schemas.microsoft.com/office/drawing/2014/main" id="{3A87E79C-6834-423B-8305-BB531A1F5778}"/>
              </a:ext>
            </a:extLst>
          </p:cNvPr>
          <p:cNvGrpSpPr/>
          <p:nvPr/>
        </p:nvGrpSpPr>
        <p:grpSpPr>
          <a:xfrm>
            <a:off x="5366662" y="1066791"/>
            <a:ext cx="1415142" cy="914400"/>
            <a:chOff x="5812971" y="-87075"/>
            <a:chExt cx="1415142" cy="914400"/>
          </a:xfrm>
        </p:grpSpPr>
        <p:sp>
          <p:nvSpPr>
            <p:cNvPr id="14" name="Rectángulo 13">
              <a:extLst>
                <a:ext uri="{FF2B5EF4-FFF2-40B4-BE49-F238E27FC236}">
                  <a16:creationId xmlns:a16="http://schemas.microsoft.com/office/drawing/2014/main" id="{BBB92923-AD50-427C-84C9-FB521252E7F3}"/>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 name="Rectángulo 14">
              <a:extLst>
                <a:ext uri="{FF2B5EF4-FFF2-40B4-BE49-F238E27FC236}">
                  <a16:creationId xmlns:a16="http://schemas.microsoft.com/office/drawing/2014/main" id="{A8C87649-069B-4E58-9C98-D6F4FADB6FFF}"/>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 name="Arco de bloque 15">
              <a:extLst>
                <a:ext uri="{FF2B5EF4-FFF2-40B4-BE49-F238E27FC236}">
                  <a16:creationId xmlns:a16="http://schemas.microsoft.com/office/drawing/2014/main" id="{D34464BB-23FD-40B7-85C5-4A57F6E321C8}"/>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41" name="Grupo 40">
            <a:extLst>
              <a:ext uri="{FF2B5EF4-FFF2-40B4-BE49-F238E27FC236}">
                <a16:creationId xmlns:a16="http://schemas.microsoft.com/office/drawing/2014/main" id="{9A29CDC9-9780-4049-9FEB-B77050BB48D5}"/>
              </a:ext>
            </a:extLst>
          </p:cNvPr>
          <p:cNvGrpSpPr/>
          <p:nvPr/>
        </p:nvGrpSpPr>
        <p:grpSpPr>
          <a:xfrm>
            <a:off x="5339452" y="-87083"/>
            <a:ext cx="1447796" cy="6727339"/>
            <a:chOff x="5339452" y="-87083"/>
            <a:chExt cx="1447796" cy="6727339"/>
          </a:xfrm>
        </p:grpSpPr>
        <p:grpSp>
          <p:nvGrpSpPr>
            <p:cNvPr id="17" name="Grupo 16">
              <a:extLst>
                <a:ext uri="{FF2B5EF4-FFF2-40B4-BE49-F238E27FC236}">
                  <a16:creationId xmlns:a16="http://schemas.microsoft.com/office/drawing/2014/main" id="{05A4D7B3-B020-46D6-A177-5913CB9A81F0}"/>
                </a:ext>
              </a:extLst>
            </p:cNvPr>
            <p:cNvGrpSpPr/>
            <p:nvPr/>
          </p:nvGrpSpPr>
          <p:grpSpPr>
            <a:xfrm>
              <a:off x="5366664" y="3243923"/>
              <a:ext cx="1415142" cy="914400"/>
              <a:chOff x="5812971" y="-87075"/>
              <a:chExt cx="1415142" cy="914400"/>
            </a:xfrm>
          </p:grpSpPr>
          <p:sp>
            <p:nvSpPr>
              <p:cNvPr id="18" name="Rectángulo 17">
                <a:extLst>
                  <a:ext uri="{FF2B5EF4-FFF2-40B4-BE49-F238E27FC236}">
                    <a16:creationId xmlns:a16="http://schemas.microsoft.com/office/drawing/2014/main" id="{07D5DB42-7A7F-4040-A67B-5DE480AE823B}"/>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 name="Rectángulo 18">
                <a:extLst>
                  <a:ext uri="{FF2B5EF4-FFF2-40B4-BE49-F238E27FC236}">
                    <a16:creationId xmlns:a16="http://schemas.microsoft.com/office/drawing/2014/main" id="{D0BF7B1A-4568-4B39-8517-6E4E3246DBE7}"/>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0" name="Arco de bloque 19">
                <a:extLst>
                  <a:ext uri="{FF2B5EF4-FFF2-40B4-BE49-F238E27FC236}">
                    <a16:creationId xmlns:a16="http://schemas.microsoft.com/office/drawing/2014/main" id="{0B8A0DD5-D729-4833-BCBB-2AF431382F94}"/>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21" name="Grupo 20">
              <a:extLst>
                <a:ext uri="{FF2B5EF4-FFF2-40B4-BE49-F238E27FC236}">
                  <a16:creationId xmlns:a16="http://schemas.microsoft.com/office/drawing/2014/main" id="{751C8EA8-230F-4B4E-BE3C-676850A27C4A}"/>
                </a:ext>
              </a:extLst>
            </p:cNvPr>
            <p:cNvGrpSpPr/>
            <p:nvPr/>
          </p:nvGrpSpPr>
          <p:grpSpPr>
            <a:xfrm>
              <a:off x="5366667" y="4463123"/>
              <a:ext cx="1415142" cy="914400"/>
              <a:chOff x="5812971" y="-87075"/>
              <a:chExt cx="1415142" cy="914400"/>
            </a:xfrm>
          </p:grpSpPr>
          <p:sp>
            <p:nvSpPr>
              <p:cNvPr id="22" name="Rectángulo 21">
                <a:extLst>
                  <a:ext uri="{FF2B5EF4-FFF2-40B4-BE49-F238E27FC236}">
                    <a16:creationId xmlns:a16="http://schemas.microsoft.com/office/drawing/2014/main" id="{B7A74632-3CF6-4226-BB77-D98C9FFEBF33}"/>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3" name="Rectángulo 22">
                <a:extLst>
                  <a:ext uri="{FF2B5EF4-FFF2-40B4-BE49-F238E27FC236}">
                    <a16:creationId xmlns:a16="http://schemas.microsoft.com/office/drawing/2014/main" id="{B4057147-48D2-4E8D-A662-EB36A0F800A6}"/>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4" name="Arco de bloque 23">
                <a:extLst>
                  <a:ext uri="{FF2B5EF4-FFF2-40B4-BE49-F238E27FC236}">
                    <a16:creationId xmlns:a16="http://schemas.microsoft.com/office/drawing/2014/main" id="{C2FC36D7-9C13-4EDA-9389-49422CA5DACE}"/>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25" name="Grupo 24">
              <a:extLst>
                <a:ext uri="{FF2B5EF4-FFF2-40B4-BE49-F238E27FC236}">
                  <a16:creationId xmlns:a16="http://schemas.microsoft.com/office/drawing/2014/main" id="{42FD1ADB-FDEE-48BA-983A-C1CC31C3016F}"/>
                </a:ext>
              </a:extLst>
            </p:cNvPr>
            <p:cNvGrpSpPr/>
            <p:nvPr/>
          </p:nvGrpSpPr>
          <p:grpSpPr>
            <a:xfrm>
              <a:off x="5344899" y="5725856"/>
              <a:ext cx="1415142" cy="914400"/>
              <a:chOff x="5812971" y="-87075"/>
              <a:chExt cx="1415142" cy="914400"/>
            </a:xfrm>
          </p:grpSpPr>
          <p:sp>
            <p:nvSpPr>
              <p:cNvPr id="26" name="Rectángulo 25">
                <a:extLst>
                  <a:ext uri="{FF2B5EF4-FFF2-40B4-BE49-F238E27FC236}">
                    <a16:creationId xmlns:a16="http://schemas.microsoft.com/office/drawing/2014/main" id="{A88E834F-238D-4CAF-8257-233CBA911308}"/>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7" name="Rectángulo 26">
                <a:extLst>
                  <a:ext uri="{FF2B5EF4-FFF2-40B4-BE49-F238E27FC236}">
                    <a16:creationId xmlns:a16="http://schemas.microsoft.com/office/drawing/2014/main" id="{7D9D1292-C88A-49AF-9C25-2E3430260FE8}"/>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8" name="Arco de bloque 27">
                <a:extLst>
                  <a:ext uri="{FF2B5EF4-FFF2-40B4-BE49-F238E27FC236}">
                    <a16:creationId xmlns:a16="http://schemas.microsoft.com/office/drawing/2014/main" id="{CE53C8E3-799C-4BBA-90AF-5D60F416DE42}"/>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29" name="Grupo 28">
              <a:extLst>
                <a:ext uri="{FF2B5EF4-FFF2-40B4-BE49-F238E27FC236}">
                  <a16:creationId xmlns:a16="http://schemas.microsoft.com/office/drawing/2014/main" id="{0C18855A-E2DC-4D2E-B3CC-6C9AA80FFFE1}"/>
                </a:ext>
              </a:extLst>
            </p:cNvPr>
            <p:cNvGrpSpPr/>
            <p:nvPr/>
          </p:nvGrpSpPr>
          <p:grpSpPr>
            <a:xfrm>
              <a:off x="5372106" y="-87083"/>
              <a:ext cx="1415142" cy="914400"/>
              <a:chOff x="5812971" y="-87075"/>
              <a:chExt cx="1415142" cy="914400"/>
            </a:xfrm>
          </p:grpSpPr>
          <p:sp>
            <p:nvSpPr>
              <p:cNvPr id="30" name="Rectángulo 29">
                <a:extLst>
                  <a:ext uri="{FF2B5EF4-FFF2-40B4-BE49-F238E27FC236}">
                    <a16:creationId xmlns:a16="http://schemas.microsoft.com/office/drawing/2014/main" id="{1A44C6E2-B6D0-493D-A0D0-072F1CA6F797}"/>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1" name="Rectángulo 30">
                <a:extLst>
                  <a:ext uri="{FF2B5EF4-FFF2-40B4-BE49-F238E27FC236}">
                    <a16:creationId xmlns:a16="http://schemas.microsoft.com/office/drawing/2014/main" id="{CAABF106-FA5D-4D8B-A0BF-EE8F192A2A38}"/>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2" name="Arco de bloque 31">
                <a:extLst>
                  <a:ext uri="{FF2B5EF4-FFF2-40B4-BE49-F238E27FC236}">
                    <a16:creationId xmlns:a16="http://schemas.microsoft.com/office/drawing/2014/main" id="{F9D0D6A5-B8A1-4448-AB5C-767123D0B0D7}"/>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33" name="Grupo 32">
              <a:extLst>
                <a:ext uri="{FF2B5EF4-FFF2-40B4-BE49-F238E27FC236}">
                  <a16:creationId xmlns:a16="http://schemas.microsoft.com/office/drawing/2014/main" id="{54FCCC79-5BBE-4740-B920-C2F7995F41EC}"/>
                </a:ext>
              </a:extLst>
            </p:cNvPr>
            <p:cNvGrpSpPr/>
            <p:nvPr/>
          </p:nvGrpSpPr>
          <p:grpSpPr>
            <a:xfrm>
              <a:off x="5339452" y="2111819"/>
              <a:ext cx="1415142" cy="914400"/>
              <a:chOff x="5812971" y="-87075"/>
              <a:chExt cx="1415142" cy="914400"/>
            </a:xfrm>
          </p:grpSpPr>
          <p:sp>
            <p:nvSpPr>
              <p:cNvPr id="34" name="Rectángulo 33">
                <a:extLst>
                  <a:ext uri="{FF2B5EF4-FFF2-40B4-BE49-F238E27FC236}">
                    <a16:creationId xmlns:a16="http://schemas.microsoft.com/office/drawing/2014/main" id="{EA502B08-312F-4FD1-8640-0131365FAF1A}"/>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5" name="Rectángulo 34">
                <a:extLst>
                  <a:ext uri="{FF2B5EF4-FFF2-40B4-BE49-F238E27FC236}">
                    <a16:creationId xmlns:a16="http://schemas.microsoft.com/office/drawing/2014/main" id="{286E459F-B2B0-4158-B97E-AF8DDC8B0CAD}"/>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6" name="Arco de bloque 35">
                <a:extLst>
                  <a:ext uri="{FF2B5EF4-FFF2-40B4-BE49-F238E27FC236}">
                    <a16:creationId xmlns:a16="http://schemas.microsoft.com/office/drawing/2014/main" id="{AFF1E5C0-067D-4776-B9D2-C023BDB6C7B8}"/>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37" name="Grupo 36">
              <a:extLst>
                <a:ext uri="{FF2B5EF4-FFF2-40B4-BE49-F238E27FC236}">
                  <a16:creationId xmlns:a16="http://schemas.microsoft.com/office/drawing/2014/main" id="{14BA6B19-534E-4968-938A-DE3AF512C8B5}"/>
                </a:ext>
              </a:extLst>
            </p:cNvPr>
            <p:cNvGrpSpPr/>
            <p:nvPr/>
          </p:nvGrpSpPr>
          <p:grpSpPr>
            <a:xfrm>
              <a:off x="5361224" y="1066794"/>
              <a:ext cx="1415142" cy="914400"/>
              <a:chOff x="5812971" y="-87075"/>
              <a:chExt cx="1415142" cy="914400"/>
            </a:xfrm>
          </p:grpSpPr>
          <p:sp>
            <p:nvSpPr>
              <p:cNvPr id="38" name="Rectángulo 37">
                <a:extLst>
                  <a:ext uri="{FF2B5EF4-FFF2-40B4-BE49-F238E27FC236}">
                    <a16:creationId xmlns:a16="http://schemas.microsoft.com/office/drawing/2014/main" id="{9404689A-9E8C-48BC-8D6D-24B5A5CFEBA4}"/>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9" name="Rectángulo 38">
                <a:extLst>
                  <a:ext uri="{FF2B5EF4-FFF2-40B4-BE49-F238E27FC236}">
                    <a16:creationId xmlns:a16="http://schemas.microsoft.com/office/drawing/2014/main" id="{BB118802-E738-4011-8EBD-3F73A97EE75C}"/>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40" name="Arco de bloque 39">
                <a:extLst>
                  <a:ext uri="{FF2B5EF4-FFF2-40B4-BE49-F238E27FC236}">
                    <a16:creationId xmlns:a16="http://schemas.microsoft.com/office/drawing/2014/main" id="{F59C78E9-B3AB-4B66-9163-9354F0B67153}"/>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sp>
        <p:nvSpPr>
          <p:cNvPr id="42" name="CuadroTexto 41">
            <a:extLst>
              <a:ext uri="{FF2B5EF4-FFF2-40B4-BE49-F238E27FC236}">
                <a16:creationId xmlns:a16="http://schemas.microsoft.com/office/drawing/2014/main" id="{1344E2CD-4BFB-4DD2-A50E-07274262980E}"/>
              </a:ext>
            </a:extLst>
          </p:cNvPr>
          <p:cNvSpPr txBox="1"/>
          <p:nvPr/>
        </p:nvSpPr>
        <p:spPr>
          <a:xfrm>
            <a:off x="740229" y="827314"/>
            <a:ext cx="4125688" cy="4470968"/>
          </a:xfrm>
          <a:prstGeom prst="rect">
            <a:avLst/>
          </a:prstGeom>
          <a:noFill/>
        </p:spPr>
        <p:txBody>
          <a:bodyPr wrap="square" rtlCol="0">
            <a:spAutoFit/>
          </a:bodyPr>
          <a:lstStyle/>
          <a:p>
            <a:pPr>
              <a:lnSpc>
                <a:spcPct val="107000"/>
              </a:lnSpc>
              <a:spcAft>
                <a:spcPts val="800"/>
              </a:spcAft>
            </a:pPr>
            <a:r>
              <a:rPr lang="es-MX" sz="2000" dirty="0">
                <a:effectLst/>
                <a:latin typeface="Elephant" panose="02020904090505020303" pitchFamily="18" charset="0"/>
                <a:ea typeface="Calibri" panose="020F0502020204030204" pitchFamily="34" charset="0"/>
                <a:cs typeface="Times New Roman" panose="02020603050405020304" pitchFamily="18" charset="0"/>
              </a:rPr>
              <a:t>Alicia siguió su camino con el fin de regresar a casa al internarse en el bosque y con la duda de qué camino seguir se le apareció un gato echado sobre la rama de un árbol que le dijo </a:t>
            </a:r>
          </a:p>
          <a:p>
            <a:pPr>
              <a:lnSpc>
                <a:spcPct val="107000"/>
              </a:lnSpc>
              <a:spcAft>
                <a:spcPts val="800"/>
              </a:spcAft>
            </a:pPr>
            <a:r>
              <a:rPr lang="es-MX" sz="2000" dirty="0">
                <a:latin typeface="Elephant" panose="02020904090505020303" pitchFamily="18" charset="0"/>
                <a:ea typeface="Calibri" panose="020F0502020204030204" pitchFamily="34" charset="0"/>
                <a:cs typeface="Times New Roman" panose="02020603050405020304" pitchFamily="18" charset="0"/>
              </a:rPr>
              <a:t>-Y</a:t>
            </a:r>
            <a:r>
              <a:rPr lang="es-MX" sz="2000" dirty="0">
                <a:effectLst/>
                <a:latin typeface="Elephant" panose="02020904090505020303" pitchFamily="18" charset="0"/>
                <a:ea typeface="Calibri" panose="020F0502020204030204" pitchFamily="34" charset="0"/>
                <a:cs typeface="Times New Roman" panose="02020603050405020304" pitchFamily="18" charset="0"/>
              </a:rPr>
              <a:t>o soy el hechicero del conejo blanco, si, por aquí anda </a:t>
            </a:r>
          </a:p>
          <a:p>
            <a:r>
              <a:rPr lang="es-MX" sz="2000" dirty="0">
                <a:effectLst/>
                <a:latin typeface="Elephant" panose="02020904090505020303" pitchFamily="18" charset="0"/>
                <a:ea typeface="Calibri" panose="020F0502020204030204" pitchFamily="34" charset="0"/>
                <a:cs typeface="Times New Roman" panose="02020603050405020304" pitchFamily="18" charset="0"/>
              </a:rPr>
              <a:t>el gato desapareció dejando una sonrisa que acto seguido se esfumó de golpe, Alicia comenzó a caminar hacia la dirección que le indicó el gato </a:t>
            </a:r>
            <a:endParaRPr lang="es-MX" sz="2000" dirty="0">
              <a:latin typeface="Elephant" panose="02020904090505020303" pitchFamily="18" charset="0"/>
            </a:endParaRPr>
          </a:p>
        </p:txBody>
      </p:sp>
      <p:pic>
        <p:nvPicPr>
          <p:cNvPr id="8194" name="Picture 2" descr="Resultado de imagen de alicia en el país de las maravillas y el gato">
            <a:extLst>
              <a:ext uri="{FF2B5EF4-FFF2-40B4-BE49-F238E27FC236}">
                <a16:creationId xmlns:a16="http://schemas.microsoft.com/office/drawing/2014/main" id="{CC1DF43C-91FC-4D64-A382-FCBB359AFE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27775" y="304821"/>
            <a:ext cx="2852737" cy="2837148"/>
          </a:xfrm>
          <a:prstGeom prst="rect">
            <a:avLst/>
          </a:prstGeom>
          <a:solidFill>
            <a:srgbClr val="FFFFFF">
              <a:shade val="85000"/>
            </a:srgbClr>
          </a:solid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909E8E84-426E-40DD-AFC4-6F175D3DCCD1}">
              <a14:hiddenFill xmlns:a14="http://schemas.microsoft.com/office/drawing/2010/main">
                <a:solidFill>
                  <a:srgbClr val="FFFFFF"/>
                </a:solidFill>
              </a14:hiddenFill>
            </a:ext>
          </a:extLst>
        </p:spPr>
      </p:pic>
      <p:pic>
        <p:nvPicPr>
          <p:cNvPr id="8196" name="Picture 4" descr="Resultado de imagen de alicia en el país de las maravillas y el gato">
            <a:extLst>
              <a:ext uri="{FF2B5EF4-FFF2-40B4-BE49-F238E27FC236}">
                <a16:creationId xmlns:a16="http://schemas.microsoft.com/office/drawing/2014/main" id="{529F6B72-2275-4BE3-8A2C-033C0D1FD7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76613" y="3814222"/>
            <a:ext cx="2852737" cy="2139553"/>
          </a:xfrm>
          <a:prstGeom prst="rect">
            <a:avLst/>
          </a:prstGeom>
          <a:solidFill>
            <a:srgbClr val="FFFFFF">
              <a:shade val="85000"/>
            </a:srgbClr>
          </a:solid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64362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randombar(horizontal)">
                                      <p:cBhvr>
                                        <p:cTn id="7" dur="500"/>
                                        <p:tgtEl>
                                          <p:spTgt spid="819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8196"/>
                                        </p:tgtEl>
                                        <p:attrNameLst>
                                          <p:attrName>style.visibility</p:attrName>
                                        </p:attrNameLst>
                                      </p:cBhvr>
                                      <p:to>
                                        <p:strVal val="visible"/>
                                      </p:to>
                                    </p:set>
                                    <p:animEffect transition="in" filter="randombar(horizontal)">
                                      <p:cBhvr>
                                        <p:cTn id="12" dur="500"/>
                                        <p:tgtEl>
                                          <p:spTgt spid="81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D13E27C4-AF85-433E-8903-CA84A60E628F}"/>
              </a:ext>
            </a:extLst>
          </p:cNvPr>
          <p:cNvSpPr/>
          <p:nvPr/>
        </p:nvSpPr>
        <p:spPr>
          <a:xfrm>
            <a:off x="0" y="0"/>
            <a:ext cx="12192000" cy="685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Rectángulo 4">
            <a:extLst>
              <a:ext uri="{FF2B5EF4-FFF2-40B4-BE49-F238E27FC236}">
                <a16:creationId xmlns:a16="http://schemas.microsoft.com/office/drawing/2014/main" id="{FD3DCE4D-576B-411B-ACFA-46A88A7E6155}"/>
              </a:ext>
            </a:extLst>
          </p:cNvPr>
          <p:cNvSpPr/>
          <p:nvPr/>
        </p:nvSpPr>
        <p:spPr>
          <a:xfrm>
            <a:off x="6139542" y="87087"/>
            <a:ext cx="5943600" cy="670560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Rectángulo 5">
            <a:extLst>
              <a:ext uri="{FF2B5EF4-FFF2-40B4-BE49-F238E27FC236}">
                <a16:creationId xmlns:a16="http://schemas.microsoft.com/office/drawing/2014/main" id="{6F63F285-4F19-40F3-81F1-C82DDFB93A31}"/>
              </a:ext>
            </a:extLst>
          </p:cNvPr>
          <p:cNvSpPr/>
          <p:nvPr/>
        </p:nvSpPr>
        <p:spPr>
          <a:xfrm>
            <a:off x="87087" y="65316"/>
            <a:ext cx="5943600" cy="670560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8" name="Grupo 7">
            <a:extLst>
              <a:ext uri="{FF2B5EF4-FFF2-40B4-BE49-F238E27FC236}">
                <a16:creationId xmlns:a16="http://schemas.microsoft.com/office/drawing/2014/main" id="{F9F3A593-29A7-4D32-A17D-77C77EA7172E}"/>
              </a:ext>
            </a:extLst>
          </p:cNvPr>
          <p:cNvGrpSpPr/>
          <p:nvPr/>
        </p:nvGrpSpPr>
        <p:grpSpPr>
          <a:xfrm>
            <a:off x="5377544" y="-87086"/>
            <a:ext cx="1415142" cy="914400"/>
            <a:chOff x="5812971" y="-87075"/>
            <a:chExt cx="1415142" cy="914400"/>
          </a:xfrm>
        </p:grpSpPr>
        <p:sp>
          <p:nvSpPr>
            <p:cNvPr id="2" name="Rectángulo 1">
              <a:extLst>
                <a:ext uri="{FF2B5EF4-FFF2-40B4-BE49-F238E27FC236}">
                  <a16:creationId xmlns:a16="http://schemas.microsoft.com/office/drawing/2014/main" id="{BCE543D9-313B-4C8A-B2ED-AA2906B8D8E8}"/>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7" name="Rectángulo 6">
              <a:extLst>
                <a:ext uri="{FF2B5EF4-FFF2-40B4-BE49-F238E27FC236}">
                  <a16:creationId xmlns:a16="http://schemas.microsoft.com/office/drawing/2014/main" id="{D1FA629D-DD20-471C-B8CE-C056463717C6}"/>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 name="Arco de bloque 2">
              <a:extLst>
                <a:ext uri="{FF2B5EF4-FFF2-40B4-BE49-F238E27FC236}">
                  <a16:creationId xmlns:a16="http://schemas.microsoft.com/office/drawing/2014/main" id="{274269BE-338E-4871-9D37-C66DB8D96964}"/>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9" name="Grupo 8">
            <a:extLst>
              <a:ext uri="{FF2B5EF4-FFF2-40B4-BE49-F238E27FC236}">
                <a16:creationId xmlns:a16="http://schemas.microsoft.com/office/drawing/2014/main" id="{1FACC579-D6E0-4B40-892E-3BA8C722D5F5}"/>
              </a:ext>
            </a:extLst>
          </p:cNvPr>
          <p:cNvGrpSpPr/>
          <p:nvPr/>
        </p:nvGrpSpPr>
        <p:grpSpPr>
          <a:xfrm>
            <a:off x="5344890" y="2111816"/>
            <a:ext cx="1415142" cy="914400"/>
            <a:chOff x="5812971" y="-87075"/>
            <a:chExt cx="1415142" cy="914400"/>
          </a:xfrm>
        </p:grpSpPr>
        <p:sp>
          <p:nvSpPr>
            <p:cNvPr id="10" name="Rectángulo 9">
              <a:extLst>
                <a:ext uri="{FF2B5EF4-FFF2-40B4-BE49-F238E27FC236}">
                  <a16:creationId xmlns:a16="http://schemas.microsoft.com/office/drawing/2014/main" id="{70D6257B-750A-4EE3-A95A-3C0A5E8E9168}"/>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1" name="Rectángulo 10">
              <a:extLst>
                <a:ext uri="{FF2B5EF4-FFF2-40B4-BE49-F238E27FC236}">
                  <a16:creationId xmlns:a16="http://schemas.microsoft.com/office/drawing/2014/main" id="{3887ADAD-5912-4158-BF41-7F7632C5688D}"/>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2" name="Arco de bloque 11">
              <a:extLst>
                <a:ext uri="{FF2B5EF4-FFF2-40B4-BE49-F238E27FC236}">
                  <a16:creationId xmlns:a16="http://schemas.microsoft.com/office/drawing/2014/main" id="{766FE71D-B6E0-4E8B-9F35-58E5AD8AD79E}"/>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13" name="Grupo 12">
            <a:extLst>
              <a:ext uri="{FF2B5EF4-FFF2-40B4-BE49-F238E27FC236}">
                <a16:creationId xmlns:a16="http://schemas.microsoft.com/office/drawing/2014/main" id="{3A87E79C-6834-423B-8305-BB531A1F5778}"/>
              </a:ext>
            </a:extLst>
          </p:cNvPr>
          <p:cNvGrpSpPr/>
          <p:nvPr/>
        </p:nvGrpSpPr>
        <p:grpSpPr>
          <a:xfrm>
            <a:off x="5366662" y="1066791"/>
            <a:ext cx="1415142" cy="914400"/>
            <a:chOff x="5812971" y="-87075"/>
            <a:chExt cx="1415142" cy="914400"/>
          </a:xfrm>
        </p:grpSpPr>
        <p:sp>
          <p:nvSpPr>
            <p:cNvPr id="14" name="Rectángulo 13">
              <a:extLst>
                <a:ext uri="{FF2B5EF4-FFF2-40B4-BE49-F238E27FC236}">
                  <a16:creationId xmlns:a16="http://schemas.microsoft.com/office/drawing/2014/main" id="{BBB92923-AD50-427C-84C9-FB521252E7F3}"/>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 name="Rectángulo 14">
              <a:extLst>
                <a:ext uri="{FF2B5EF4-FFF2-40B4-BE49-F238E27FC236}">
                  <a16:creationId xmlns:a16="http://schemas.microsoft.com/office/drawing/2014/main" id="{A8C87649-069B-4E58-9C98-D6F4FADB6FFF}"/>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 name="Arco de bloque 15">
              <a:extLst>
                <a:ext uri="{FF2B5EF4-FFF2-40B4-BE49-F238E27FC236}">
                  <a16:creationId xmlns:a16="http://schemas.microsoft.com/office/drawing/2014/main" id="{D34464BB-23FD-40B7-85C5-4A57F6E321C8}"/>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41" name="Grupo 40">
            <a:extLst>
              <a:ext uri="{FF2B5EF4-FFF2-40B4-BE49-F238E27FC236}">
                <a16:creationId xmlns:a16="http://schemas.microsoft.com/office/drawing/2014/main" id="{9A29CDC9-9780-4049-9FEB-B77050BB48D5}"/>
              </a:ext>
            </a:extLst>
          </p:cNvPr>
          <p:cNvGrpSpPr/>
          <p:nvPr/>
        </p:nvGrpSpPr>
        <p:grpSpPr>
          <a:xfrm>
            <a:off x="5339452" y="-87083"/>
            <a:ext cx="1447796" cy="6727339"/>
            <a:chOff x="5339452" y="-87083"/>
            <a:chExt cx="1447796" cy="6727339"/>
          </a:xfrm>
        </p:grpSpPr>
        <p:grpSp>
          <p:nvGrpSpPr>
            <p:cNvPr id="17" name="Grupo 16">
              <a:extLst>
                <a:ext uri="{FF2B5EF4-FFF2-40B4-BE49-F238E27FC236}">
                  <a16:creationId xmlns:a16="http://schemas.microsoft.com/office/drawing/2014/main" id="{05A4D7B3-B020-46D6-A177-5913CB9A81F0}"/>
                </a:ext>
              </a:extLst>
            </p:cNvPr>
            <p:cNvGrpSpPr/>
            <p:nvPr/>
          </p:nvGrpSpPr>
          <p:grpSpPr>
            <a:xfrm>
              <a:off x="5366664" y="3243923"/>
              <a:ext cx="1415142" cy="914400"/>
              <a:chOff x="5812971" y="-87075"/>
              <a:chExt cx="1415142" cy="914400"/>
            </a:xfrm>
          </p:grpSpPr>
          <p:sp>
            <p:nvSpPr>
              <p:cNvPr id="18" name="Rectángulo 17">
                <a:extLst>
                  <a:ext uri="{FF2B5EF4-FFF2-40B4-BE49-F238E27FC236}">
                    <a16:creationId xmlns:a16="http://schemas.microsoft.com/office/drawing/2014/main" id="{07D5DB42-7A7F-4040-A67B-5DE480AE823B}"/>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 name="Rectángulo 18">
                <a:extLst>
                  <a:ext uri="{FF2B5EF4-FFF2-40B4-BE49-F238E27FC236}">
                    <a16:creationId xmlns:a16="http://schemas.microsoft.com/office/drawing/2014/main" id="{D0BF7B1A-4568-4B39-8517-6E4E3246DBE7}"/>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0" name="Arco de bloque 19">
                <a:extLst>
                  <a:ext uri="{FF2B5EF4-FFF2-40B4-BE49-F238E27FC236}">
                    <a16:creationId xmlns:a16="http://schemas.microsoft.com/office/drawing/2014/main" id="{0B8A0DD5-D729-4833-BCBB-2AF431382F94}"/>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21" name="Grupo 20">
              <a:extLst>
                <a:ext uri="{FF2B5EF4-FFF2-40B4-BE49-F238E27FC236}">
                  <a16:creationId xmlns:a16="http://schemas.microsoft.com/office/drawing/2014/main" id="{751C8EA8-230F-4B4E-BE3C-676850A27C4A}"/>
                </a:ext>
              </a:extLst>
            </p:cNvPr>
            <p:cNvGrpSpPr/>
            <p:nvPr/>
          </p:nvGrpSpPr>
          <p:grpSpPr>
            <a:xfrm>
              <a:off x="5366667" y="4463123"/>
              <a:ext cx="1415142" cy="914400"/>
              <a:chOff x="5812971" y="-87075"/>
              <a:chExt cx="1415142" cy="914400"/>
            </a:xfrm>
          </p:grpSpPr>
          <p:sp>
            <p:nvSpPr>
              <p:cNvPr id="22" name="Rectángulo 21">
                <a:extLst>
                  <a:ext uri="{FF2B5EF4-FFF2-40B4-BE49-F238E27FC236}">
                    <a16:creationId xmlns:a16="http://schemas.microsoft.com/office/drawing/2014/main" id="{B7A74632-3CF6-4226-BB77-D98C9FFEBF33}"/>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3" name="Rectángulo 22">
                <a:extLst>
                  <a:ext uri="{FF2B5EF4-FFF2-40B4-BE49-F238E27FC236}">
                    <a16:creationId xmlns:a16="http://schemas.microsoft.com/office/drawing/2014/main" id="{B4057147-48D2-4E8D-A662-EB36A0F800A6}"/>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4" name="Arco de bloque 23">
                <a:extLst>
                  <a:ext uri="{FF2B5EF4-FFF2-40B4-BE49-F238E27FC236}">
                    <a16:creationId xmlns:a16="http://schemas.microsoft.com/office/drawing/2014/main" id="{C2FC36D7-9C13-4EDA-9389-49422CA5DACE}"/>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25" name="Grupo 24">
              <a:extLst>
                <a:ext uri="{FF2B5EF4-FFF2-40B4-BE49-F238E27FC236}">
                  <a16:creationId xmlns:a16="http://schemas.microsoft.com/office/drawing/2014/main" id="{42FD1ADB-FDEE-48BA-983A-C1CC31C3016F}"/>
                </a:ext>
              </a:extLst>
            </p:cNvPr>
            <p:cNvGrpSpPr/>
            <p:nvPr/>
          </p:nvGrpSpPr>
          <p:grpSpPr>
            <a:xfrm>
              <a:off x="5344899" y="5725856"/>
              <a:ext cx="1415142" cy="914400"/>
              <a:chOff x="5812971" y="-87075"/>
              <a:chExt cx="1415142" cy="914400"/>
            </a:xfrm>
          </p:grpSpPr>
          <p:sp>
            <p:nvSpPr>
              <p:cNvPr id="26" name="Rectángulo 25">
                <a:extLst>
                  <a:ext uri="{FF2B5EF4-FFF2-40B4-BE49-F238E27FC236}">
                    <a16:creationId xmlns:a16="http://schemas.microsoft.com/office/drawing/2014/main" id="{A88E834F-238D-4CAF-8257-233CBA911308}"/>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7" name="Rectángulo 26">
                <a:extLst>
                  <a:ext uri="{FF2B5EF4-FFF2-40B4-BE49-F238E27FC236}">
                    <a16:creationId xmlns:a16="http://schemas.microsoft.com/office/drawing/2014/main" id="{7D9D1292-C88A-49AF-9C25-2E3430260FE8}"/>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8" name="Arco de bloque 27">
                <a:extLst>
                  <a:ext uri="{FF2B5EF4-FFF2-40B4-BE49-F238E27FC236}">
                    <a16:creationId xmlns:a16="http://schemas.microsoft.com/office/drawing/2014/main" id="{CE53C8E3-799C-4BBA-90AF-5D60F416DE42}"/>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29" name="Grupo 28">
              <a:extLst>
                <a:ext uri="{FF2B5EF4-FFF2-40B4-BE49-F238E27FC236}">
                  <a16:creationId xmlns:a16="http://schemas.microsoft.com/office/drawing/2014/main" id="{0C18855A-E2DC-4D2E-B3CC-6C9AA80FFFE1}"/>
                </a:ext>
              </a:extLst>
            </p:cNvPr>
            <p:cNvGrpSpPr/>
            <p:nvPr/>
          </p:nvGrpSpPr>
          <p:grpSpPr>
            <a:xfrm>
              <a:off x="5372106" y="-87083"/>
              <a:ext cx="1415142" cy="914400"/>
              <a:chOff x="5812971" y="-87075"/>
              <a:chExt cx="1415142" cy="914400"/>
            </a:xfrm>
          </p:grpSpPr>
          <p:sp>
            <p:nvSpPr>
              <p:cNvPr id="30" name="Rectángulo 29">
                <a:extLst>
                  <a:ext uri="{FF2B5EF4-FFF2-40B4-BE49-F238E27FC236}">
                    <a16:creationId xmlns:a16="http://schemas.microsoft.com/office/drawing/2014/main" id="{1A44C6E2-B6D0-493D-A0D0-072F1CA6F797}"/>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1" name="Rectángulo 30">
                <a:extLst>
                  <a:ext uri="{FF2B5EF4-FFF2-40B4-BE49-F238E27FC236}">
                    <a16:creationId xmlns:a16="http://schemas.microsoft.com/office/drawing/2014/main" id="{CAABF106-FA5D-4D8B-A0BF-EE8F192A2A38}"/>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2" name="Arco de bloque 31">
                <a:extLst>
                  <a:ext uri="{FF2B5EF4-FFF2-40B4-BE49-F238E27FC236}">
                    <a16:creationId xmlns:a16="http://schemas.microsoft.com/office/drawing/2014/main" id="{F9D0D6A5-B8A1-4448-AB5C-767123D0B0D7}"/>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33" name="Grupo 32">
              <a:extLst>
                <a:ext uri="{FF2B5EF4-FFF2-40B4-BE49-F238E27FC236}">
                  <a16:creationId xmlns:a16="http://schemas.microsoft.com/office/drawing/2014/main" id="{54FCCC79-5BBE-4740-B920-C2F7995F41EC}"/>
                </a:ext>
              </a:extLst>
            </p:cNvPr>
            <p:cNvGrpSpPr/>
            <p:nvPr/>
          </p:nvGrpSpPr>
          <p:grpSpPr>
            <a:xfrm>
              <a:off x="5339452" y="2111819"/>
              <a:ext cx="1415142" cy="914400"/>
              <a:chOff x="5812971" y="-87075"/>
              <a:chExt cx="1415142" cy="914400"/>
            </a:xfrm>
          </p:grpSpPr>
          <p:sp>
            <p:nvSpPr>
              <p:cNvPr id="34" name="Rectángulo 33">
                <a:extLst>
                  <a:ext uri="{FF2B5EF4-FFF2-40B4-BE49-F238E27FC236}">
                    <a16:creationId xmlns:a16="http://schemas.microsoft.com/office/drawing/2014/main" id="{EA502B08-312F-4FD1-8640-0131365FAF1A}"/>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5" name="Rectángulo 34">
                <a:extLst>
                  <a:ext uri="{FF2B5EF4-FFF2-40B4-BE49-F238E27FC236}">
                    <a16:creationId xmlns:a16="http://schemas.microsoft.com/office/drawing/2014/main" id="{286E459F-B2B0-4158-B97E-AF8DDC8B0CAD}"/>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6" name="Arco de bloque 35">
                <a:extLst>
                  <a:ext uri="{FF2B5EF4-FFF2-40B4-BE49-F238E27FC236}">
                    <a16:creationId xmlns:a16="http://schemas.microsoft.com/office/drawing/2014/main" id="{AFF1E5C0-067D-4776-B9D2-C023BDB6C7B8}"/>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37" name="Grupo 36">
              <a:extLst>
                <a:ext uri="{FF2B5EF4-FFF2-40B4-BE49-F238E27FC236}">
                  <a16:creationId xmlns:a16="http://schemas.microsoft.com/office/drawing/2014/main" id="{14BA6B19-534E-4968-938A-DE3AF512C8B5}"/>
                </a:ext>
              </a:extLst>
            </p:cNvPr>
            <p:cNvGrpSpPr/>
            <p:nvPr/>
          </p:nvGrpSpPr>
          <p:grpSpPr>
            <a:xfrm>
              <a:off x="5361224" y="1066794"/>
              <a:ext cx="1415142" cy="914400"/>
              <a:chOff x="5812971" y="-87075"/>
              <a:chExt cx="1415142" cy="914400"/>
            </a:xfrm>
          </p:grpSpPr>
          <p:sp>
            <p:nvSpPr>
              <p:cNvPr id="38" name="Rectángulo 37">
                <a:extLst>
                  <a:ext uri="{FF2B5EF4-FFF2-40B4-BE49-F238E27FC236}">
                    <a16:creationId xmlns:a16="http://schemas.microsoft.com/office/drawing/2014/main" id="{9404689A-9E8C-48BC-8D6D-24B5A5CFEBA4}"/>
                  </a:ext>
                </a:extLst>
              </p:cNvPr>
              <p:cNvSpPr/>
              <p:nvPr/>
            </p:nvSpPr>
            <p:spPr>
              <a:xfrm>
                <a:off x="5812971"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39" name="Rectángulo 38">
                <a:extLst>
                  <a:ext uri="{FF2B5EF4-FFF2-40B4-BE49-F238E27FC236}">
                    <a16:creationId xmlns:a16="http://schemas.microsoft.com/office/drawing/2014/main" id="{BB118802-E738-4011-8EBD-3F73A97EE75C}"/>
                  </a:ext>
                </a:extLst>
              </p:cNvPr>
              <p:cNvSpPr/>
              <p:nvPr/>
            </p:nvSpPr>
            <p:spPr>
              <a:xfrm>
                <a:off x="6640284" y="304800"/>
                <a:ext cx="587829" cy="3048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40" name="Arco de bloque 39">
                <a:extLst>
                  <a:ext uri="{FF2B5EF4-FFF2-40B4-BE49-F238E27FC236}">
                    <a16:creationId xmlns:a16="http://schemas.microsoft.com/office/drawing/2014/main" id="{F59C78E9-B3AB-4B66-9163-9354F0B67153}"/>
                  </a:ext>
                </a:extLst>
              </p:cNvPr>
              <p:cNvSpPr/>
              <p:nvPr/>
            </p:nvSpPr>
            <p:spPr>
              <a:xfrm>
                <a:off x="6030687" y="-87075"/>
                <a:ext cx="914400" cy="914400"/>
              </a:xfrm>
              <a:prstGeom prst="blockArc">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sp>
        <p:nvSpPr>
          <p:cNvPr id="42" name="CuadroTexto 41">
            <a:extLst>
              <a:ext uri="{FF2B5EF4-FFF2-40B4-BE49-F238E27FC236}">
                <a16:creationId xmlns:a16="http://schemas.microsoft.com/office/drawing/2014/main" id="{49EE778C-6D3A-44C4-924A-33D882A5C66E}"/>
              </a:ext>
            </a:extLst>
          </p:cNvPr>
          <p:cNvSpPr txBox="1"/>
          <p:nvPr/>
        </p:nvSpPr>
        <p:spPr>
          <a:xfrm>
            <a:off x="6905103" y="176902"/>
            <a:ext cx="4490369" cy="6615785"/>
          </a:xfrm>
          <a:prstGeom prst="rect">
            <a:avLst/>
          </a:prstGeom>
          <a:noFill/>
        </p:spPr>
        <p:txBody>
          <a:bodyPr wrap="square" rtlCol="0">
            <a:spAutoFit/>
          </a:bodyPr>
          <a:lstStyle/>
          <a:p>
            <a:pPr>
              <a:lnSpc>
                <a:spcPct val="107000"/>
              </a:lnSpc>
              <a:spcAft>
                <a:spcPts val="800"/>
              </a:spcAft>
            </a:pPr>
            <a:r>
              <a:rPr lang="es-MX" dirty="0">
                <a:latin typeface="Elephant" panose="02020904090505020303" pitchFamily="18" charset="0"/>
                <a:ea typeface="Calibri" panose="020F0502020204030204" pitchFamily="34" charset="0"/>
                <a:cs typeface="Times New Roman" panose="02020603050405020304" pitchFamily="18" charset="0"/>
              </a:rPr>
              <a:t>C</a:t>
            </a:r>
            <a:r>
              <a:rPr lang="es-MX" sz="1800" dirty="0">
                <a:effectLst/>
                <a:latin typeface="Elephant" panose="02020904090505020303" pitchFamily="18" charset="0"/>
                <a:ea typeface="Calibri" panose="020F0502020204030204" pitchFamily="34" charset="0"/>
                <a:cs typeface="Times New Roman" panose="02020603050405020304" pitchFamily="18" charset="0"/>
              </a:rPr>
              <a:t>uando de repente sintió un fuerte sonido de trompetas, se volvió para averiguar de dónde venía el sonido y se encontró algunos pasajes que ahí cerca se afanaban pintando de rojo algunas rosas blancas, Alicia ingenuamente preguntó</a:t>
            </a:r>
          </a:p>
          <a:p>
            <a:pPr>
              <a:lnSpc>
                <a:spcPct val="107000"/>
              </a:lnSpc>
              <a:spcAft>
                <a:spcPts val="800"/>
              </a:spcAft>
            </a:pPr>
            <a:r>
              <a:rPr lang="es-MX" dirty="0">
                <a:latin typeface="Elephant" panose="02020904090505020303" pitchFamily="18" charset="0"/>
                <a:ea typeface="Calibri" panose="020F0502020204030204" pitchFamily="34" charset="0"/>
                <a:cs typeface="Times New Roman" panose="02020603050405020304" pitchFamily="18" charset="0"/>
              </a:rPr>
              <a:t>-</a:t>
            </a:r>
            <a:r>
              <a:rPr lang="es-MX" sz="1800" dirty="0">
                <a:effectLst/>
                <a:latin typeface="Elephant" panose="02020904090505020303" pitchFamily="18" charset="0"/>
                <a:ea typeface="Calibri" panose="020F0502020204030204" pitchFamily="34" charset="0"/>
                <a:cs typeface="Times New Roman" panose="02020603050405020304" pitchFamily="18" charset="0"/>
              </a:rPr>
              <a:t>¿qué hacen? ¿Quiénes son ustedes?</a:t>
            </a:r>
          </a:p>
          <a:p>
            <a:pPr>
              <a:lnSpc>
                <a:spcPct val="107000"/>
              </a:lnSpc>
              <a:spcAft>
                <a:spcPts val="800"/>
              </a:spcAft>
            </a:pPr>
            <a:r>
              <a:rPr lang="es-MX" sz="1800" dirty="0">
                <a:effectLst/>
                <a:latin typeface="Elephant" panose="02020904090505020303" pitchFamily="18" charset="0"/>
                <a:ea typeface="Calibri" panose="020F0502020204030204" pitchFamily="34" charset="0"/>
                <a:cs typeface="Times New Roman" panose="02020603050405020304" pitchFamily="18" charset="0"/>
              </a:rPr>
              <a:t> Y respondieron</a:t>
            </a:r>
          </a:p>
          <a:p>
            <a:pPr>
              <a:lnSpc>
                <a:spcPct val="107000"/>
              </a:lnSpc>
              <a:spcAft>
                <a:spcPts val="800"/>
              </a:spcAft>
            </a:pPr>
            <a:r>
              <a:rPr lang="es-MX" dirty="0">
                <a:latin typeface="Elephant" panose="02020904090505020303" pitchFamily="18" charset="0"/>
                <a:ea typeface="Calibri" panose="020F0502020204030204" pitchFamily="34" charset="0"/>
                <a:cs typeface="Times New Roman" panose="02020603050405020304" pitchFamily="18" charset="0"/>
              </a:rPr>
              <a:t>-</a:t>
            </a:r>
            <a:r>
              <a:rPr lang="es-MX" sz="1800" dirty="0">
                <a:effectLst/>
                <a:latin typeface="Elephant" panose="02020904090505020303" pitchFamily="18" charset="0"/>
                <a:ea typeface="Calibri" panose="020F0502020204030204" pitchFamily="34" charset="0"/>
                <a:cs typeface="Times New Roman" panose="02020603050405020304" pitchFamily="18" charset="0"/>
              </a:rPr>
              <a:t>los sonidos que han escuchado anuncian la llegada de la reina de corazones y si ella descubre que hemos pintado las flores blancas de rojo nos cortará la cabeza de un solo Tajo. </a:t>
            </a:r>
          </a:p>
          <a:p>
            <a:pPr>
              <a:lnSpc>
                <a:spcPct val="107000"/>
              </a:lnSpc>
              <a:spcAft>
                <a:spcPts val="800"/>
              </a:spcAft>
            </a:pPr>
            <a:r>
              <a:rPr lang="es-MX" dirty="0">
                <a:latin typeface="Elephant" panose="02020904090505020303" pitchFamily="18" charset="0"/>
                <a:ea typeface="Calibri" panose="020F0502020204030204" pitchFamily="34" charset="0"/>
                <a:cs typeface="Times New Roman" panose="02020603050405020304" pitchFamily="18" charset="0"/>
              </a:rPr>
              <a:t>E</a:t>
            </a:r>
            <a:r>
              <a:rPr lang="es-MX" sz="1800" dirty="0">
                <a:effectLst/>
                <a:latin typeface="Elephant" panose="02020904090505020303" pitchFamily="18" charset="0"/>
                <a:ea typeface="Calibri" panose="020F0502020204030204" pitchFamily="34" charset="0"/>
                <a:cs typeface="Times New Roman" panose="02020603050405020304" pitchFamily="18" charset="0"/>
              </a:rPr>
              <a:t>n aquel momento llegó de verdad la reina de corazones vio a Alicia y acercándose le dijo</a:t>
            </a:r>
          </a:p>
          <a:p>
            <a:pPr>
              <a:lnSpc>
                <a:spcPct val="107000"/>
              </a:lnSpc>
              <a:spcAft>
                <a:spcPts val="800"/>
              </a:spcAft>
            </a:pPr>
            <a:r>
              <a:rPr lang="es-MX" dirty="0">
                <a:latin typeface="Elephant" panose="02020904090505020303" pitchFamily="18" charset="0"/>
                <a:ea typeface="Calibri" panose="020F0502020204030204" pitchFamily="34" charset="0"/>
                <a:cs typeface="Times New Roman" panose="02020603050405020304" pitchFamily="18" charset="0"/>
              </a:rPr>
              <a:t>-¿</a:t>
            </a:r>
            <a:r>
              <a:rPr lang="es-MX" sz="1800" dirty="0">
                <a:effectLst/>
                <a:latin typeface="Elephant" panose="02020904090505020303" pitchFamily="18" charset="0"/>
                <a:ea typeface="Calibri" panose="020F0502020204030204" pitchFamily="34" charset="0"/>
                <a:cs typeface="Times New Roman" panose="02020603050405020304" pitchFamily="18" charset="0"/>
              </a:rPr>
              <a:t>sabes jugar cricket?</a:t>
            </a:r>
          </a:p>
          <a:p>
            <a:endParaRPr lang="es-MX" dirty="0"/>
          </a:p>
        </p:txBody>
      </p:sp>
      <p:pic>
        <p:nvPicPr>
          <p:cNvPr id="9218" name="Picture 2" descr="Resultado de imagen de alicia en el país de las maravillas y los soldados de la reina roja">
            <a:extLst>
              <a:ext uri="{FF2B5EF4-FFF2-40B4-BE49-F238E27FC236}">
                <a16:creationId xmlns:a16="http://schemas.microsoft.com/office/drawing/2014/main" id="{516B784A-1059-449B-8424-5092730631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8491" y="457189"/>
            <a:ext cx="2890836" cy="2614827"/>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a:extLst>
            <a:ext uri="{909E8E84-426E-40DD-AFC4-6F175D3DCCD1}">
              <a14:hiddenFill xmlns:a14="http://schemas.microsoft.com/office/drawing/2010/main">
                <a:solidFill>
                  <a:srgbClr val="FFFFFF"/>
                </a:solidFill>
              </a14:hiddenFill>
            </a:ext>
          </a:extLst>
        </p:spPr>
      </p:pic>
      <p:pic>
        <p:nvPicPr>
          <p:cNvPr id="9220" name="Picture 4" descr="Resultado de imagen de alicia en el país de las maravillas y la reina roja">
            <a:extLst>
              <a:ext uri="{FF2B5EF4-FFF2-40B4-BE49-F238E27FC236}">
                <a16:creationId xmlns:a16="http://schemas.microsoft.com/office/drawing/2014/main" id="{11B15374-55A6-4FB1-9E60-3B85E1A599D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289882">
            <a:off x="1992970" y="3642949"/>
            <a:ext cx="2612641" cy="242410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92770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wipe(down)">
                                      <p:cBhvr>
                                        <p:cTn id="7" dur="580">
                                          <p:stCondLst>
                                            <p:cond delay="0"/>
                                          </p:stCondLst>
                                        </p:cTn>
                                        <p:tgtEl>
                                          <p:spTgt spid="9218"/>
                                        </p:tgtEl>
                                      </p:cBhvr>
                                    </p:animEffect>
                                    <p:anim calcmode="lin" valueType="num">
                                      <p:cBhvr>
                                        <p:cTn id="8" dur="1822" tmFilter="0,0; 0.14,0.36; 0.43,0.73; 0.71,0.91; 1.0,1.0">
                                          <p:stCondLst>
                                            <p:cond delay="0"/>
                                          </p:stCondLst>
                                        </p:cTn>
                                        <p:tgtEl>
                                          <p:spTgt spid="921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921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921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921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9218"/>
                                        </p:tgtEl>
                                        <p:attrNameLst>
                                          <p:attrName>ppt_y</p:attrName>
                                        </p:attrNameLst>
                                      </p:cBhvr>
                                      <p:tavLst>
                                        <p:tav tm="0" fmla="#ppt_y-sin(pi*$)/81">
                                          <p:val>
                                            <p:fltVal val="0"/>
                                          </p:val>
                                        </p:tav>
                                        <p:tav tm="100000">
                                          <p:val>
                                            <p:fltVal val="1"/>
                                          </p:val>
                                        </p:tav>
                                      </p:tavLst>
                                    </p:anim>
                                    <p:animScale>
                                      <p:cBhvr>
                                        <p:cTn id="13" dur="26">
                                          <p:stCondLst>
                                            <p:cond delay="650"/>
                                          </p:stCondLst>
                                        </p:cTn>
                                        <p:tgtEl>
                                          <p:spTgt spid="9218"/>
                                        </p:tgtEl>
                                      </p:cBhvr>
                                      <p:to x="100000" y="60000"/>
                                    </p:animScale>
                                    <p:animScale>
                                      <p:cBhvr>
                                        <p:cTn id="14" dur="166" decel="50000">
                                          <p:stCondLst>
                                            <p:cond delay="676"/>
                                          </p:stCondLst>
                                        </p:cTn>
                                        <p:tgtEl>
                                          <p:spTgt spid="9218"/>
                                        </p:tgtEl>
                                      </p:cBhvr>
                                      <p:to x="100000" y="100000"/>
                                    </p:animScale>
                                    <p:animScale>
                                      <p:cBhvr>
                                        <p:cTn id="15" dur="26">
                                          <p:stCondLst>
                                            <p:cond delay="1312"/>
                                          </p:stCondLst>
                                        </p:cTn>
                                        <p:tgtEl>
                                          <p:spTgt spid="9218"/>
                                        </p:tgtEl>
                                      </p:cBhvr>
                                      <p:to x="100000" y="80000"/>
                                    </p:animScale>
                                    <p:animScale>
                                      <p:cBhvr>
                                        <p:cTn id="16" dur="166" decel="50000">
                                          <p:stCondLst>
                                            <p:cond delay="1338"/>
                                          </p:stCondLst>
                                        </p:cTn>
                                        <p:tgtEl>
                                          <p:spTgt spid="9218"/>
                                        </p:tgtEl>
                                      </p:cBhvr>
                                      <p:to x="100000" y="100000"/>
                                    </p:animScale>
                                    <p:animScale>
                                      <p:cBhvr>
                                        <p:cTn id="17" dur="26">
                                          <p:stCondLst>
                                            <p:cond delay="1642"/>
                                          </p:stCondLst>
                                        </p:cTn>
                                        <p:tgtEl>
                                          <p:spTgt spid="9218"/>
                                        </p:tgtEl>
                                      </p:cBhvr>
                                      <p:to x="100000" y="90000"/>
                                    </p:animScale>
                                    <p:animScale>
                                      <p:cBhvr>
                                        <p:cTn id="18" dur="166" decel="50000">
                                          <p:stCondLst>
                                            <p:cond delay="1668"/>
                                          </p:stCondLst>
                                        </p:cTn>
                                        <p:tgtEl>
                                          <p:spTgt spid="9218"/>
                                        </p:tgtEl>
                                      </p:cBhvr>
                                      <p:to x="100000" y="100000"/>
                                    </p:animScale>
                                    <p:animScale>
                                      <p:cBhvr>
                                        <p:cTn id="19" dur="26">
                                          <p:stCondLst>
                                            <p:cond delay="1808"/>
                                          </p:stCondLst>
                                        </p:cTn>
                                        <p:tgtEl>
                                          <p:spTgt spid="9218"/>
                                        </p:tgtEl>
                                      </p:cBhvr>
                                      <p:to x="100000" y="95000"/>
                                    </p:animScale>
                                    <p:animScale>
                                      <p:cBhvr>
                                        <p:cTn id="20" dur="166" decel="50000">
                                          <p:stCondLst>
                                            <p:cond delay="1834"/>
                                          </p:stCondLst>
                                        </p:cTn>
                                        <p:tgtEl>
                                          <p:spTgt spid="9218"/>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9220"/>
                                        </p:tgtEl>
                                        <p:attrNameLst>
                                          <p:attrName>style.visibility</p:attrName>
                                        </p:attrNameLst>
                                      </p:cBhvr>
                                      <p:to>
                                        <p:strVal val="visible"/>
                                      </p:to>
                                    </p:set>
                                    <p:animEffect transition="in" filter="wipe(down)">
                                      <p:cBhvr>
                                        <p:cTn id="25" dur="580">
                                          <p:stCondLst>
                                            <p:cond delay="0"/>
                                          </p:stCondLst>
                                        </p:cTn>
                                        <p:tgtEl>
                                          <p:spTgt spid="9220"/>
                                        </p:tgtEl>
                                      </p:cBhvr>
                                    </p:animEffect>
                                    <p:anim calcmode="lin" valueType="num">
                                      <p:cBhvr>
                                        <p:cTn id="26" dur="1822" tmFilter="0,0; 0.14,0.36; 0.43,0.73; 0.71,0.91; 1.0,1.0">
                                          <p:stCondLst>
                                            <p:cond delay="0"/>
                                          </p:stCondLst>
                                        </p:cTn>
                                        <p:tgtEl>
                                          <p:spTgt spid="9220"/>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9220"/>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9220"/>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9220"/>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9220"/>
                                        </p:tgtEl>
                                        <p:attrNameLst>
                                          <p:attrName>ppt_y</p:attrName>
                                        </p:attrNameLst>
                                      </p:cBhvr>
                                      <p:tavLst>
                                        <p:tav tm="0" fmla="#ppt_y-sin(pi*$)/81">
                                          <p:val>
                                            <p:fltVal val="0"/>
                                          </p:val>
                                        </p:tav>
                                        <p:tav tm="100000">
                                          <p:val>
                                            <p:fltVal val="1"/>
                                          </p:val>
                                        </p:tav>
                                      </p:tavLst>
                                    </p:anim>
                                    <p:animScale>
                                      <p:cBhvr>
                                        <p:cTn id="31" dur="26">
                                          <p:stCondLst>
                                            <p:cond delay="650"/>
                                          </p:stCondLst>
                                        </p:cTn>
                                        <p:tgtEl>
                                          <p:spTgt spid="9220"/>
                                        </p:tgtEl>
                                      </p:cBhvr>
                                      <p:to x="100000" y="60000"/>
                                    </p:animScale>
                                    <p:animScale>
                                      <p:cBhvr>
                                        <p:cTn id="32" dur="166" decel="50000">
                                          <p:stCondLst>
                                            <p:cond delay="676"/>
                                          </p:stCondLst>
                                        </p:cTn>
                                        <p:tgtEl>
                                          <p:spTgt spid="9220"/>
                                        </p:tgtEl>
                                      </p:cBhvr>
                                      <p:to x="100000" y="100000"/>
                                    </p:animScale>
                                    <p:animScale>
                                      <p:cBhvr>
                                        <p:cTn id="33" dur="26">
                                          <p:stCondLst>
                                            <p:cond delay="1312"/>
                                          </p:stCondLst>
                                        </p:cTn>
                                        <p:tgtEl>
                                          <p:spTgt spid="9220"/>
                                        </p:tgtEl>
                                      </p:cBhvr>
                                      <p:to x="100000" y="80000"/>
                                    </p:animScale>
                                    <p:animScale>
                                      <p:cBhvr>
                                        <p:cTn id="34" dur="166" decel="50000">
                                          <p:stCondLst>
                                            <p:cond delay="1338"/>
                                          </p:stCondLst>
                                        </p:cTn>
                                        <p:tgtEl>
                                          <p:spTgt spid="9220"/>
                                        </p:tgtEl>
                                      </p:cBhvr>
                                      <p:to x="100000" y="100000"/>
                                    </p:animScale>
                                    <p:animScale>
                                      <p:cBhvr>
                                        <p:cTn id="35" dur="26">
                                          <p:stCondLst>
                                            <p:cond delay="1642"/>
                                          </p:stCondLst>
                                        </p:cTn>
                                        <p:tgtEl>
                                          <p:spTgt spid="9220"/>
                                        </p:tgtEl>
                                      </p:cBhvr>
                                      <p:to x="100000" y="90000"/>
                                    </p:animScale>
                                    <p:animScale>
                                      <p:cBhvr>
                                        <p:cTn id="36" dur="166" decel="50000">
                                          <p:stCondLst>
                                            <p:cond delay="1668"/>
                                          </p:stCondLst>
                                        </p:cTn>
                                        <p:tgtEl>
                                          <p:spTgt spid="9220"/>
                                        </p:tgtEl>
                                      </p:cBhvr>
                                      <p:to x="100000" y="100000"/>
                                    </p:animScale>
                                    <p:animScale>
                                      <p:cBhvr>
                                        <p:cTn id="37" dur="26">
                                          <p:stCondLst>
                                            <p:cond delay="1808"/>
                                          </p:stCondLst>
                                        </p:cTn>
                                        <p:tgtEl>
                                          <p:spTgt spid="9220"/>
                                        </p:tgtEl>
                                      </p:cBhvr>
                                      <p:to x="100000" y="95000"/>
                                    </p:animScale>
                                    <p:animScale>
                                      <p:cBhvr>
                                        <p:cTn id="38" dur="166" decel="50000">
                                          <p:stCondLst>
                                            <p:cond delay="1834"/>
                                          </p:stCondLst>
                                        </p:cTn>
                                        <p:tgtEl>
                                          <p:spTgt spid="922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TotalTime>
  <Words>1069</Words>
  <Application>Microsoft Office PowerPoint</Application>
  <PresentationFormat>Panorámica</PresentationFormat>
  <Paragraphs>43</Paragraphs>
  <Slides>12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12</vt:i4>
      </vt:variant>
    </vt:vector>
  </HeadingPairs>
  <TitlesOfParts>
    <vt:vector size="17" baseType="lpstr">
      <vt:lpstr>Arial</vt:lpstr>
      <vt:lpstr>Calibri</vt:lpstr>
      <vt:lpstr>Calibri Light</vt:lpstr>
      <vt:lpstr>Elephant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Nataly Reynoso</dc:creator>
  <cp:lastModifiedBy>Nataly Reynoso</cp:lastModifiedBy>
  <cp:revision>1</cp:revision>
  <dcterms:created xsi:type="dcterms:W3CDTF">2021-09-11T17:54:34Z</dcterms:created>
  <dcterms:modified xsi:type="dcterms:W3CDTF">2021-09-25T21:27:56Z</dcterms:modified>
</cp:coreProperties>
</file>