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2" r:id="rId3"/>
    <p:sldId id="256" r:id="rId4"/>
    <p:sldId id="257" r:id="rId5"/>
    <p:sldId id="258" r:id="rId6"/>
    <p:sldId id="259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1" r:id="rId17"/>
    <p:sldId id="263" r:id="rId1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66FF"/>
    <a:srgbClr val="FF3399"/>
    <a:srgbClr val="CCFFFF"/>
    <a:srgbClr val="FFCCFF"/>
    <a:srgbClr val="672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8E558-BE74-4881-9222-426EC728E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DC7485-0DDF-45BD-A0C3-6F4251B06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367115-80BD-418E-B515-949DE6BC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52B764-5EA2-4500-8D3B-198C28D8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5A7020-540A-4099-9FA2-F6019940E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6020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03CE01-C02A-4C46-8214-FD0DB420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945833-1F65-4489-B43A-9313212EF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723007-905F-4519-A3D5-12744522E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11C681-7B7B-44BD-94A1-77EEE6F2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0F32D2-8DF1-4682-AD19-E3167CF7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770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EB1E49-D1AB-4196-A1E6-2EE7B0A03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A9789A-2373-4745-B866-3C4336F59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9AE2BA-B6D6-4858-8273-41515EF8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36C7B9-0320-40D2-BDD3-23A2B2D29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D9DC4B-D3C2-4CDB-992A-67EA251F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179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EAFA61-7761-4D6C-883A-A19DE37B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3E7EC4-E71A-44C2-81CA-2434B602C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F750FE-51A2-40E1-AFDD-75CA39C51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61C535-9CC3-403C-9DD0-22F92F3A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0D7264-322E-4B02-A7CE-805C89D9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257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31413-1E88-4A6C-B525-8D6AC4F1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2DB311-BF8B-4367-AFD8-CDD5CFA1C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C35675-7A5A-4024-A6B8-06AFC6B4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738AE8-D3C0-4B2A-B4D4-540CCE884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C14EB8-6835-4A8E-AD5E-EAAE68F62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692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135DF-9B09-4800-A6F2-EEA859E66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E1EE24-2142-47DF-8888-02917CC72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BD437C-2F4F-428C-8B9C-B8FE6B674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F06CD9-CEDB-47B2-AE31-41EA4E864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D40A45-AA96-4019-B855-E94CC4B54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F31D04-312A-4ACC-BED1-E3CF734E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2238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C8E65E-ADF6-4FE1-A339-B98D6B9C2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B170F2-FFF3-4F6B-8BED-42415D178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600FA4-56DE-4896-9E73-08FF98EA8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BE433E5-0B9F-437E-AEC0-C898F359D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5CFA3D0-0F9F-4108-B054-5F7A34AC2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F6A4708-E24E-4CFC-B4A9-4E59F19B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9C5C2D4-2117-4ED5-BE1B-BFFDE199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535C4D7-56ED-400D-900F-A42E454B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1810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79ABDC-E7BA-4289-9B8B-FA261E8E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A45D67-881C-445C-A80D-DDFD93C46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7311E2-C10E-4474-AB4B-B4DA5F2D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769E83-CA59-4E60-A97C-4256630F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102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AD616A4-4F1A-43FF-88DC-9FE157F5E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D402657-B1DC-46E6-A1A6-DBE21355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A98DD4-97E6-4A87-88F1-5D6F717F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652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229BB7-2F18-45AA-B4BB-C94A521A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DC3AB7-8A11-4BED-ABC0-55CFE9EE8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046854-D824-4413-B3A6-609786C63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C92656-CF17-4517-BDEE-C45D9D95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E4DB8B-9444-4FD5-BE0E-9D15EA67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774E1C-A71A-4F56-A14F-65286D24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9199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6E473-0315-4881-AFEC-00D33B17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FFE6E7-57E7-4E2F-89AF-92BF34253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BC293A-342A-4DE3-96D2-13D2A98B9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808B94-0028-4371-A349-EB2906F0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79D27C-8A50-4E28-AABB-D4115ED10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DDA338-62F3-449A-92F1-F347E3ED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4657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BDCEB-5280-474B-ABCD-618F121D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5BF246-B69C-4E79-882E-F064AF44F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B6FFD6-D2A7-4A53-947B-C63A66B96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83FF9-69BD-4FEF-AC9E-F968A1198480}" type="datetimeFigureOut">
              <a:rPr lang="es-MX" smtClean="0"/>
              <a:t>26/09/2021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B54905-6B4D-4858-ABF1-4DA1C32ED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80A675-B3A3-424C-9BB3-5BDBB1D96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4753-936C-4651-8DC5-AAA5DED371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178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5">
            <a:extLst>
              <a:ext uri="{FF2B5EF4-FFF2-40B4-BE49-F238E27FC236}">
                <a16:creationId xmlns:a16="http://schemas.microsoft.com/office/drawing/2014/main" id="{263B1FFE-0B83-4871-89DF-DC53A5CA4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74" t="24142" r="20870" b="12832"/>
          <a:stretch/>
        </p:blipFill>
        <p:spPr>
          <a:xfrm>
            <a:off x="970598" y="374374"/>
            <a:ext cx="10250803" cy="61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3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A50DF76D-AF8B-4AEF-918B-A78777C15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9" t="16267" r="21087" b="8023"/>
          <a:stretch/>
        </p:blipFill>
        <p:spPr>
          <a:xfrm>
            <a:off x="749115" y="307176"/>
            <a:ext cx="4024157" cy="29129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BCE66FD-3A1E-43FE-A141-0A4B0432C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4" t="16819" r="20761" b="4372"/>
          <a:stretch/>
        </p:blipFill>
        <p:spPr>
          <a:xfrm>
            <a:off x="717487" y="3472462"/>
            <a:ext cx="4053295" cy="30151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4834E19-6B17-4E2C-9167-689013BC0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26" t="16676" r="21041" b="4322"/>
          <a:stretch/>
        </p:blipFill>
        <p:spPr>
          <a:xfrm>
            <a:off x="7321059" y="322987"/>
            <a:ext cx="4021667" cy="30833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D81662-9050-4AA6-87BE-C3ED76AC43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74" t="15863" r="20761" b="8022"/>
          <a:stretch/>
        </p:blipFill>
        <p:spPr>
          <a:xfrm>
            <a:off x="7321059" y="3598249"/>
            <a:ext cx="4021667" cy="288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9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B734A2DE-9DBE-4415-8402-596F84247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6" t="14286" r="20978" b="6042"/>
          <a:stretch/>
        </p:blipFill>
        <p:spPr>
          <a:xfrm>
            <a:off x="1052113" y="335870"/>
            <a:ext cx="4190645" cy="31513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AEC942-9E57-4F34-813B-AAC8D0806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48" t="14286" r="20760" b="6042"/>
          <a:stretch/>
        </p:blipFill>
        <p:spPr>
          <a:xfrm>
            <a:off x="1052113" y="3549051"/>
            <a:ext cx="4200513" cy="31416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CA16BFF-EC5B-4700-B400-20AF92233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91" t="14287" r="21413" b="5089"/>
          <a:stretch/>
        </p:blipFill>
        <p:spPr>
          <a:xfrm>
            <a:off x="7501288" y="3671236"/>
            <a:ext cx="3771291" cy="291243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912B1EA-A592-4AEA-B9BE-FD9EFF6C03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26" t="14670" r="20761" b="5090"/>
          <a:stretch/>
        </p:blipFill>
        <p:spPr>
          <a:xfrm>
            <a:off x="7344291" y="415390"/>
            <a:ext cx="3816069" cy="29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55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C1D112CF-981C-4C03-8BD0-F7003B916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6" t="14286" r="21305" b="6042"/>
          <a:stretch/>
        </p:blipFill>
        <p:spPr>
          <a:xfrm>
            <a:off x="358429" y="1249886"/>
            <a:ext cx="5277435" cy="39905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0A37B3-1A33-448E-A43B-70A0B50B3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65" t="14670" r="20870" b="6042"/>
          <a:stretch/>
        </p:blipFill>
        <p:spPr>
          <a:xfrm>
            <a:off x="6803106" y="1247453"/>
            <a:ext cx="5276790" cy="39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21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22E34243-EA91-49F7-9305-A0FB63AE6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8" t="14287" r="21086" b="4875"/>
          <a:stretch/>
        </p:blipFill>
        <p:spPr>
          <a:xfrm>
            <a:off x="444011" y="1276111"/>
            <a:ext cx="5106272" cy="38961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971C7A-7268-441E-AD0A-F91481B20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91" t="14287" r="21196" b="4875"/>
          <a:stretch/>
        </p:blipFill>
        <p:spPr>
          <a:xfrm>
            <a:off x="6884975" y="1276111"/>
            <a:ext cx="5082146" cy="392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04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21F913BD-91F5-4693-A891-F150792EF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83" t="14286" r="21304" b="9594"/>
          <a:stretch/>
        </p:blipFill>
        <p:spPr>
          <a:xfrm>
            <a:off x="428092" y="1470048"/>
            <a:ext cx="5095738" cy="37016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DC0CA97-0D3E-437A-8338-B2D661140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91" t="14670" r="21196" b="8830"/>
          <a:stretch/>
        </p:blipFill>
        <p:spPr>
          <a:xfrm>
            <a:off x="6890836" y="1470048"/>
            <a:ext cx="5070425" cy="37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37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C82A37E9-E579-4710-9ED1-73FA12788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8" t="14286" r="21413" b="6042"/>
          <a:stretch/>
        </p:blipFill>
        <p:spPr>
          <a:xfrm>
            <a:off x="357536" y="1426085"/>
            <a:ext cx="5279222" cy="39918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61098FA-F3EE-4B14-97F3-C80730854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4" t="14286" r="20761" b="9214"/>
          <a:stretch/>
        </p:blipFill>
        <p:spPr>
          <a:xfrm>
            <a:off x="6836072" y="1426085"/>
            <a:ext cx="5179952" cy="374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9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57714A4-7D7B-4211-A826-4C1FEE555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5" t="19975" r="20652" b="14494"/>
          <a:stretch/>
        </p:blipFill>
        <p:spPr>
          <a:xfrm>
            <a:off x="246361" y="1419735"/>
            <a:ext cx="5501571" cy="339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4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7A325E7-B7AC-4D6E-A9C6-A7AC65BF0631}"/>
              </a:ext>
            </a:extLst>
          </p:cNvPr>
          <p:cNvGrpSpPr/>
          <p:nvPr/>
        </p:nvGrpSpPr>
        <p:grpSpPr>
          <a:xfrm flipH="1">
            <a:off x="0" y="0"/>
            <a:ext cx="6348695" cy="6858000"/>
            <a:chOff x="5982238" y="0"/>
            <a:chExt cx="6348695" cy="6858000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FE066024-8EBE-47F4-A681-9BB71170ED81}"/>
                </a:ext>
              </a:extLst>
            </p:cNvPr>
            <p:cNvSpPr/>
            <p:nvPr/>
          </p:nvSpPr>
          <p:spPr>
            <a:xfrm>
              <a:off x="6158888" y="0"/>
              <a:ext cx="6172045" cy="6858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D5852171-316E-4AAA-B5D2-C22BFD5A619E}"/>
                </a:ext>
              </a:extLst>
            </p:cNvPr>
            <p:cNvGrpSpPr/>
            <p:nvPr/>
          </p:nvGrpSpPr>
          <p:grpSpPr>
            <a:xfrm>
              <a:off x="5982238" y="332111"/>
              <a:ext cx="593407" cy="828702"/>
              <a:chOff x="5982238" y="332111"/>
              <a:chExt cx="593407" cy="828702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54CF641B-1FD7-40BD-BC2D-DB7622CC0565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E0E8AB0F-9677-4940-8ECC-9C9886403400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Arco de bloque 41">
                <a:extLst>
                  <a:ext uri="{FF2B5EF4-FFF2-40B4-BE49-F238E27FC236}">
                    <a16:creationId xmlns:a16="http://schemas.microsoft.com/office/drawing/2014/main" id="{2B5FF35B-B791-4C29-9291-8DD8F306F42E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Arco de bloque 42">
                <a:extLst>
                  <a:ext uri="{FF2B5EF4-FFF2-40B4-BE49-F238E27FC236}">
                    <a16:creationId xmlns:a16="http://schemas.microsoft.com/office/drawing/2014/main" id="{DCF6F357-708E-44B5-9486-AE9BA4B9B33B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23BACE0B-34E4-465D-850B-971B587BB5CF}"/>
                </a:ext>
              </a:extLst>
            </p:cNvPr>
            <p:cNvGrpSpPr/>
            <p:nvPr/>
          </p:nvGrpSpPr>
          <p:grpSpPr>
            <a:xfrm>
              <a:off x="5993191" y="335083"/>
              <a:ext cx="593407" cy="828702"/>
              <a:chOff x="5982238" y="332111"/>
              <a:chExt cx="593407" cy="828702"/>
            </a:xfrm>
          </p:grpSpPr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CDBF1D40-990B-4F11-8837-1867BF51B2BF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CC7754E5-D5A6-48DB-AFD4-83A22AFDBAD0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Arco de bloque 37">
                <a:extLst>
                  <a:ext uri="{FF2B5EF4-FFF2-40B4-BE49-F238E27FC236}">
                    <a16:creationId xmlns:a16="http://schemas.microsoft.com/office/drawing/2014/main" id="{463A9195-1514-41BF-A2E3-C59981E06E12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Arco de bloque 38">
                <a:extLst>
                  <a:ext uri="{FF2B5EF4-FFF2-40B4-BE49-F238E27FC236}">
                    <a16:creationId xmlns:a16="http://schemas.microsoft.com/office/drawing/2014/main" id="{0709E06B-C34E-43F4-BFE2-A5FFA3310E02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086CB56E-3221-49BD-9E27-8759ACCD1CE0}"/>
                </a:ext>
              </a:extLst>
            </p:cNvPr>
            <p:cNvGrpSpPr/>
            <p:nvPr/>
          </p:nvGrpSpPr>
          <p:grpSpPr>
            <a:xfrm>
              <a:off x="5993191" y="1260543"/>
              <a:ext cx="593407" cy="828702"/>
              <a:chOff x="5982238" y="332111"/>
              <a:chExt cx="593407" cy="828702"/>
            </a:xfrm>
          </p:grpSpPr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BED3E464-07E5-45E7-81AF-EA0C251BA036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0A1099B9-3BE3-4DAA-88CA-912535C56B19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4" name="Arco de bloque 33">
                <a:extLst>
                  <a:ext uri="{FF2B5EF4-FFF2-40B4-BE49-F238E27FC236}">
                    <a16:creationId xmlns:a16="http://schemas.microsoft.com/office/drawing/2014/main" id="{61B41C8E-9313-4CEB-BF86-5F53C2AD3E06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co de bloque 34">
                <a:extLst>
                  <a:ext uri="{FF2B5EF4-FFF2-40B4-BE49-F238E27FC236}">
                    <a16:creationId xmlns:a16="http://schemas.microsoft.com/office/drawing/2014/main" id="{67BBAAD2-BB5E-4EB6-AAE7-E95BC6AA9B5C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A45D4847-4928-4DC0-B5A7-14A453073DB2}"/>
                </a:ext>
              </a:extLst>
            </p:cNvPr>
            <p:cNvGrpSpPr/>
            <p:nvPr/>
          </p:nvGrpSpPr>
          <p:grpSpPr>
            <a:xfrm>
              <a:off x="5993191" y="2186003"/>
              <a:ext cx="593407" cy="828702"/>
              <a:chOff x="5982238" y="332111"/>
              <a:chExt cx="593407" cy="828702"/>
            </a:xfrm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B9D1E280-683E-4D74-90A7-5C9227F59E1A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D3DF089B-D4CA-4E29-9848-8481A597F3D9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Arco de bloque 29">
                <a:extLst>
                  <a:ext uri="{FF2B5EF4-FFF2-40B4-BE49-F238E27FC236}">
                    <a16:creationId xmlns:a16="http://schemas.microsoft.com/office/drawing/2014/main" id="{1F0DD2A5-DBF8-48BA-B7CB-773BB35BCCD0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co de bloque 30">
                <a:extLst>
                  <a:ext uri="{FF2B5EF4-FFF2-40B4-BE49-F238E27FC236}">
                    <a16:creationId xmlns:a16="http://schemas.microsoft.com/office/drawing/2014/main" id="{9DA82EF7-8E07-4EAD-8956-4D6AECCB3ABC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8BB30A47-1786-4045-9359-C6793CB55B92}"/>
                </a:ext>
              </a:extLst>
            </p:cNvPr>
            <p:cNvGrpSpPr/>
            <p:nvPr/>
          </p:nvGrpSpPr>
          <p:grpSpPr>
            <a:xfrm>
              <a:off x="5993191" y="3111463"/>
              <a:ext cx="593407" cy="828702"/>
              <a:chOff x="5982238" y="332111"/>
              <a:chExt cx="593407" cy="828702"/>
            </a:xfrm>
          </p:grpSpPr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6141DDA0-9EF7-4DD9-A522-25DCF42A4261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06C75550-A2A8-4B27-8BAD-667241072D6D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Arco de bloque 25">
                <a:extLst>
                  <a:ext uri="{FF2B5EF4-FFF2-40B4-BE49-F238E27FC236}">
                    <a16:creationId xmlns:a16="http://schemas.microsoft.com/office/drawing/2014/main" id="{B406D7DE-09A5-4114-BFDB-36836076EF1D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co de bloque 26">
                <a:extLst>
                  <a:ext uri="{FF2B5EF4-FFF2-40B4-BE49-F238E27FC236}">
                    <a16:creationId xmlns:a16="http://schemas.microsoft.com/office/drawing/2014/main" id="{B3429859-D97E-4C8C-8BAF-BB6142760FC9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9AF3BAF4-88DE-4A97-91E2-01B3D1069C4C}"/>
                </a:ext>
              </a:extLst>
            </p:cNvPr>
            <p:cNvGrpSpPr/>
            <p:nvPr/>
          </p:nvGrpSpPr>
          <p:grpSpPr>
            <a:xfrm>
              <a:off x="5993191" y="4036923"/>
              <a:ext cx="593407" cy="828702"/>
              <a:chOff x="5982238" y="332111"/>
              <a:chExt cx="593407" cy="828702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ED66CBA6-D54D-4331-AF09-BC0E4017C3A6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5F3FF8F6-BE84-4E22-A4B7-D901C4CE536D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" name="Arco de bloque 21">
                <a:extLst>
                  <a:ext uri="{FF2B5EF4-FFF2-40B4-BE49-F238E27FC236}">
                    <a16:creationId xmlns:a16="http://schemas.microsoft.com/office/drawing/2014/main" id="{2B79CBF1-C014-4EC8-A2AA-E631F7C67B79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Arco de bloque 22">
                <a:extLst>
                  <a:ext uri="{FF2B5EF4-FFF2-40B4-BE49-F238E27FC236}">
                    <a16:creationId xmlns:a16="http://schemas.microsoft.com/office/drawing/2014/main" id="{1A38B2BE-7A17-469D-B6E2-A613815C529B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D57A7696-FD20-46DD-ACAD-4C6A648A9095}"/>
                </a:ext>
              </a:extLst>
            </p:cNvPr>
            <p:cNvGrpSpPr/>
            <p:nvPr/>
          </p:nvGrpSpPr>
          <p:grpSpPr>
            <a:xfrm>
              <a:off x="5993191" y="4962383"/>
              <a:ext cx="593407" cy="828702"/>
              <a:chOff x="5982238" y="332111"/>
              <a:chExt cx="593407" cy="828702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28070887-F95F-4486-8300-5F4BA24A8524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2BC2A218-3AFE-47C7-ACDD-BA666946608A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" name="Arco de bloque 17">
                <a:extLst>
                  <a:ext uri="{FF2B5EF4-FFF2-40B4-BE49-F238E27FC236}">
                    <a16:creationId xmlns:a16="http://schemas.microsoft.com/office/drawing/2014/main" id="{B1C42836-1050-4846-BCF3-4D4E4D6DA3D0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Arco de bloque 18">
                <a:extLst>
                  <a:ext uri="{FF2B5EF4-FFF2-40B4-BE49-F238E27FC236}">
                    <a16:creationId xmlns:a16="http://schemas.microsoft.com/office/drawing/2014/main" id="{62DA30E3-DD46-4784-A068-44EA923D76E7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6FC49862-6443-4B67-AF88-A74792E18E33}"/>
                </a:ext>
              </a:extLst>
            </p:cNvPr>
            <p:cNvGrpSpPr/>
            <p:nvPr/>
          </p:nvGrpSpPr>
          <p:grpSpPr>
            <a:xfrm>
              <a:off x="5993191" y="5887843"/>
              <a:ext cx="593407" cy="828702"/>
              <a:chOff x="5982238" y="332111"/>
              <a:chExt cx="593407" cy="828702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D8A67CF4-6BEE-4F51-B679-B6233907A28E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/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1BD1F66C-F3FC-45A9-BF42-5047D27EBE72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/>
              </a:p>
            </p:txBody>
          </p:sp>
          <p:sp>
            <p:nvSpPr>
              <p:cNvPr id="14" name="Arco de bloque 13">
                <a:extLst>
                  <a:ext uri="{FF2B5EF4-FFF2-40B4-BE49-F238E27FC236}">
                    <a16:creationId xmlns:a16="http://schemas.microsoft.com/office/drawing/2014/main" id="{9764C4F7-47B7-4877-813F-D6721C120240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co de bloque 14">
                <a:extLst>
                  <a:ext uri="{FF2B5EF4-FFF2-40B4-BE49-F238E27FC236}">
                    <a16:creationId xmlns:a16="http://schemas.microsoft.com/office/drawing/2014/main" id="{CBA2BEA9-DC88-47D9-939C-04EE01150CC0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026" name="Picture 2" descr="Concha, decoración de conchas de mar, ilustración de concha mucho lote,  playa, naranja, verano png | PNGWing">
            <a:extLst>
              <a:ext uri="{FF2B5EF4-FFF2-40B4-BE49-F238E27FC236}">
                <a16:creationId xmlns:a16="http://schemas.microsoft.com/office/drawing/2014/main" id="{78C3D551-1325-4237-B874-52952DD5A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01" b="96516" l="2609" r="97935">
                        <a14:foregroundMark x1="4457" y1="30139" x2="7065" y2="30836"/>
                        <a14:foregroundMark x1="4130" y1="57491" x2="5652" y2="51742"/>
                        <a14:foregroundMark x1="2826" y1="66028" x2="7500" y2="67944"/>
                        <a14:foregroundMark x1="9674" y1="94425" x2="17174" y2="80314"/>
                        <a14:foregroundMark x1="31413" y1="56446" x2="31413" y2="59233"/>
                        <a14:foregroundMark x1="25978" y1="58014" x2="25000" y2="49477"/>
                        <a14:foregroundMark x1="25000" y1="49477" x2="24891" y2="49129"/>
                        <a14:foregroundMark x1="20217" y1="43554" x2="20652" y2="43554"/>
                        <a14:foregroundMark x1="82065" y1="54181" x2="87500" y2="43031"/>
                        <a14:foregroundMark x1="94022" y1="45470" x2="93043" y2="54007"/>
                        <a14:foregroundMark x1="93043" y1="54007" x2="95326" y2="60801"/>
                        <a14:foregroundMark x1="93152" y1="25784" x2="94891" y2="24913"/>
                        <a14:foregroundMark x1="96087" y1="10976" x2="96087" y2="10627"/>
                        <a14:foregroundMark x1="96087" y1="63937" x2="97500" y2="64808"/>
                        <a14:foregroundMark x1="97935" y1="40767" x2="97174" y2="42334"/>
                        <a14:foregroundMark x1="37717" y1="93902" x2="42283" y2="94251"/>
                        <a14:foregroundMark x1="48804" y1="94251" x2="53913" y2="94425"/>
                        <a14:foregroundMark x1="3587" y1="10105" x2="4891" y2="8188"/>
                        <a14:foregroundMark x1="3370" y1="5923" x2="3152" y2="5401"/>
                        <a14:foregroundMark x1="16739" y1="26829" x2="16848" y2="25784"/>
                        <a14:foregroundMark x1="3152" y1="96516" x2="4348" y2="93031"/>
                        <a14:foregroundMark x1="27283" y1="94599" x2="28370" y2="96341"/>
                        <a14:foregroundMark x1="75978" y1="44425" x2="76957" y2="46167"/>
                        <a14:foregroundMark x1="77717" y1="35714" x2="78261" y2="40592"/>
                        <a14:foregroundMark x1="53587" y1="75436" x2="54891" y2="76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3294"/>
            <a:ext cx="5772103" cy="349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923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643157E-D9E3-4385-8536-B60A87BFD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5" t="24849" r="20978" b="13267"/>
          <a:stretch/>
        </p:blipFill>
        <p:spPr>
          <a:xfrm>
            <a:off x="0" y="0"/>
            <a:ext cx="6172045" cy="68580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58E0EDCD-4548-4F1E-A98B-DA7FCC0BE8D8}"/>
              </a:ext>
            </a:extLst>
          </p:cNvPr>
          <p:cNvGrpSpPr/>
          <p:nvPr/>
        </p:nvGrpSpPr>
        <p:grpSpPr>
          <a:xfrm>
            <a:off x="5982238" y="0"/>
            <a:ext cx="6348695" cy="6858000"/>
            <a:chOff x="5982238" y="0"/>
            <a:chExt cx="6348695" cy="6858000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3DBFDD7-71DF-48C7-A72D-D872F35461F7}"/>
                </a:ext>
              </a:extLst>
            </p:cNvPr>
            <p:cNvSpPr/>
            <p:nvPr/>
          </p:nvSpPr>
          <p:spPr>
            <a:xfrm>
              <a:off x="6158888" y="0"/>
              <a:ext cx="6172045" cy="6858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E16A42E9-35B1-455F-BA00-A0F61BEA4EF1}"/>
                </a:ext>
              </a:extLst>
            </p:cNvPr>
            <p:cNvGrpSpPr/>
            <p:nvPr/>
          </p:nvGrpSpPr>
          <p:grpSpPr>
            <a:xfrm>
              <a:off x="5982238" y="332111"/>
              <a:ext cx="593407" cy="828702"/>
              <a:chOff x="5982238" y="332111"/>
              <a:chExt cx="593407" cy="828702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15E6B975-7819-4598-828F-8096D8DE38AB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50B628BC-C78E-47E2-BFC2-D6121407E064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7" name="Arco de bloque 66">
                <a:extLst>
                  <a:ext uri="{FF2B5EF4-FFF2-40B4-BE49-F238E27FC236}">
                    <a16:creationId xmlns:a16="http://schemas.microsoft.com/office/drawing/2014/main" id="{F39EF1C3-E7ED-43A7-8FA3-811C95635729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Arco de bloque 113">
                <a:extLst>
                  <a:ext uri="{FF2B5EF4-FFF2-40B4-BE49-F238E27FC236}">
                    <a16:creationId xmlns:a16="http://schemas.microsoft.com/office/drawing/2014/main" id="{803BBD25-DF27-480E-805C-958396910402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5" name="Grupo 114">
              <a:extLst>
                <a:ext uri="{FF2B5EF4-FFF2-40B4-BE49-F238E27FC236}">
                  <a16:creationId xmlns:a16="http://schemas.microsoft.com/office/drawing/2014/main" id="{933E7D6C-B1D3-4C46-83F3-6BBF28587072}"/>
                </a:ext>
              </a:extLst>
            </p:cNvPr>
            <p:cNvGrpSpPr/>
            <p:nvPr/>
          </p:nvGrpSpPr>
          <p:grpSpPr>
            <a:xfrm>
              <a:off x="5993191" y="335083"/>
              <a:ext cx="593407" cy="828702"/>
              <a:chOff x="5982238" y="332111"/>
              <a:chExt cx="593407" cy="828702"/>
            </a:xfrm>
          </p:grpSpPr>
          <p:sp>
            <p:nvSpPr>
              <p:cNvPr id="116" name="Rectángulo 115">
                <a:extLst>
                  <a:ext uri="{FF2B5EF4-FFF2-40B4-BE49-F238E27FC236}">
                    <a16:creationId xmlns:a16="http://schemas.microsoft.com/office/drawing/2014/main" id="{00D4AC4F-137F-45A7-9B68-5C16A74063F7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7" name="Rectángulo 116">
                <a:extLst>
                  <a:ext uri="{FF2B5EF4-FFF2-40B4-BE49-F238E27FC236}">
                    <a16:creationId xmlns:a16="http://schemas.microsoft.com/office/drawing/2014/main" id="{97BD80E0-A831-403E-9351-A887BDE1153B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8" name="Arco de bloque 117">
                <a:extLst>
                  <a:ext uri="{FF2B5EF4-FFF2-40B4-BE49-F238E27FC236}">
                    <a16:creationId xmlns:a16="http://schemas.microsoft.com/office/drawing/2014/main" id="{63CD260F-C94C-404D-B1F9-FF32F0D70F25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Arco de bloque 118">
                <a:extLst>
                  <a:ext uri="{FF2B5EF4-FFF2-40B4-BE49-F238E27FC236}">
                    <a16:creationId xmlns:a16="http://schemas.microsoft.com/office/drawing/2014/main" id="{920E92C9-16F6-4FA4-A479-43CE68FFD49B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4" name="Grupo 123">
              <a:extLst>
                <a:ext uri="{FF2B5EF4-FFF2-40B4-BE49-F238E27FC236}">
                  <a16:creationId xmlns:a16="http://schemas.microsoft.com/office/drawing/2014/main" id="{00456F32-2084-4FF9-B04B-4F377C02D101}"/>
                </a:ext>
              </a:extLst>
            </p:cNvPr>
            <p:cNvGrpSpPr/>
            <p:nvPr/>
          </p:nvGrpSpPr>
          <p:grpSpPr>
            <a:xfrm>
              <a:off x="5993191" y="1260543"/>
              <a:ext cx="593407" cy="828702"/>
              <a:chOff x="5982238" y="332111"/>
              <a:chExt cx="593407" cy="828702"/>
            </a:xfrm>
          </p:grpSpPr>
          <p:sp>
            <p:nvSpPr>
              <p:cNvPr id="126" name="Rectángulo 125">
                <a:extLst>
                  <a:ext uri="{FF2B5EF4-FFF2-40B4-BE49-F238E27FC236}">
                    <a16:creationId xmlns:a16="http://schemas.microsoft.com/office/drawing/2014/main" id="{1BD31AB2-642B-4220-8F88-A660C216EDBA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0" name="Rectángulo 149">
                <a:extLst>
                  <a:ext uri="{FF2B5EF4-FFF2-40B4-BE49-F238E27FC236}">
                    <a16:creationId xmlns:a16="http://schemas.microsoft.com/office/drawing/2014/main" id="{0688D8FE-D1F5-4E29-BE0B-6C5D30B6543C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1" name="Arco de bloque 150">
                <a:extLst>
                  <a:ext uri="{FF2B5EF4-FFF2-40B4-BE49-F238E27FC236}">
                    <a16:creationId xmlns:a16="http://schemas.microsoft.com/office/drawing/2014/main" id="{0EB91DC2-6B31-4699-BE5B-E5EEAEF3516D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Arco de bloque 151">
                <a:extLst>
                  <a:ext uri="{FF2B5EF4-FFF2-40B4-BE49-F238E27FC236}">
                    <a16:creationId xmlns:a16="http://schemas.microsoft.com/office/drawing/2014/main" id="{9E709896-A395-4FDB-9925-7C6148CC338E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3" name="Grupo 152">
              <a:extLst>
                <a:ext uri="{FF2B5EF4-FFF2-40B4-BE49-F238E27FC236}">
                  <a16:creationId xmlns:a16="http://schemas.microsoft.com/office/drawing/2014/main" id="{36996CDB-F45E-4919-B5F1-47C97CF3B2EF}"/>
                </a:ext>
              </a:extLst>
            </p:cNvPr>
            <p:cNvGrpSpPr/>
            <p:nvPr/>
          </p:nvGrpSpPr>
          <p:grpSpPr>
            <a:xfrm>
              <a:off x="5993191" y="2186003"/>
              <a:ext cx="593407" cy="828702"/>
              <a:chOff x="5982238" y="332111"/>
              <a:chExt cx="593407" cy="828702"/>
            </a:xfrm>
          </p:grpSpPr>
          <p:sp>
            <p:nvSpPr>
              <p:cNvPr id="154" name="Rectángulo 153">
                <a:extLst>
                  <a:ext uri="{FF2B5EF4-FFF2-40B4-BE49-F238E27FC236}">
                    <a16:creationId xmlns:a16="http://schemas.microsoft.com/office/drawing/2014/main" id="{7B9CCACB-8E95-4B14-92CA-1BF24E82C826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5" name="Rectángulo 154">
                <a:extLst>
                  <a:ext uri="{FF2B5EF4-FFF2-40B4-BE49-F238E27FC236}">
                    <a16:creationId xmlns:a16="http://schemas.microsoft.com/office/drawing/2014/main" id="{06F5474B-54B3-4685-AE71-9504702FEF84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6" name="Arco de bloque 155">
                <a:extLst>
                  <a:ext uri="{FF2B5EF4-FFF2-40B4-BE49-F238E27FC236}">
                    <a16:creationId xmlns:a16="http://schemas.microsoft.com/office/drawing/2014/main" id="{10C7AC58-D23F-47B9-856F-40603E29D079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Arco de bloque 156">
                <a:extLst>
                  <a:ext uri="{FF2B5EF4-FFF2-40B4-BE49-F238E27FC236}">
                    <a16:creationId xmlns:a16="http://schemas.microsoft.com/office/drawing/2014/main" id="{F53F2783-FEB4-451F-AB1F-A720A23C72C7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8" name="Grupo 157">
              <a:extLst>
                <a:ext uri="{FF2B5EF4-FFF2-40B4-BE49-F238E27FC236}">
                  <a16:creationId xmlns:a16="http://schemas.microsoft.com/office/drawing/2014/main" id="{6AD709F9-E459-411D-BFD2-F84F5567AF44}"/>
                </a:ext>
              </a:extLst>
            </p:cNvPr>
            <p:cNvGrpSpPr/>
            <p:nvPr/>
          </p:nvGrpSpPr>
          <p:grpSpPr>
            <a:xfrm>
              <a:off x="5993191" y="3111463"/>
              <a:ext cx="593407" cy="828702"/>
              <a:chOff x="5982238" y="332111"/>
              <a:chExt cx="593407" cy="828702"/>
            </a:xfrm>
          </p:grpSpPr>
          <p:sp>
            <p:nvSpPr>
              <p:cNvPr id="159" name="Rectángulo 158">
                <a:extLst>
                  <a:ext uri="{FF2B5EF4-FFF2-40B4-BE49-F238E27FC236}">
                    <a16:creationId xmlns:a16="http://schemas.microsoft.com/office/drawing/2014/main" id="{6D525725-F3F8-44A1-ADB9-1E03E937B801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0" name="Rectángulo 159">
                <a:extLst>
                  <a:ext uri="{FF2B5EF4-FFF2-40B4-BE49-F238E27FC236}">
                    <a16:creationId xmlns:a16="http://schemas.microsoft.com/office/drawing/2014/main" id="{0FC76B59-69D0-4BA7-9A9E-7FAA6C1D800E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1" name="Arco de bloque 160">
                <a:extLst>
                  <a:ext uri="{FF2B5EF4-FFF2-40B4-BE49-F238E27FC236}">
                    <a16:creationId xmlns:a16="http://schemas.microsoft.com/office/drawing/2014/main" id="{F85D1B55-28A8-4647-A2EB-3CDE5EF7AEF7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o de bloque 161">
                <a:extLst>
                  <a:ext uri="{FF2B5EF4-FFF2-40B4-BE49-F238E27FC236}">
                    <a16:creationId xmlns:a16="http://schemas.microsoft.com/office/drawing/2014/main" id="{0E4BCBF3-A841-48B5-BD47-4C2EB4619C4B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3" name="Grupo 162">
              <a:extLst>
                <a:ext uri="{FF2B5EF4-FFF2-40B4-BE49-F238E27FC236}">
                  <a16:creationId xmlns:a16="http://schemas.microsoft.com/office/drawing/2014/main" id="{2AE20376-A36F-4523-B237-7ECCD513A9A7}"/>
                </a:ext>
              </a:extLst>
            </p:cNvPr>
            <p:cNvGrpSpPr/>
            <p:nvPr/>
          </p:nvGrpSpPr>
          <p:grpSpPr>
            <a:xfrm>
              <a:off x="5993191" y="4036923"/>
              <a:ext cx="593407" cy="828702"/>
              <a:chOff x="5982238" y="332111"/>
              <a:chExt cx="593407" cy="828702"/>
            </a:xfrm>
          </p:grpSpPr>
          <p:sp>
            <p:nvSpPr>
              <p:cNvPr id="164" name="Rectángulo 163">
                <a:extLst>
                  <a:ext uri="{FF2B5EF4-FFF2-40B4-BE49-F238E27FC236}">
                    <a16:creationId xmlns:a16="http://schemas.microsoft.com/office/drawing/2014/main" id="{9699866C-CCB3-4F38-86C3-15784CFE213D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5" name="Rectángulo 164">
                <a:extLst>
                  <a:ext uri="{FF2B5EF4-FFF2-40B4-BE49-F238E27FC236}">
                    <a16:creationId xmlns:a16="http://schemas.microsoft.com/office/drawing/2014/main" id="{E5A88606-9472-44CD-9217-F0A476EE25DB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6" name="Arco de bloque 165">
                <a:extLst>
                  <a:ext uri="{FF2B5EF4-FFF2-40B4-BE49-F238E27FC236}">
                    <a16:creationId xmlns:a16="http://schemas.microsoft.com/office/drawing/2014/main" id="{96CC6435-9728-4C1B-B0AD-08F0AD3503D4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Arco de bloque 166">
                <a:extLst>
                  <a:ext uri="{FF2B5EF4-FFF2-40B4-BE49-F238E27FC236}">
                    <a16:creationId xmlns:a16="http://schemas.microsoft.com/office/drawing/2014/main" id="{E667601D-7ED0-4FA0-B0BC-0BE1D2AAEB52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8" name="Grupo 167">
              <a:extLst>
                <a:ext uri="{FF2B5EF4-FFF2-40B4-BE49-F238E27FC236}">
                  <a16:creationId xmlns:a16="http://schemas.microsoft.com/office/drawing/2014/main" id="{03C6F7BF-DD10-40E2-AEEE-4993ADF4B735}"/>
                </a:ext>
              </a:extLst>
            </p:cNvPr>
            <p:cNvGrpSpPr/>
            <p:nvPr/>
          </p:nvGrpSpPr>
          <p:grpSpPr>
            <a:xfrm>
              <a:off x="5993191" y="4962383"/>
              <a:ext cx="593407" cy="828702"/>
              <a:chOff x="5982238" y="332111"/>
              <a:chExt cx="593407" cy="828702"/>
            </a:xfrm>
          </p:grpSpPr>
          <p:sp>
            <p:nvSpPr>
              <p:cNvPr id="169" name="Rectángulo 168">
                <a:extLst>
                  <a:ext uri="{FF2B5EF4-FFF2-40B4-BE49-F238E27FC236}">
                    <a16:creationId xmlns:a16="http://schemas.microsoft.com/office/drawing/2014/main" id="{2964558A-E7A9-4C69-9840-B725336D4872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0" name="Rectángulo 169">
                <a:extLst>
                  <a:ext uri="{FF2B5EF4-FFF2-40B4-BE49-F238E27FC236}">
                    <a16:creationId xmlns:a16="http://schemas.microsoft.com/office/drawing/2014/main" id="{A1DDEA47-0219-406D-9784-B5CEBA3F763F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1" name="Arco de bloque 170">
                <a:extLst>
                  <a:ext uri="{FF2B5EF4-FFF2-40B4-BE49-F238E27FC236}">
                    <a16:creationId xmlns:a16="http://schemas.microsoft.com/office/drawing/2014/main" id="{13020B4F-702B-4ACF-9BAD-41EF1FC3441F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Arco de bloque 171">
                <a:extLst>
                  <a:ext uri="{FF2B5EF4-FFF2-40B4-BE49-F238E27FC236}">
                    <a16:creationId xmlns:a16="http://schemas.microsoft.com/office/drawing/2014/main" id="{11A5D4AC-93E6-4B15-A9C8-2CC53E802ED3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3" name="Grupo 172">
              <a:extLst>
                <a:ext uri="{FF2B5EF4-FFF2-40B4-BE49-F238E27FC236}">
                  <a16:creationId xmlns:a16="http://schemas.microsoft.com/office/drawing/2014/main" id="{F7DFACC8-811D-45DC-AC0E-3A81EF19C6A2}"/>
                </a:ext>
              </a:extLst>
            </p:cNvPr>
            <p:cNvGrpSpPr/>
            <p:nvPr/>
          </p:nvGrpSpPr>
          <p:grpSpPr>
            <a:xfrm>
              <a:off x="5993191" y="5887843"/>
              <a:ext cx="593407" cy="828702"/>
              <a:chOff x="5982238" y="332111"/>
              <a:chExt cx="593407" cy="828702"/>
            </a:xfrm>
          </p:grpSpPr>
          <p:sp>
            <p:nvSpPr>
              <p:cNvPr id="174" name="Rectángulo 173">
                <a:extLst>
                  <a:ext uri="{FF2B5EF4-FFF2-40B4-BE49-F238E27FC236}">
                    <a16:creationId xmlns:a16="http://schemas.microsoft.com/office/drawing/2014/main" id="{7CF95734-9C8A-40EB-AB6A-38A4A662AF6D}"/>
                  </a:ext>
                </a:extLst>
              </p:cNvPr>
              <p:cNvSpPr/>
              <p:nvPr/>
            </p:nvSpPr>
            <p:spPr>
              <a:xfrm>
                <a:off x="6289895" y="445330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/>
              </a:p>
            </p:txBody>
          </p:sp>
          <p:sp>
            <p:nvSpPr>
              <p:cNvPr id="175" name="Rectángulo 174">
                <a:extLst>
                  <a:ext uri="{FF2B5EF4-FFF2-40B4-BE49-F238E27FC236}">
                    <a16:creationId xmlns:a16="http://schemas.microsoft.com/office/drawing/2014/main" id="{438CB2CF-98CA-43A8-B51C-A38A0A45231E}"/>
                  </a:ext>
                </a:extLst>
              </p:cNvPr>
              <p:cNvSpPr/>
              <p:nvPr/>
            </p:nvSpPr>
            <p:spPr>
              <a:xfrm>
                <a:off x="6289895" y="908107"/>
                <a:ext cx="285750" cy="2000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/>
              </a:p>
            </p:txBody>
          </p:sp>
          <p:sp>
            <p:nvSpPr>
              <p:cNvPr id="176" name="Arco de bloque 175">
                <a:extLst>
                  <a:ext uri="{FF2B5EF4-FFF2-40B4-BE49-F238E27FC236}">
                    <a16:creationId xmlns:a16="http://schemas.microsoft.com/office/drawing/2014/main" id="{D89C894F-5A1F-4633-B9AD-B0BB979E0353}"/>
                  </a:ext>
                </a:extLst>
              </p:cNvPr>
              <p:cNvSpPr/>
              <p:nvPr/>
            </p:nvSpPr>
            <p:spPr>
              <a:xfrm rot="247464">
                <a:off x="5982239" y="743562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Arco de bloque 176">
                <a:extLst>
                  <a:ext uri="{FF2B5EF4-FFF2-40B4-BE49-F238E27FC236}">
                    <a16:creationId xmlns:a16="http://schemas.microsoft.com/office/drawing/2014/main" id="{1CC6AD37-8F36-42A5-B5B9-BD3403E41177}"/>
                  </a:ext>
                </a:extLst>
              </p:cNvPr>
              <p:cNvSpPr/>
              <p:nvPr/>
            </p:nvSpPr>
            <p:spPr>
              <a:xfrm rot="321233">
                <a:off x="5982238" y="332111"/>
                <a:ext cx="405096" cy="417251"/>
              </a:xfrm>
              <a:prstGeom prst="blockArc">
                <a:avLst>
                  <a:gd name="adj1" fmla="val 5906803"/>
                  <a:gd name="adj2" fmla="val 20799886"/>
                  <a:gd name="adj3" fmla="val 3063"/>
                </a:avLst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1" name="Picture 2" descr="Concha, decoración de conchas de mar, ilustración de concha mucho lote,  playa, naranja, verano png | PNGWing">
            <a:extLst>
              <a:ext uri="{FF2B5EF4-FFF2-40B4-BE49-F238E27FC236}">
                <a16:creationId xmlns:a16="http://schemas.microsoft.com/office/drawing/2014/main" id="{F10EA9DB-23E9-4753-845B-EF0CA2F5A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01" b="96516" l="2609" r="97935">
                        <a14:foregroundMark x1="4457" y1="30139" x2="7065" y2="30836"/>
                        <a14:foregroundMark x1="4130" y1="57491" x2="5652" y2="51742"/>
                        <a14:foregroundMark x1="2826" y1="66028" x2="7500" y2="67944"/>
                        <a14:foregroundMark x1="9674" y1="94425" x2="17174" y2="80314"/>
                        <a14:foregroundMark x1="31413" y1="56446" x2="31413" y2="59233"/>
                        <a14:foregroundMark x1="25978" y1="58014" x2="25000" y2="49477"/>
                        <a14:foregroundMark x1="25000" y1="49477" x2="24891" y2="49129"/>
                        <a14:foregroundMark x1="20217" y1="43554" x2="20652" y2="43554"/>
                        <a14:foregroundMark x1="82065" y1="54181" x2="87500" y2="43031"/>
                        <a14:foregroundMark x1="94022" y1="45470" x2="93043" y2="54007"/>
                        <a14:foregroundMark x1="93043" y1="54007" x2="95326" y2="60801"/>
                        <a14:foregroundMark x1="93152" y1="25784" x2="94891" y2="24913"/>
                        <a14:foregroundMark x1="96087" y1="10976" x2="96087" y2="10627"/>
                        <a14:foregroundMark x1="96087" y1="63937" x2="97500" y2="64808"/>
                        <a14:foregroundMark x1="97935" y1="40767" x2="97174" y2="42334"/>
                        <a14:foregroundMark x1="37717" y1="93902" x2="42283" y2="94251"/>
                        <a14:foregroundMark x1="48804" y1="94251" x2="53913" y2="94425"/>
                        <a14:foregroundMark x1="3587" y1="10105" x2="4891" y2="8188"/>
                        <a14:foregroundMark x1="3370" y1="5923" x2="3152" y2="5401"/>
                        <a14:foregroundMark x1="16739" y1="26829" x2="16848" y2="25784"/>
                        <a14:foregroundMark x1="3152" y1="96516" x2="4348" y2="93031"/>
                        <a14:foregroundMark x1="27283" y1="94599" x2="28370" y2="96341"/>
                        <a14:foregroundMark x1="75978" y1="44425" x2="76957" y2="46167"/>
                        <a14:foregroundMark x1="77717" y1="35714" x2="78261" y2="40592"/>
                        <a14:foregroundMark x1="53587" y1="75436" x2="54891" y2="76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946" y="3470391"/>
            <a:ext cx="5772103" cy="349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4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001892C8-6DAC-48C8-98C6-0049ED3EE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6" t="13190" r="20761" b="9628"/>
          <a:stretch/>
        </p:blipFill>
        <p:spPr>
          <a:xfrm>
            <a:off x="6697701" y="1547786"/>
            <a:ext cx="5494299" cy="398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60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42E25162-7A98-4DE8-A76E-5DFD97E46B64}"/>
              </a:ext>
            </a:extLst>
          </p:cNvPr>
          <p:cNvSpPr txBox="1"/>
          <p:nvPr/>
        </p:nvSpPr>
        <p:spPr>
          <a:xfrm>
            <a:off x="561923" y="4904973"/>
            <a:ext cx="212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Abadi Extra Light" panose="020B0204020104020204" pitchFamily="34" charset="0"/>
              </a:rPr>
              <a:t>importante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B013F4A-0210-489A-A913-8F9723DC0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6" t="13224" r="20978" b="6041"/>
          <a:stretch/>
        </p:blipFill>
        <p:spPr>
          <a:xfrm>
            <a:off x="326526" y="1261424"/>
            <a:ext cx="5321933" cy="40555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858C38B-2167-4F45-AAE7-17FE6637B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6" t="16267" r="20978" b="7638"/>
          <a:stretch/>
        </p:blipFill>
        <p:spPr>
          <a:xfrm>
            <a:off x="6678413" y="1261424"/>
            <a:ext cx="5306958" cy="38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92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3CB790FC-4414-4DEA-A6B8-3D79A5443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6" t="16267" r="20760" b="6472"/>
          <a:stretch/>
        </p:blipFill>
        <p:spPr>
          <a:xfrm>
            <a:off x="790254" y="342853"/>
            <a:ext cx="4239683" cy="30861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919FA1-23C4-4632-BEFE-0864BB410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17" t="21524" r="20978" b="8830"/>
          <a:stretch/>
        </p:blipFill>
        <p:spPr>
          <a:xfrm>
            <a:off x="691095" y="3770491"/>
            <a:ext cx="4440849" cy="29570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8909B22-F71D-48A8-9A58-2420B0B43B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91" t="18377" r="20978" b="6473"/>
          <a:stretch/>
        </p:blipFill>
        <p:spPr>
          <a:xfrm>
            <a:off x="7171114" y="342853"/>
            <a:ext cx="4551260" cy="32520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F54F7F-878A-45B5-84CE-10BC8463EA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91" t="24466" r="21087" b="5940"/>
          <a:stretch/>
        </p:blipFill>
        <p:spPr>
          <a:xfrm>
            <a:off x="7161543" y="3709610"/>
            <a:ext cx="4570401" cy="30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35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B9B1AB0-D5A3-4060-99DD-A27F62677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1" t="16302" r="21432" b="5650"/>
          <a:stretch/>
        </p:blipFill>
        <p:spPr>
          <a:xfrm>
            <a:off x="623533" y="1570909"/>
            <a:ext cx="4976824" cy="37022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1599FB-1962-45D1-A643-3103BDDD1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1" t="15055" r="20586" b="7231"/>
          <a:stretch/>
        </p:blipFill>
        <p:spPr>
          <a:xfrm>
            <a:off x="6948878" y="1570909"/>
            <a:ext cx="4976823" cy="36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1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77DFF5D4-BEAF-427E-BADE-B7B36A4D6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6" t="13223" r="21087" b="6850"/>
          <a:stretch/>
        </p:blipFill>
        <p:spPr>
          <a:xfrm>
            <a:off x="458535" y="1611129"/>
            <a:ext cx="5077224" cy="38373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6F54ABF-03EC-4E7C-941D-1750DF329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6" t="21524" r="21196" b="6472"/>
          <a:stretch/>
        </p:blipFill>
        <p:spPr>
          <a:xfrm>
            <a:off x="7322763" y="337323"/>
            <a:ext cx="4410702" cy="3008600"/>
          </a:xfrm>
          <a:prstGeom prst="rect">
            <a:avLst/>
          </a:prstGeom>
        </p:spPr>
      </p:pic>
      <p:pic>
        <p:nvPicPr>
          <p:cNvPr id="112" name="Imagen 111">
            <a:extLst>
              <a:ext uri="{FF2B5EF4-FFF2-40B4-BE49-F238E27FC236}">
                <a16:creationId xmlns:a16="http://schemas.microsoft.com/office/drawing/2014/main" id="{962005EF-0E11-424A-AC11-65A2E45899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91" t="14773" r="20761" b="7234"/>
          <a:stretch/>
        </p:blipFill>
        <p:spPr>
          <a:xfrm>
            <a:off x="7502525" y="3400025"/>
            <a:ext cx="4374228" cy="323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87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F29A3A72-3C01-4D94-BA9F-76623B2B9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74" t="14670" r="21087" b="7639"/>
          <a:stretch/>
        </p:blipFill>
        <p:spPr>
          <a:xfrm>
            <a:off x="902899" y="283673"/>
            <a:ext cx="4204210" cy="30999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E5F46A-4A90-4ACB-AF17-015A9C65E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83" t="14286" r="21196" b="9594"/>
          <a:stretch/>
        </p:blipFill>
        <p:spPr>
          <a:xfrm>
            <a:off x="1045331" y="3593792"/>
            <a:ext cx="4204210" cy="304843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0D5192A-7B2B-41A6-9457-4F185F0CA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91" t="16268" r="20978" b="6850"/>
          <a:stretch/>
        </p:blipFill>
        <p:spPr>
          <a:xfrm>
            <a:off x="6704486" y="1531817"/>
            <a:ext cx="5375410" cy="39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57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3DBFDD7-71DF-48C7-A72D-D872F35461F7}"/>
              </a:ext>
            </a:extLst>
          </p:cNvPr>
          <p:cNvSpPr/>
          <p:nvPr/>
        </p:nvSpPr>
        <p:spPr>
          <a:xfrm>
            <a:off x="0" y="0"/>
            <a:ext cx="1233093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3DF93E-C173-425F-AF57-0DFE4BDD8B16}"/>
              </a:ext>
            </a:extLst>
          </p:cNvPr>
          <p:cNvSpPr/>
          <p:nvPr/>
        </p:nvSpPr>
        <p:spPr>
          <a:xfrm>
            <a:off x="6223889" y="81718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1076D5DA-B1BB-4097-AA98-1F34C697DA88}"/>
              </a:ext>
            </a:extLst>
          </p:cNvPr>
          <p:cNvSpPr/>
          <p:nvPr/>
        </p:nvSpPr>
        <p:spPr>
          <a:xfrm>
            <a:off x="121155" y="108011"/>
            <a:ext cx="6052563" cy="6694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270DAB3-C53E-44B9-B7DB-266F234162AF}"/>
              </a:ext>
            </a:extLst>
          </p:cNvPr>
          <p:cNvGrpSpPr/>
          <p:nvPr/>
        </p:nvGrpSpPr>
        <p:grpSpPr>
          <a:xfrm>
            <a:off x="5873138" y="335870"/>
            <a:ext cx="702507" cy="417251"/>
            <a:chOff x="5720738" y="183470"/>
            <a:chExt cx="702507" cy="41725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E6B975-7819-4598-828F-8096D8DE38A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02784F4-44CF-4626-8864-CC1D7538344D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Arco de bloque 14">
              <a:extLst>
                <a:ext uri="{FF2B5EF4-FFF2-40B4-BE49-F238E27FC236}">
                  <a16:creationId xmlns:a16="http://schemas.microsoft.com/office/drawing/2014/main" id="{8326CD39-2A4B-4AB8-82BF-B7F340FDDF5B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0E1F118F-BAD9-45A2-9F74-7ECF45C0FD5E}"/>
              </a:ext>
            </a:extLst>
          </p:cNvPr>
          <p:cNvGrpSpPr/>
          <p:nvPr/>
        </p:nvGrpSpPr>
        <p:grpSpPr>
          <a:xfrm>
            <a:off x="5873138" y="798647"/>
            <a:ext cx="702507" cy="417251"/>
            <a:chOff x="5720738" y="183470"/>
            <a:chExt cx="702507" cy="417251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50B628BC-C78E-47E2-BFC2-D6121407E064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F66E4728-60FD-4666-813F-A0F09F3E254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Arco de bloque 66">
              <a:extLst>
                <a:ext uri="{FF2B5EF4-FFF2-40B4-BE49-F238E27FC236}">
                  <a16:creationId xmlns:a16="http://schemas.microsoft.com/office/drawing/2014/main" id="{F39EF1C3-E7ED-43A7-8FA3-811C9563572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2D1E5AA-BBD7-4023-9380-B80AB13670D4}"/>
              </a:ext>
            </a:extLst>
          </p:cNvPr>
          <p:cNvGrpSpPr/>
          <p:nvPr/>
        </p:nvGrpSpPr>
        <p:grpSpPr>
          <a:xfrm>
            <a:off x="5873138" y="1261424"/>
            <a:ext cx="702507" cy="417251"/>
            <a:chOff x="5720738" y="183470"/>
            <a:chExt cx="702507" cy="417251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C59FFFB-068F-45C6-B018-9DB6175B45BE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9E3DF7C0-2D90-462B-B618-8F9CA9643F90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Arco de bloque 70">
              <a:extLst>
                <a:ext uri="{FF2B5EF4-FFF2-40B4-BE49-F238E27FC236}">
                  <a16:creationId xmlns:a16="http://schemas.microsoft.com/office/drawing/2014/main" id="{724168D9-6666-4DB5-B183-8E8AE3555782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18666A44-798C-434D-ADDC-4C0B0F03EB2B}"/>
              </a:ext>
            </a:extLst>
          </p:cNvPr>
          <p:cNvGrpSpPr/>
          <p:nvPr/>
        </p:nvGrpSpPr>
        <p:grpSpPr>
          <a:xfrm>
            <a:off x="5873138" y="1724201"/>
            <a:ext cx="702507" cy="417251"/>
            <a:chOff x="5720738" y="183470"/>
            <a:chExt cx="702507" cy="417251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7BFE994-A007-490C-94EE-04B977CC1233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D3098EA-7C47-4A8B-BCAD-E27C4E8B6643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Arco de bloque 74">
              <a:extLst>
                <a:ext uri="{FF2B5EF4-FFF2-40B4-BE49-F238E27FC236}">
                  <a16:creationId xmlns:a16="http://schemas.microsoft.com/office/drawing/2014/main" id="{6E64AE5A-1B9C-41E7-B467-185A041DE7D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A46BAC3-719F-4293-A4DF-A3A42E8EFAA9}"/>
              </a:ext>
            </a:extLst>
          </p:cNvPr>
          <p:cNvGrpSpPr/>
          <p:nvPr/>
        </p:nvGrpSpPr>
        <p:grpSpPr>
          <a:xfrm>
            <a:off x="5873138" y="2186978"/>
            <a:ext cx="702507" cy="417251"/>
            <a:chOff x="5720738" y="183470"/>
            <a:chExt cx="702507" cy="417251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A6D2C54E-9A4D-4B10-B1E8-FFFB727083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E6DB5CE-99A4-4D10-94D9-9A7B377F31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Arco de bloque 78">
              <a:extLst>
                <a:ext uri="{FF2B5EF4-FFF2-40B4-BE49-F238E27FC236}">
                  <a16:creationId xmlns:a16="http://schemas.microsoft.com/office/drawing/2014/main" id="{73B3E390-36DB-44E2-8F37-2408D1BB4A35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67C548B-083D-4115-91EF-0D7A3E2CDEC6}"/>
              </a:ext>
            </a:extLst>
          </p:cNvPr>
          <p:cNvGrpSpPr/>
          <p:nvPr/>
        </p:nvGrpSpPr>
        <p:grpSpPr>
          <a:xfrm>
            <a:off x="5873138" y="2649755"/>
            <a:ext cx="702507" cy="417251"/>
            <a:chOff x="5720738" y="183470"/>
            <a:chExt cx="702507" cy="417251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84AE87CF-E232-49AE-B101-1CEF6C6C5EB7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id="{BA6D6E43-4739-4A10-8BC3-58817CEA9BA9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3" name="Arco de bloque 82">
              <a:extLst>
                <a:ext uri="{FF2B5EF4-FFF2-40B4-BE49-F238E27FC236}">
                  <a16:creationId xmlns:a16="http://schemas.microsoft.com/office/drawing/2014/main" id="{4D6C429D-EEFC-4FD9-A934-C934DBE55A9C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63249E3-12E2-4840-9451-9C833A6CB8D8}"/>
              </a:ext>
            </a:extLst>
          </p:cNvPr>
          <p:cNvGrpSpPr/>
          <p:nvPr/>
        </p:nvGrpSpPr>
        <p:grpSpPr>
          <a:xfrm>
            <a:off x="5873138" y="3112532"/>
            <a:ext cx="702507" cy="417251"/>
            <a:chOff x="5720738" y="183470"/>
            <a:chExt cx="702507" cy="417251"/>
          </a:xfrm>
        </p:grpSpPr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3007E999-96D6-4873-A184-891F662D5356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4FC13B49-572E-4D55-9E7F-167BD168DAB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7" name="Arco de bloque 86">
              <a:extLst>
                <a:ext uri="{FF2B5EF4-FFF2-40B4-BE49-F238E27FC236}">
                  <a16:creationId xmlns:a16="http://schemas.microsoft.com/office/drawing/2014/main" id="{BBD41C7E-C6B4-485A-B22A-D7EAC1F4C816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2CA172C8-8B8D-472E-866A-662082CE0BE7}"/>
              </a:ext>
            </a:extLst>
          </p:cNvPr>
          <p:cNvGrpSpPr/>
          <p:nvPr/>
        </p:nvGrpSpPr>
        <p:grpSpPr>
          <a:xfrm>
            <a:off x="5873138" y="3575309"/>
            <a:ext cx="702507" cy="417251"/>
            <a:chOff x="5720738" y="183470"/>
            <a:chExt cx="702507" cy="417251"/>
          </a:xfrm>
        </p:grpSpPr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77C8F5EA-D6DF-45CD-86A6-F5891C70BB6B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82C118D6-4151-4AC0-8EDD-52DE6699F79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Arco de bloque 90">
              <a:extLst>
                <a:ext uri="{FF2B5EF4-FFF2-40B4-BE49-F238E27FC236}">
                  <a16:creationId xmlns:a16="http://schemas.microsoft.com/office/drawing/2014/main" id="{0D0E4EDF-5542-4C92-8792-656E41372C09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8522F1FD-2413-440E-BA63-38EED09F5B8C}"/>
              </a:ext>
            </a:extLst>
          </p:cNvPr>
          <p:cNvGrpSpPr/>
          <p:nvPr/>
        </p:nvGrpSpPr>
        <p:grpSpPr>
          <a:xfrm>
            <a:off x="5873138" y="4038086"/>
            <a:ext cx="702507" cy="417251"/>
            <a:chOff x="5720738" y="183470"/>
            <a:chExt cx="702507" cy="417251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238B820B-DC6E-48B7-BEAE-2AB178FB0F09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D9B5885C-5352-411C-A1E6-67ABD4E34CE8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5" name="Arco de bloque 94">
              <a:extLst>
                <a:ext uri="{FF2B5EF4-FFF2-40B4-BE49-F238E27FC236}">
                  <a16:creationId xmlns:a16="http://schemas.microsoft.com/office/drawing/2014/main" id="{CC5E319F-61D9-4D06-B6B6-4D439187256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B43043D8-2C75-4EE5-8A6E-1552DA8958AD}"/>
              </a:ext>
            </a:extLst>
          </p:cNvPr>
          <p:cNvGrpSpPr/>
          <p:nvPr/>
        </p:nvGrpSpPr>
        <p:grpSpPr>
          <a:xfrm>
            <a:off x="5873138" y="4500863"/>
            <a:ext cx="702507" cy="417251"/>
            <a:chOff x="5720738" y="183470"/>
            <a:chExt cx="702507" cy="417251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09871A1C-17C3-480B-ADE7-1F0E0E73346A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5FA99DB4-B5A3-4DFA-B51E-74A0BE3C7A8B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9" name="Arco de bloque 98">
              <a:extLst>
                <a:ext uri="{FF2B5EF4-FFF2-40B4-BE49-F238E27FC236}">
                  <a16:creationId xmlns:a16="http://schemas.microsoft.com/office/drawing/2014/main" id="{47CEB712-F7C4-480B-B6B4-9547D663F33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DAC8A76C-3985-4BD4-8BB2-16F43B695BA0}"/>
              </a:ext>
            </a:extLst>
          </p:cNvPr>
          <p:cNvGrpSpPr/>
          <p:nvPr/>
        </p:nvGrpSpPr>
        <p:grpSpPr>
          <a:xfrm>
            <a:off x="5873138" y="4963640"/>
            <a:ext cx="702507" cy="417251"/>
            <a:chOff x="5720738" y="183470"/>
            <a:chExt cx="702507" cy="417251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3E4E53D6-0FE8-4A9E-A124-FB129228B0C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9A22E6B3-9B22-4BA2-9506-AE38556A0DAA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Arco de bloque 102">
              <a:extLst>
                <a:ext uri="{FF2B5EF4-FFF2-40B4-BE49-F238E27FC236}">
                  <a16:creationId xmlns:a16="http://schemas.microsoft.com/office/drawing/2014/main" id="{B0F8ADC3-EEC9-44A6-8B3C-816B54A0100E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F719EA6B-B0AE-4BB6-A12C-0EBFE6919DEB}"/>
              </a:ext>
            </a:extLst>
          </p:cNvPr>
          <p:cNvGrpSpPr/>
          <p:nvPr/>
        </p:nvGrpSpPr>
        <p:grpSpPr>
          <a:xfrm>
            <a:off x="5873138" y="5426417"/>
            <a:ext cx="702507" cy="417251"/>
            <a:chOff x="5720738" y="183470"/>
            <a:chExt cx="702507" cy="417251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57FD0300-2741-4481-8DA5-77A31947772D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Rectángulo 105">
              <a:extLst>
                <a:ext uri="{FF2B5EF4-FFF2-40B4-BE49-F238E27FC236}">
                  <a16:creationId xmlns:a16="http://schemas.microsoft.com/office/drawing/2014/main" id="{1ED6C748-9CF0-4C46-9A5C-75064229BFC2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7" name="Arco de bloque 106">
              <a:extLst>
                <a:ext uri="{FF2B5EF4-FFF2-40B4-BE49-F238E27FC236}">
                  <a16:creationId xmlns:a16="http://schemas.microsoft.com/office/drawing/2014/main" id="{89DD32D2-465F-4FC4-BC58-1D641A892B30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15206DF-4BC5-4D46-8EAC-CCDEB5C27F09}"/>
              </a:ext>
            </a:extLst>
          </p:cNvPr>
          <p:cNvGrpSpPr/>
          <p:nvPr/>
        </p:nvGrpSpPr>
        <p:grpSpPr>
          <a:xfrm>
            <a:off x="5873138" y="5889194"/>
            <a:ext cx="702507" cy="417251"/>
            <a:chOff x="5720738" y="183470"/>
            <a:chExt cx="702507" cy="417251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5E01047B-6F09-47BA-AD7F-8122C366E501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33B76CD9-BEC6-430F-8039-BDC2A11B84AF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1" name="Arco de bloque 110">
              <a:extLst>
                <a:ext uri="{FF2B5EF4-FFF2-40B4-BE49-F238E27FC236}">
                  <a16:creationId xmlns:a16="http://schemas.microsoft.com/office/drawing/2014/main" id="{77327CF2-ACFD-4882-922E-536823506D5A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D46F5AC3-E21A-4C37-9B64-AF6C0C6E4C1F}"/>
              </a:ext>
            </a:extLst>
          </p:cNvPr>
          <p:cNvGrpSpPr/>
          <p:nvPr/>
        </p:nvGrpSpPr>
        <p:grpSpPr>
          <a:xfrm>
            <a:off x="5856079" y="6332738"/>
            <a:ext cx="702507" cy="417251"/>
            <a:chOff x="5720738" y="183470"/>
            <a:chExt cx="702507" cy="417251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25B296A9-44E7-41D8-B22B-85376A53CFC5}"/>
                </a:ext>
              </a:extLst>
            </p:cNvPr>
            <p:cNvSpPr/>
            <p:nvPr/>
          </p:nvSpPr>
          <p:spPr>
            <a:xfrm>
              <a:off x="6137495" y="292930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:a16="http://schemas.microsoft.com/office/drawing/2014/main" id="{51413781-BCEC-433B-9923-918B2693FD07}"/>
                </a:ext>
              </a:extLst>
            </p:cNvPr>
            <p:cNvSpPr/>
            <p:nvPr/>
          </p:nvSpPr>
          <p:spPr>
            <a:xfrm>
              <a:off x="5720738" y="292931"/>
              <a:ext cx="285750" cy="2000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3" name="Arco de bloque 122">
              <a:extLst>
                <a:ext uri="{FF2B5EF4-FFF2-40B4-BE49-F238E27FC236}">
                  <a16:creationId xmlns:a16="http://schemas.microsoft.com/office/drawing/2014/main" id="{7A542E76-FA48-4036-B294-1B68939023C7}"/>
                </a:ext>
              </a:extLst>
            </p:cNvPr>
            <p:cNvSpPr/>
            <p:nvPr/>
          </p:nvSpPr>
          <p:spPr>
            <a:xfrm>
              <a:off x="5874933" y="183470"/>
              <a:ext cx="360000" cy="417251"/>
            </a:xfrm>
            <a:prstGeom prst="blockArc">
              <a:avLst>
                <a:gd name="adj1" fmla="val 10800000"/>
                <a:gd name="adj2" fmla="val 474302"/>
                <a:gd name="adj3" fmla="val 8162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C3657B0F-EC65-428A-8D26-8CEF5C5EE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9" t="14773" r="20544" b="6042"/>
          <a:stretch/>
        </p:blipFill>
        <p:spPr>
          <a:xfrm>
            <a:off x="6730178" y="1616438"/>
            <a:ext cx="5391740" cy="40372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D1DD29-2219-4EDE-B396-50D6B96E7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4287" r="22283" b="8447"/>
          <a:stretch/>
        </p:blipFill>
        <p:spPr>
          <a:xfrm>
            <a:off x="292748" y="1616438"/>
            <a:ext cx="5391740" cy="40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20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</Words>
  <Application>Microsoft Office PowerPoint</Application>
  <PresentationFormat>Panorámica</PresentationFormat>
  <Paragraphs>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Abadi Extra Light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América Michelle RLeza</dc:creator>
  <cp:lastModifiedBy>América Michelle RLeza</cp:lastModifiedBy>
  <cp:revision>19</cp:revision>
  <dcterms:created xsi:type="dcterms:W3CDTF">2021-09-13T15:47:24Z</dcterms:created>
  <dcterms:modified xsi:type="dcterms:W3CDTF">2021-09-26T22:55:42Z</dcterms:modified>
</cp:coreProperties>
</file>