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20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392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727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016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393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0798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908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0978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4468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756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392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855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4F879-0655-4171-A1F8-579386C88331}" type="datetimeFigureOut">
              <a:rPr lang="es-MX" smtClean="0"/>
              <a:t>18/09/2021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23C2-D255-438B-99D9-6D0AFF1DE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56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46209" y="0"/>
            <a:ext cx="6145791" cy="6858000"/>
          </a:xfrm>
          <a:prstGeom prst="rect">
            <a:avLst/>
          </a:prstGeom>
          <a:solidFill>
            <a:srgbClr val="FF0000"/>
          </a:solidFill>
          <a:effectLst>
            <a:innerShdw blurRad="330200" dist="381000" dir="108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955436" y="839449"/>
            <a:ext cx="4871804" cy="1797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latin typeface="ARCO" panose="02000800000000000000" pitchFamily="2" charset="0"/>
              </a:rPr>
              <a:t>Los tres cerditos y el lobo feroz</a:t>
            </a:r>
            <a:endParaRPr lang="es-MX" dirty="0">
              <a:latin typeface="ARCO" panose="020008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522" t="52828" r="43642" b="14732"/>
          <a:stretch/>
        </p:blipFill>
        <p:spPr>
          <a:xfrm>
            <a:off x="6543119" y="3561003"/>
            <a:ext cx="5573485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13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82962" y="0"/>
            <a:ext cx="640903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330200" dist="381000" dir="108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717347" y="1344065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dirty="0">
              <a:latin typeface="ARCO" panose="020008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5782962" cy="6858000"/>
          </a:xfrm>
          <a:prstGeom prst="rect">
            <a:avLst/>
          </a:prstGeom>
          <a:solidFill>
            <a:srgbClr val="EC9C8C"/>
          </a:solidFill>
          <a:effectLst>
            <a:innerShdw blurRad="457200" dist="431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6287685" y="3981158"/>
            <a:ext cx="5469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Había una vez tres cerditos que eran hermanos y se fueron por el mundo a conseguir fortuna. El más grande les dijo a sus hermanos que sería bueno que se pusieran a construir sus propias casas para estar protegidos. A los otros dos les pareció una buena idea, y se pusieron manos a la obra, cada uno construyó su casita.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6560" t="38166" r="40745" b="35194"/>
          <a:stretch/>
        </p:blipFill>
        <p:spPr>
          <a:xfrm>
            <a:off x="6848577" y="543826"/>
            <a:ext cx="4196098" cy="27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12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82962" y="0"/>
            <a:ext cx="640903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330200" dist="381000" dir="108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717347" y="1344065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dirty="0">
              <a:latin typeface="ARCO" panose="020008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578296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457200" dist="431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378913" y="801628"/>
            <a:ext cx="4793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- La mía será de paja - dijo el más pequeño-, la paja es blanda y se puede sujetar con facilidad. Terminaré muy pronto y podré ir a jugar. El hermano mediano decidió que su casa sería de madera: - Puedo encontrar un montón de madera por los alrededores - explicó a sus hermanos, - Construiré mi casa en un santiamén con todos estos troncos y me iré también a jugar.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433963" y="3751129"/>
            <a:ext cx="56179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Cuando las tres casitas estuvieron terminadas, los cerditos cantaban y bailaban en la puerta, felices por haber acabado con el problema: -¡Quién teme al Lobo Feroz, al Lobo, al Lobo! - ¡Quién teme al Lobo Feroz, al Lobo Feroz! Detrás de un árbol grande apareció el lobo, rugiendo de hambre y gritando: - Cerditos, ¡me los voy a comer! Cada uno se escondió en su casa, pensando que estaban a salvo, pero el Lobo Feroz se encaminó a la casita de paja del hermano pequeño y en la puerta aulló: - ¡Cerdito, ábreme la puerta!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328" t="33863" r="41091" b="38883"/>
          <a:stretch/>
        </p:blipFill>
        <p:spPr>
          <a:xfrm>
            <a:off x="871899" y="3527909"/>
            <a:ext cx="4039164" cy="27408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36328" t="33863" r="41091" b="38883"/>
          <a:stretch/>
        </p:blipFill>
        <p:spPr>
          <a:xfrm>
            <a:off x="7003065" y="453249"/>
            <a:ext cx="4039164" cy="27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71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82962" y="0"/>
            <a:ext cx="640903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330200" dist="381000" dir="108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717347" y="1344065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dirty="0">
              <a:latin typeface="ARCO" panose="020008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5782962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457200" dist="431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156519" y="440805"/>
            <a:ext cx="4845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- No, no, no, no te voy a abrir. - Pues si no me abres... ¡Soplaré y soplaré y la casita derribaré! Y sopló con todas sus fuerzas, sopló y sopló y la casita de paja se vino abajo.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213" t="24027" r="40860" b="48309"/>
          <a:stretch/>
        </p:blipFill>
        <p:spPr>
          <a:xfrm>
            <a:off x="1515562" y="1666769"/>
            <a:ext cx="3818496" cy="259043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67615" y="4749744"/>
            <a:ext cx="46820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El cerdito pequeño corrió lo más rápido que pudo y entró en la casa de madera del hermano mediano. - ¡Quién teme al Lobo Feroz, al Lobo, al Lobo! - ¡Quién teme al Lobo Feroz, al Lobo Feroz! - cantaban desde dentro los cerditos.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626073" y="737577"/>
            <a:ext cx="47173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De nuevo el Lobo, más enfurecido que antes al sentirse engañado, se colocó delante de la puerta y comenzó a soplar y soplar gruñendo: - ¡Cerditos, abridme la puerta! - No, no, no, no te vamos a abrir. - Pues si no me abrís...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50039" t="48207" r="26804" b="23104"/>
          <a:stretch/>
        </p:blipFill>
        <p:spPr>
          <a:xfrm>
            <a:off x="7050731" y="2214905"/>
            <a:ext cx="3943832" cy="274694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016467" y="5232528"/>
            <a:ext cx="4549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¡Soplaré y soplaré y la casita derribaré! La madera crujió, y las paredes cayeron y los dos cerditos corrieron a refugiarse en la casa de ladrillo de su hermano mayor.</a:t>
            </a:r>
          </a:p>
        </p:txBody>
      </p:sp>
    </p:spTree>
    <p:extLst>
      <p:ext uri="{BB962C8B-B14F-4D97-AF65-F5344CB8AC3E}">
        <p14:creationId xmlns:p14="http://schemas.microsoft.com/office/powerpoint/2010/main" val="1816646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82962" y="0"/>
            <a:ext cx="640903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330200" dist="381000" dir="108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717347" y="1344065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dirty="0">
              <a:latin typeface="ARCO" panose="020008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5782962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457200" dist="431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268202" y="449627"/>
            <a:ext cx="5246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- ¡Quién teme al Lobo Feroz, al Lobo, al Lobo! - ¡Quién teme al Lobo Feroz, al Lobo Feroz! - cantaban desde dentro los cerditos. El lobo estaba realmente enfadado y hambriento, y ahora deseaba comerse a los Tres Cerditos más que nunca, y frente a la puerta dijo: - ¡Cerditos, abridme la puerta! - No, no, no, no te vamos a abrir. - Pues si no me abrís... ¡Soplaré y soplaré y la casita derribaré!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328" t="33248" r="40860" b="41342"/>
          <a:stretch/>
        </p:blipFill>
        <p:spPr>
          <a:xfrm>
            <a:off x="839513" y="2757951"/>
            <a:ext cx="3807502" cy="238449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4936" y="5369839"/>
            <a:ext cx="5081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Y se puso a soplar tan fuerte como el viento de invierno. Sopló y sopló, pero la casita de ladrillos era muy resistente y no conseguía derribarla. Decidió trepar por la pared y entrar por la chimenea.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116178" y="592352"/>
            <a:ext cx="5815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Se deslizó hacia abajo... Y cayó en el caldero donde el cerdito mayor estaba hirviendo sopa de nabos. Escaldado y con el estómago vacío salió huyendo hacia el lago. Los cerditos no lo volvieron a ver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 </a:t>
            </a:r>
            <a:r>
              <a:rPr lang="es-MX" dirty="0"/>
              <a:t>El mayor de ellos regañó a los otros dos por haber sido tan perezosos y poner en peligro sus propias vidas, y si algún día vais por el bosque y veis tres cerdos, sabréis que son los Tres Cerditos porque les gusta cantar</a:t>
            </a:r>
            <a:r>
              <a:rPr lang="es-MX" dirty="0" smtClean="0"/>
              <a:t>:</a:t>
            </a:r>
          </a:p>
          <a:p>
            <a:r>
              <a:rPr lang="es-MX" dirty="0" smtClean="0"/>
              <a:t> </a:t>
            </a:r>
            <a:r>
              <a:rPr lang="es-MX" dirty="0"/>
              <a:t>- ¡Quién teme al Lobo Feroz, al Lobo, al Lobo</a:t>
            </a:r>
            <a:r>
              <a:rPr lang="es-MX" dirty="0" smtClean="0"/>
              <a:t>!</a:t>
            </a:r>
          </a:p>
          <a:p>
            <a:r>
              <a:rPr lang="es-MX" dirty="0" smtClean="0"/>
              <a:t> </a:t>
            </a:r>
            <a:r>
              <a:rPr lang="es-MX" dirty="0"/>
              <a:t>- ¡Quién teme al Lobo Feroz, al Lobo Feroz!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600013" y="4294864"/>
            <a:ext cx="37475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 smtClean="0">
                <a:solidFill>
                  <a:srgbClr val="FF0000"/>
                </a:solidFill>
                <a:latin typeface="ARCO" panose="02000800000000000000" pitchFamily="2" charset="0"/>
              </a:rPr>
              <a:t>FIN</a:t>
            </a:r>
            <a:endParaRPr lang="es-MX" sz="11500" dirty="0">
              <a:solidFill>
                <a:srgbClr val="FF0000"/>
              </a:solidFill>
              <a:latin typeface="ARCO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49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">
        <p15:prstTrans prst="pageCurlDouble"/>
      </p:transition>
    </mc:Choice>
    <mc:Fallback>
      <p:transition spd="slow" advClick="0" advTm="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effectLst>
          <a:innerShdw blurRad="63500" dist="50800" dir="10800000">
            <a:prstClr val="black">
              <a:alpha val="50000"/>
            </a:prstClr>
          </a:innerShdw>
        </a:effectLst>
      </a:spPr>
      <a:bodyPr rtlCol="0" anchor="ctr"/>
      <a:lstStyle>
        <a:defPPr algn="ctr"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709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ARCO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12</cp:revision>
  <dcterms:created xsi:type="dcterms:W3CDTF">2021-09-13T16:49:27Z</dcterms:created>
  <dcterms:modified xsi:type="dcterms:W3CDTF">2021-09-19T18:26:11Z</dcterms:modified>
</cp:coreProperties>
</file>