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9"/>
  </p:notesMasterIdLst>
  <p:sldIdLst>
    <p:sldId id="256" r:id="rId2"/>
    <p:sldId id="264" r:id="rId3"/>
    <p:sldId id="266" r:id="rId4"/>
    <p:sldId id="267" r:id="rId5"/>
    <p:sldId id="272" r:id="rId6"/>
    <p:sldId id="282" r:id="rId7"/>
    <p:sldId id="283" r:id="rId8"/>
  </p:sldIdLst>
  <p:sldSz cx="9144000" cy="5143500" type="screen16x9"/>
  <p:notesSz cx="6858000" cy="9144000"/>
  <p:embeddedFontLst>
    <p:embeddedFont>
      <p:font typeface="Roboto Mono" panose="020B0604020202020204" charset="0"/>
      <p:regular r:id="rId10"/>
      <p:bold r:id="rId11"/>
      <p:italic r:id="rId12"/>
      <p:boldItalic r:id="rId13"/>
    </p:embeddedFont>
    <p:embeddedFont>
      <p:font typeface="Concert One" panose="020B0604020202020204" charset="0"/>
      <p:regular r:id="rId14"/>
    </p:embeddedFont>
    <p:embeddedFont>
      <p:font typeface="Roboto Mono Regular" panose="020B0604020202020204" charset="0"/>
      <p:regular r:id="rId15"/>
      <p:bold r:id="rId16"/>
      <p:italic r:id="rId17"/>
      <p:boldItalic r:id="rId18"/>
    </p:embeddedFont>
    <p:embeddedFont>
      <p:font typeface="Coming Soon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B24F2E-5C93-4D0A-BE26-D9C0E8440E2E}">
  <a:tblStyle styleId="{B7B24F2E-5C93-4D0A-BE26-D9C0E8440E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53034354b_0_24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53034354b_0_24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53034354b_0_24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53034354b_0_24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53034354b_0_24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53034354b_0_24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53034354b_0_24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53034354b_0_24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88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8" r:id="rId4"/>
    <p:sldLayoutId id="2147483660" r:id="rId5"/>
    <p:sldLayoutId id="2147483664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4624830" y="170024"/>
            <a:ext cx="4322618" cy="4727864"/>
          </a:xfrm>
          <a:prstGeom prst="roundRect">
            <a:avLst>
              <a:gd name="adj" fmla="val 39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6" name="Picture 2" descr="Secretos de Argos: Pinocho, un niño de ver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29" y="170024"/>
            <a:ext cx="4322619" cy="47486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 idx="6"/>
          </p:nvPr>
        </p:nvSpPr>
        <p:spPr>
          <a:xfrm>
            <a:off x="715351" y="788397"/>
            <a:ext cx="37007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s-MX" sz="1200" b="0" dirty="0">
                <a:solidFill>
                  <a:schemeClr val="bg2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En una vieja carpintería, </a:t>
            </a:r>
            <a:r>
              <a:rPr lang="es-MX" sz="1200" b="0" dirty="0" err="1">
                <a:solidFill>
                  <a:schemeClr val="bg2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Geppetto</a:t>
            </a:r>
            <a:r>
              <a:rPr lang="es-MX" sz="1200" b="0" dirty="0">
                <a:solidFill>
                  <a:schemeClr val="bg2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, un señor amable y simpático, terminaba un día más de trabajo dando los últimos retoques de pintura a un muñeco de madera que había </a:t>
            </a:r>
            <a:r>
              <a:rPr lang="es-MX" sz="1200" b="0" dirty="0" smtClean="0">
                <a:solidFill>
                  <a:schemeClr val="bg2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construido</a:t>
            </a:r>
            <a:r>
              <a:rPr lang="es-MX" sz="1400" b="0" dirty="0">
                <a:solidFill>
                  <a:schemeClr val="bg2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.</a:t>
            </a:r>
            <a:endParaRPr sz="1400" dirty="0">
              <a:solidFill>
                <a:schemeClr val="bg2">
                  <a:lumMod val="5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41" name="Google Shape;288;p37"/>
          <p:cNvSpPr txBox="1">
            <a:spLocks noGrp="1"/>
          </p:cNvSpPr>
          <p:nvPr>
            <p:ph type="title" idx="6"/>
          </p:nvPr>
        </p:nvSpPr>
        <p:spPr>
          <a:xfrm>
            <a:off x="4847470" y="2960097"/>
            <a:ext cx="3901676" cy="406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s-MX" sz="1200" b="0" dirty="0">
                <a:solidFill>
                  <a:schemeClr val="bg2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Al mirarlo, pensó: '¡Qué bonito me ha quedado!'. Y como el muñeco había sido hecho de madera de pino, </a:t>
            </a:r>
            <a:r>
              <a:rPr lang="es-MX" sz="1200" b="0" dirty="0" err="1">
                <a:solidFill>
                  <a:schemeClr val="bg2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Geppetto</a:t>
            </a:r>
            <a:r>
              <a:rPr lang="es-MX" sz="1200" b="0" dirty="0">
                <a:solidFill>
                  <a:schemeClr val="bg2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 decidió llamarlo Pinocho. Aquella noche, </a:t>
            </a:r>
            <a:r>
              <a:rPr lang="es-MX" sz="1200" b="0" dirty="0" err="1">
                <a:solidFill>
                  <a:schemeClr val="bg2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Geppetto</a:t>
            </a:r>
            <a:r>
              <a:rPr lang="es-MX" sz="1200" b="0" dirty="0">
                <a:solidFill>
                  <a:schemeClr val="bg2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 se fue a dormir, deseando que su muñeco fuese un niño de verdad.</a:t>
            </a:r>
            <a:endParaRPr sz="1200" b="0" dirty="0">
              <a:solidFill>
                <a:schemeClr val="bg2">
                  <a:lumMod val="5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pic>
        <p:nvPicPr>
          <p:cNvPr id="1028" name="Picture 4" descr="46 ideas de Gato pinocho en 2021 | pinocho, figaro disney, dibuj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08" y="487670"/>
            <a:ext cx="3588326" cy="24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uelta a la Infancia | El estudio sociológico de Disn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2365386"/>
            <a:ext cx="3834244" cy="23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88;p37"/>
          <p:cNvSpPr txBox="1">
            <a:spLocks noGrp="1"/>
          </p:cNvSpPr>
          <p:nvPr>
            <p:ph type="title" idx="4294967295"/>
          </p:nvPr>
        </p:nvSpPr>
        <p:spPr>
          <a:xfrm>
            <a:off x="601051" y="518233"/>
            <a:ext cx="39397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s-MX" sz="1200" b="0" dirty="0">
                <a:solidFill>
                  <a:schemeClr val="accent6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Siempre había deseado tener un hijo. Y al encontrarse profundamente dormido, llegó un hada buena y viendo a Pinocho tan bonito, quiso premiar al buen carpintero, dando, con su varita mágica, vida al muñeco.</a:t>
            </a:r>
            <a:endParaRPr sz="1200" b="0" dirty="0">
              <a:solidFill>
                <a:schemeClr val="accent6">
                  <a:lumMod val="5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pic>
        <p:nvPicPr>
          <p:cNvPr id="2050" name="Picture 2" descr="El Hematocrítico: Palabros de moda. Hoy : HUMANIZA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1" y="2317173"/>
            <a:ext cx="3783913" cy="23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717473" y="3229936"/>
            <a:ext cx="3990109" cy="144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Al día siguiente, cuando se despertó, </a:t>
            </a:r>
            <a:r>
              <a:rPr lang="es-MX" sz="1200" dirty="0" err="1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Geppetto</a:t>
            </a: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 no daba crédito a sus ojos: Pinocho se movía, caminaba, se reía y hablaba como un niño de verdad para alegría del viejo carpintero.</a:t>
            </a:r>
            <a:endParaRPr lang="es-MX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pic>
        <p:nvPicPr>
          <p:cNvPr id="2052" name="Picture 4" descr="Geppetto/Historia | Disney y Pixar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2" y="518233"/>
            <a:ext cx="3761510" cy="26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71499" y="584202"/>
            <a:ext cx="4000501" cy="1722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>
                <a:latin typeface="Roboto Mono" panose="020B0604020202020204" charset="0"/>
                <a:ea typeface="Roboto Mono" panose="020B0604020202020204" charset="0"/>
              </a:rPr>
              <a:t>Feliz</a:t>
            </a: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 y muy satisfecho, </a:t>
            </a:r>
            <a:r>
              <a:rPr lang="es-MX" sz="1200" dirty="0" err="1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Geppetto</a:t>
            </a: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 mandó a Pinocho a la </a:t>
            </a:r>
            <a:r>
              <a:rPr lang="es-MX" sz="1200" dirty="0">
                <a:latin typeface="Roboto Mono" panose="020B0604020202020204" charset="0"/>
                <a:ea typeface="Roboto Mono" panose="020B0604020202020204" charset="0"/>
              </a:rPr>
              <a:t>escuela</a:t>
            </a: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. Quería que fuese un niño muy listo y que aprendiera muchas cosas. Le acompañó su amigo Pepito Grillo, el consejero que le había dado el hada buena.</a:t>
            </a:r>
            <a:endParaRPr lang="es-MX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17473" y="2724729"/>
            <a:ext cx="3990109" cy="199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Pero, en el camino del colegio, Pinocho se hizo amigo de dos niños muy malos, siguiendo sus </a:t>
            </a:r>
            <a:r>
              <a:rPr lang="es-MX" sz="1200" dirty="0">
                <a:latin typeface="Roboto Mono" panose="020B0604020202020204" charset="0"/>
                <a:ea typeface="Roboto Mono" panose="020B0604020202020204" charset="0"/>
              </a:rPr>
              <a:t>travesuras</a:t>
            </a: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, e ignorando los consejos del grillito. En lugar de ir a la escuela, Pinocho decidió seguir a sus nuevos amigos, buscando aventuras no muy buenas.</a:t>
            </a:r>
            <a:endParaRPr lang="es-MX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pic>
        <p:nvPicPr>
          <p:cNvPr id="3074" name="Picture 2" descr="22 ideas de Pelis | peliculas, cine, peliculas 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79" y="2410691"/>
            <a:ext cx="3366656" cy="21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hout out to the obscure #5 | Disney Descendants Ami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3" y="416987"/>
            <a:ext cx="3878287" cy="230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98764" y="690876"/>
            <a:ext cx="38654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Al ver esta situación, el hada buena le hechizó. Por no ir a la escuela, le colocó dos orejas de burro, y por portarse mal, le dijo que cada vez que dijera una mentira, le crecería la nariz, poniéndosele además colorada.</a:t>
            </a:r>
          </a:p>
          <a:p>
            <a:pPr algn="just"/>
            <a:r>
              <a:rPr lang="es-MX" sz="1200" dirty="0">
                <a:latin typeface="Roboto Mono" panose="020B0604020202020204" charset="0"/>
                <a:ea typeface="Roboto Mono" panose="020B0604020202020204" charset="0"/>
              </a:rPr>
              <a:t/>
            </a:r>
            <a:br>
              <a:rPr lang="es-MX" sz="1200" dirty="0">
                <a:latin typeface="Roboto Mono" panose="020B0604020202020204" charset="0"/>
                <a:ea typeface="Roboto Mono" panose="020B0604020202020204" charset="0"/>
              </a:rPr>
            </a:br>
            <a:endParaRPr lang="es-MX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86300" y="2430030"/>
            <a:ext cx="3927764" cy="227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Pinocho acabó reconociendo que no estaba siendo bueno, y arrepentido decidió buscar a </a:t>
            </a:r>
            <a:r>
              <a:rPr lang="es-MX" sz="1200" dirty="0" err="1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Geppetto</a:t>
            </a: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. Supo entonces que </a:t>
            </a:r>
            <a:r>
              <a:rPr lang="es-MX" sz="1200" dirty="0" err="1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Geppeto</a:t>
            </a: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, al salir en su busca por el mar, había sido tragado por una enorme ballena. Pinocho, con la ayuda del grillito, se fue a la mar para rescatar al pobre viejecito.</a:t>
            </a:r>
            <a:endParaRPr lang="es-MX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pic>
        <p:nvPicPr>
          <p:cNvPr id="4098" name="Picture 2" descr="Arrestan a 8 burros por comerse todas las flores en la Ind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2430030"/>
            <a:ext cx="3865418" cy="21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ibro versus Película: &amp;quot;Las aventuras de Pinocho / Pinocho&amp;quot; (Carlo Collodi  vs. Walt Disney) | Cine de Escri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89" y="496796"/>
            <a:ext cx="3678383" cy="19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0328" y="414135"/>
            <a:ext cx="3958936" cy="199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Cuando Pinocho estuvo frente a la ballena le pidió que le devolviese a su papá, pero la ballena abrió su enorme boca y se lo tragó también a él. Dentro de la tripa de la ballena, </a:t>
            </a:r>
            <a:r>
              <a:rPr lang="es-MX" sz="1200" dirty="0" err="1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Geppetto</a:t>
            </a: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 y Pinocho se reencontraron. Y se pusieran a pensar cómo salir de allí.</a:t>
            </a:r>
            <a:endParaRPr lang="es-MX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72000" y="3383169"/>
            <a:ext cx="4572000" cy="11689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Y gracias a Pepito Grillo encontraron una salida. Hicieron </a:t>
            </a:r>
            <a:r>
              <a:rPr lang="es-MX" sz="1200" dirty="0">
                <a:latin typeface="Roboto Mono" panose="020B0604020202020204" charset="0"/>
                <a:ea typeface="Roboto Mono" panose="020B0604020202020204" charset="0"/>
              </a:rPr>
              <a:t>una fogata</a:t>
            </a: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. El fuego hizo estornudar a la enorme ballena, y la balsa salió volando con sus tres tripulantes.</a:t>
            </a:r>
            <a:endParaRPr lang="es-MX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2794" t="15873" r="11764" b="21135"/>
          <a:stretch/>
        </p:blipFill>
        <p:spPr>
          <a:xfrm>
            <a:off x="474525" y="2414106"/>
            <a:ext cx="4024739" cy="21380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12821" t="6375" r="11461" b="9754"/>
          <a:stretch/>
        </p:blipFill>
        <p:spPr>
          <a:xfrm>
            <a:off x="4755865" y="560438"/>
            <a:ext cx="3869543" cy="240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0" tmFilter="0, 0; 0.125,0.2665; 0.25,0.4; 0.375,0.465; 0.5,0.5;  0.625,0.535; 0.75,0.6; 0.875,0.7335; 1,1">
                                          <p:stCondLst>
                                            <p:cond delay="33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0" tmFilter="0, 0; 0.125,0.2665; 0.25,0.4; 0.375,0.465; 0.5,0.5;  0.625,0.535; 0.75,0.6; 0.875,0.7335; 1,1">
                                          <p:stCondLst>
                                            <p:cond delay="6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0" tmFilter="0, 0; 0.125,0.2665; 0.25,0.4; 0.375,0.465; 0.5,0.5;  0.625,0.535; 0.75,0.6; 0.875,0.7335; 1,1">
                                          <p:stCondLst>
                                            <p:cond delay="8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0">
                                          <p:stCondLst>
                                            <p:cond delay="3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0" decel="50000">
                                          <p:stCondLst>
                                            <p:cond delay="33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0">
                                          <p:stCondLst>
                                            <p:cond delay="65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0" decel="50000">
                                          <p:stCondLst>
                                            <p:cond delay="6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0">
                                          <p:stCondLst>
                                            <p:cond delay="82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0" decel="50000">
                                          <p:stCondLst>
                                            <p:cond delay="83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0">
                                          <p:stCondLst>
                                            <p:cond delay="9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0" decel="50000">
                                          <p:stCondLst>
                                            <p:cond delay="9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7069" y="569745"/>
            <a:ext cx="37926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Todos se salvaron. Pinocho volvió a casa y al colegio, y a partir de ese día siempre se comportó bien. Y en recompensa de su </a:t>
            </a:r>
            <a:r>
              <a:rPr lang="es-MX" sz="1200" dirty="0">
                <a:latin typeface="Roboto Mono" panose="020B0604020202020204" charset="0"/>
                <a:ea typeface="Roboto Mono" panose="020B0604020202020204" charset="0"/>
              </a:rPr>
              <a:t>bondad</a:t>
            </a:r>
            <a:r>
              <a:rPr lang="es-MX" sz="1200" dirty="0">
                <a:solidFill>
                  <a:srgbClr val="333333"/>
                </a:solidFill>
                <a:latin typeface="Roboto Mono" panose="020B0604020202020204" charset="0"/>
                <a:ea typeface="Roboto Mono" panose="020B0604020202020204" charset="0"/>
              </a:rPr>
              <a:t>, el hada buena lo convirtió en un niño de carne y hueso, y fueron muy felices por muchos y muchos años.</a:t>
            </a:r>
            <a:endParaRPr lang="es-MX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pic>
        <p:nvPicPr>
          <p:cNvPr id="5124" name="Picture 4" descr="10 COSAS QUE NO SABÍAS SOBRE PINOCHO | 《Disney En Español》 Am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7" y="2034253"/>
            <a:ext cx="3562606" cy="24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ream Pinocho Un Niño De Verdad Mp3 by Chava Ramirez | Listen online for  free on Sound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54" y="695739"/>
            <a:ext cx="3192990" cy="31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931718" y="4084982"/>
            <a:ext cx="341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FIN</a:t>
            </a:r>
            <a:endParaRPr lang="es-MX" sz="2800" b="1" dirty="0">
              <a:solidFill>
                <a:schemeClr val="bg2">
                  <a:lumMod val="5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7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E232"/>
      </a:lt1>
      <a:dk2>
        <a:srgbClr val="595959"/>
      </a:dk2>
      <a:lt2>
        <a:srgbClr val="D68CB0"/>
      </a:lt2>
      <a:accent1>
        <a:srgbClr val="F1E232"/>
      </a:accent1>
      <a:accent2>
        <a:srgbClr val="415EB4"/>
      </a:accent2>
      <a:accent3>
        <a:srgbClr val="F1E232"/>
      </a:accent3>
      <a:accent4>
        <a:srgbClr val="504DFD"/>
      </a:accent4>
      <a:accent5>
        <a:srgbClr val="9E6490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172</Words>
  <Application>Microsoft Office PowerPoint</Application>
  <PresentationFormat>Presentación en pantalla (16:9)</PresentationFormat>
  <Paragraphs>13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Roboto Mono</vt:lpstr>
      <vt:lpstr>Concert One</vt:lpstr>
      <vt:lpstr>Roboto Mono Regular</vt:lpstr>
      <vt:lpstr>Coming Soon</vt:lpstr>
      <vt:lpstr>Notebook Lesson by Slidesgo</vt:lpstr>
      <vt:lpstr>Presentación de PowerPoint</vt:lpstr>
      <vt:lpstr>En una vieja carpintería, Geppetto, un señor amable y simpático, terminaba un día más de trabajo dando los últimos retoques de pintura a un muñeco de madera que había construido.</vt:lpstr>
      <vt:lpstr>Siempre había deseado tener un hijo. Y al encontrarse profundamente dormido, llegó un hada buena y viendo a Pinocho tan bonito, quiso premiar al buen carpintero, dando, con su varita mágica, vida al muñeco.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Felipe y Vianney</cp:lastModifiedBy>
  <cp:revision>10</cp:revision>
  <dcterms:modified xsi:type="dcterms:W3CDTF">2021-09-26T18:01:37Z</dcterms:modified>
</cp:coreProperties>
</file>