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63" r:id="rId6"/>
    <p:sldId id="261" r:id="rId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E6D945-E40F-4D54-9B8D-D976A6D28B8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CFFE4A5-A0EB-4F3C-9665-7C504A0279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7425F75-CE43-49A1-9626-EAC44F607329}"/>
              </a:ext>
            </a:extLst>
          </p:cNvPr>
          <p:cNvSpPr>
            <a:spLocks noGrp="1"/>
          </p:cNvSpPr>
          <p:nvPr>
            <p:ph type="dt" sz="half" idx="10"/>
          </p:nvPr>
        </p:nvSpPr>
        <p:spPr/>
        <p:txBody>
          <a:bodyPr/>
          <a:lstStyle/>
          <a:p>
            <a:fld id="{496B82A3-D07D-4A38-B544-756B71821CFD}" type="datetimeFigureOut">
              <a:rPr lang="es-ES" smtClean="0"/>
              <a:t>20/09/2021</a:t>
            </a:fld>
            <a:endParaRPr lang="es-ES"/>
          </a:p>
        </p:txBody>
      </p:sp>
      <p:sp>
        <p:nvSpPr>
          <p:cNvPr id="5" name="Marcador de pie de página 4">
            <a:extLst>
              <a:ext uri="{FF2B5EF4-FFF2-40B4-BE49-F238E27FC236}">
                <a16:creationId xmlns:a16="http://schemas.microsoft.com/office/drawing/2014/main" id="{47429157-A296-49A1-A805-05E36B5200E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1C384CB-42A3-4F4C-83F9-AB9ACFF35009}"/>
              </a:ext>
            </a:extLst>
          </p:cNvPr>
          <p:cNvSpPr>
            <a:spLocks noGrp="1"/>
          </p:cNvSpPr>
          <p:nvPr>
            <p:ph type="sldNum" sz="quarter" idx="12"/>
          </p:nvPr>
        </p:nvSpPr>
        <p:spPr/>
        <p:txBody>
          <a:bodyPr/>
          <a:lstStyle/>
          <a:p>
            <a:fld id="{40589EE9-010C-4A6A-8189-423F2FA485A2}" type="slidenum">
              <a:rPr lang="es-ES" smtClean="0"/>
              <a:t>‹Nº›</a:t>
            </a:fld>
            <a:endParaRPr lang="es-ES"/>
          </a:p>
        </p:txBody>
      </p:sp>
    </p:spTree>
    <p:extLst>
      <p:ext uri="{BB962C8B-B14F-4D97-AF65-F5344CB8AC3E}">
        <p14:creationId xmlns:p14="http://schemas.microsoft.com/office/powerpoint/2010/main" val="42044488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E48164-B314-4AD9-B7F9-F113CA8496A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BDD3811-DD47-4F0B-BA53-92B3E9F4B21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BC5E427-1E1D-4866-B9F3-0A437785224F}"/>
              </a:ext>
            </a:extLst>
          </p:cNvPr>
          <p:cNvSpPr>
            <a:spLocks noGrp="1"/>
          </p:cNvSpPr>
          <p:nvPr>
            <p:ph type="dt" sz="half" idx="10"/>
          </p:nvPr>
        </p:nvSpPr>
        <p:spPr/>
        <p:txBody>
          <a:bodyPr/>
          <a:lstStyle/>
          <a:p>
            <a:fld id="{496B82A3-D07D-4A38-B544-756B71821CFD}" type="datetimeFigureOut">
              <a:rPr lang="es-ES" smtClean="0"/>
              <a:t>20/09/2021</a:t>
            </a:fld>
            <a:endParaRPr lang="es-ES"/>
          </a:p>
        </p:txBody>
      </p:sp>
      <p:sp>
        <p:nvSpPr>
          <p:cNvPr id="5" name="Marcador de pie de página 4">
            <a:extLst>
              <a:ext uri="{FF2B5EF4-FFF2-40B4-BE49-F238E27FC236}">
                <a16:creationId xmlns:a16="http://schemas.microsoft.com/office/drawing/2014/main" id="{F520FBAD-C5FC-4328-9FAB-8875C0E957D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7ACF6C9-773F-4CF5-A8FF-CE9746DA8EC7}"/>
              </a:ext>
            </a:extLst>
          </p:cNvPr>
          <p:cNvSpPr>
            <a:spLocks noGrp="1"/>
          </p:cNvSpPr>
          <p:nvPr>
            <p:ph type="sldNum" sz="quarter" idx="12"/>
          </p:nvPr>
        </p:nvSpPr>
        <p:spPr/>
        <p:txBody>
          <a:bodyPr/>
          <a:lstStyle/>
          <a:p>
            <a:fld id="{40589EE9-010C-4A6A-8189-423F2FA485A2}" type="slidenum">
              <a:rPr lang="es-ES" smtClean="0"/>
              <a:t>‹Nº›</a:t>
            </a:fld>
            <a:endParaRPr lang="es-ES"/>
          </a:p>
        </p:txBody>
      </p:sp>
    </p:spTree>
    <p:extLst>
      <p:ext uri="{BB962C8B-B14F-4D97-AF65-F5344CB8AC3E}">
        <p14:creationId xmlns:p14="http://schemas.microsoft.com/office/powerpoint/2010/main" val="31210763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AADA1AA-94E8-4F56-880C-7C08DDA4AA6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EE268C7-D92B-4639-B17F-73F0C0BDBDA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915797C-C042-4CA4-805E-C4C79EE3C32A}"/>
              </a:ext>
            </a:extLst>
          </p:cNvPr>
          <p:cNvSpPr>
            <a:spLocks noGrp="1"/>
          </p:cNvSpPr>
          <p:nvPr>
            <p:ph type="dt" sz="half" idx="10"/>
          </p:nvPr>
        </p:nvSpPr>
        <p:spPr/>
        <p:txBody>
          <a:bodyPr/>
          <a:lstStyle/>
          <a:p>
            <a:fld id="{496B82A3-D07D-4A38-B544-756B71821CFD}" type="datetimeFigureOut">
              <a:rPr lang="es-ES" smtClean="0"/>
              <a:t>20/09/2021</a:t>
            </a:fld>
            <a:endParaRPr lang="es-ES"/>
          </a:p>
        </p:txBody>
      </p:sp>
      <p:sp>
        <p:nvSpPr>
          <p:cNvPr id="5" name="Marcador de pie de página 4">
            <a:extLst>
              <a:ext uri="{FF2B5EF4-FFF2-40B4-BE49-F238E27FC236}">
                <a16:creationId xmlns:a16="http://schemas.microsoft.com/office/drawing/2014/main" id="{E498167D-B0ED-460C-929E-46161798374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A52CE5-E18E-4B26-A6B3-BA73213C0D10}"/>
              </a:ext>
            </a:extLst>
          </p:cNvPr>
          <p:cNvSpPr>
            <a:spLocks noGrp="1"/>
          </p:cNvSpPr>
          <p:nvPr>
            <p:ph type="sldNum" sz="quarter" idx="12"/>
          </p:nvPr>
        </p:nvSpPr>
        <p:spPr/>
        <p:txBody>
          <a:bodyPr/>
          <a:lstStyle/>
          <a:p>
            <a:fld id="{40589EE9-010C-4A6A-8189-423F2FA485A2}" type="slidenum">
              <a:rPr lang="es-ES" smtClean="0"/>
              <a:t>‹Nº›</a:t>
            </a:fld>
            <a:endParaRPr lang="es-ES"/>
          </a:p>
        </p:txBody>
      </p:sp>
    </p:spTree>
    <p:extLst>
      <p:ext uri="{BB962C8B-B14F-4D97-AF65-F5344CB8AC3E}">
        <p14:creationId xmlns:p14="http://schemas.microsoft.com/office/powerpoint/2010/main" val="26394687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EDBDA5-5681-4384-A245-86A8DADE8A9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D92F8D7-D907-49FB-895E-5B1A4A6DE6D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069D80E-24A7-4060-AC1C-F1840671BDC2}"/>
              </a:ext>
            </a:extLst>
          </p:cNvPr>
          <p:cNvSpPr>
            <a:spLocks noGrp="1"/>
          </p:cNvSpPr>
          <p:nvPr>
            <p:ph type="dt" sz="half" idx="10"/>
          </p:nvPr>
        </p:nvSpPr>
        <p:spPr/>
        <p:txBody>
          <a:bodyPr/>
          <a:lstStyle/>
          <a:p>
            <a:fld id="{496B82A3-D07D-4A38-B544-756B71821CFD}" type="datetimeFigureOut">
              <a:rPr lang="es-ES" smtClean="0"/>
              <a:t>20/09/2021</a:t>
            </a:fld>
            <a:endParaRPr lang="es-ES"/>
          </a:p>
        </p:txBody>
      </p:sp>
      <p:sp>
        <p:nvSpPr>
          <p:cNvPr id="5" name="Marcador de pie de página 4">
            <a:extLst>
              <a:ext uri="{FF2B5EF4-FFF2-40B4-BE49-F238E27FC236}">
                <a16:creationId xmlns:a16="http://schemas.microsoft.com/office/drawing/2014/main" id="{B9821E77-23D7-4A59-9810-A3C374019B1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ADA3B1F-1627-488C-A379-7DAC809DF6B5}"/>
              </a:ext>
            </a:extLst>
          </p:cNvPr>
          <p:cNvSpPr>
            <a:spLocks noGrp="1"/>
          </p:cNvSpPr>
          <p:nvPr>
            <p:ph type="sldNum" sz="quarter" idx="12"/>
          </p:nvPr>
        </p:nvSpPr>
        <p:spPr/>
        <p:txBody>
          <a:bodyPr/>
          <a:lstStyle/>
          <a:p>
            <a:fld id="{40589EE9-010C-4A6A-8189-423F2FA485A2}" type="slidenum">
              <a:rPr lang="es-ES" smtClean="0"/>
              <a:t>‹Nº›</a:t>
            </a:fld>
            <a:endParaRPr lang="es-ES"/>
          </a:p>
        </p:txBody>
      </p:sp>
    </p:spTree>
    <p:extLst>
      <p:ext uri="{BB962C8B-B14F-4D97-AF65-F5344CB8AC3E}">
        <p14:creationId xmlns:p14="http://schemas.microsoft.com/office/powerpoint/2010/main" val="39203633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E0DC6B-8243-4128-8C25-77E1F2F088C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755027B-BABC-430D-868A-2F2C7523EF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F76D203-EFB9-4464-9E85-9D4CC68E2FB8}"/>
              </a:ext>
            </a:extLst>
          </p:cNvPr>
          <p:cNvSpPr>
            <a:spLocks noGrp="1"/>
          </p:cNvSpPr>
          <p:nvPr>
            <p:ph type="dt" sz="half" idx="10"/>
          </p:nvPr>
        </p:nvSpPr>
        <p:spPr/>
        <p:txBody>
          <a:bodyPr/>
          <a:lstStyle/>
          <a:p>
            <a:fld id="{496B82A3-D07D-4A38-B544-756B71821CFD}" type="datetimeFigureOut">
              <a:rPr lang="es-ES" smtClean="0"/>
              <a:t>20/09/2021</a:t>
            </a:fld>
            <a:endParaRPr lang="es-ES"/>
          </a:p>
        </p:txBody>
      </p:sp>
      <p:sp>
        <p:nvSpPr>
          <p:cNvPr id="5" name="Marcador de pie de página 4">
            <a:extLst>
              <a:ext uri="{FF2B5EF4-FFF2-40B4-BE49-F238E27FC236}">
                <a16:creationId xmlns:a16="http://schemas.microsoft.com/office/drawing/2014/main" id="{E95B88BB-ECAA-407F-A7CE-3CEC3694979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8E0A1F0-68BF-4A4B-8375-6011A4F1F218}"/>
              </a:ext>
            </a:extLst>
          </p:cNvPr>
          <p:cNvSpPr>
            <a:spLocks noGrp="1"/>
          </p:cNvSpPr>
          <p:nvPr>
            <p:ph type="sldNum" sz="quarter" idx="12"/>
          </p:nvPr>
        </p:nvSpPr>
        <p:spPr/>
        <p:txBody>
          <a:bodyPr/>
          <a:lstStyle/>
          <a:p>
            <a:fld id="{40589EE9-010C-4A6A-8189-423F2FA485A2}" type="slidenum">
              <a:rPr lang="es-ES" smtClean="0"/>
              <a:t>‹Nº›</a:t>
            </a:fld>
            <a:endParaRPr lang="es-ES"/>
          </a:p>
        </p:txBody>
      </p:sp>
    </p:spTree>
    <p:extLst>
      <p:ext uri="{BB962C8B-B14F-4D97-AF65-F5344CB8AC3E}">
        <p14:creationId xmlns:p14="http://schemas.microsoft.com/office/powerpoint/2010/main" val="29870553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DE4494-E12E-4AE6-A03F-304AB94EED5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F45392A-9949-4548-9BF5-8B15F229686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E412C32-7B4C-45F1-9FA1-DA4FADAF40B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F356B63-DCC7-46A4-B22D-C41A9B730DB3}"/>
              </a:ext>
            </a:extLst>
          </p:cNvPr>
          <p:cNvSpPr>
            <a:spLocks noGrp="1"/>
          </p:cNvSpPr>
          <p:nvPr>
            <p:ph type="dt" sz="half" idx="10"/>
          </p:nvPr>
        </p:nvSpPr>
        <p:spPr/>
        <p:txBody>
          <a:bodyPr/>
          <a:lstStyle/>
          <a:p>
            <a:fld id="{496B82A3-D07D-4A38-B544-756B71821CFD}" type="datetimeFigureOut">
              <a:rPr lang="es-ES" smtClean="0"/>
              <a:t>20/09/2021</a:t>
            </a:fld>
            <a:endParaRPr lang="es-ES"/>
          </a:p>
        </p:txBody>
      </p:sp>
      <p:sp>
        <p:nvSpPr>
          <p:cNvPr id="6" name="Marcador de pie de página 5">
            <a:extLst>
              <a:ext uri="{FF2B5EF4-FFF2-40B4-BE49-F238E27FC236}">
                <a16:creationId xmlns:a16="http://schemas.microsoft.com/office/drawing/2014/main" id="{4EDD02A8-D026-4965-BE0B-56FC9E18DC5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D73641B-5D75-44F9-9A00-4EA06C5E62CC}"/>
              </a:ext>
            </a:extLst>
          </p:cNvPr>
          <p:cNvSpPr>
            <a:spLocks noGrp="1"/>
          </p:cNvSpPr>
          <p:nvPr>
            <p:ph type="sldNum" sz="quarter" idx="12"/>
          </p:nvPr>
        </p:nvSpPr>
        <p:spPr/>
        <p:txBody>
          <a:bodyPr/>
          <a:lstStyle/>
          <a:p>
            <a:fld id="{40589EE9-010C-4A6A-8189-423F2FA485A2}" type="slidenum">
              <a:rPr lang="es-ES" smtClean="0"/>
              <a:t>‹Nº›</a:t>
            </a:fld>
            <a:endParaRPr lang="es-ES"/>
          </a:p>
        </p:txBody>
      </p:sp>
    </p:spTree>
    <p:extLst>
      <p:ext uri="{BB962C8B-B14F-4D97-AF65-F5344CB8AC3E}">
        <p14:creationId xmlns:p14="http://schemas.microsoft.com/office/powerpoint/2010/main" val="13223248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92DD04-0DEF-415A-9811-C78561A301D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5745EE-6194-4F4B-BFCC-410CEDDFA6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7355C87-D165-4CF9-97E2-001EEF959DB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FC2F018-37A4-4994-ACE0-03C3474FFF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C20C15F-D597-48C4-A4A3-8AAEF9A0ED6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9C36F1C-91A7-460B-8887-1272816FFFE0}"/>
              </a:ext>
            </a:extLst>
          </p:cNvPr>
          <p:cNvSpPr>
            <a:spLocks noGrp="1"/>
          </p:cNvSpPr>
          <p:nvPr>
            <p:ph type="dt" sz="half" idx="10"/>
          </p:nvPr>
        </p:nvSpPr>
        <p:spPr/>
        <p:txBody>
          <a:bodyPr/>
          <a:lstStyle/>
          <a:p>
            <a:fld id="{496B82A3-D07D-4A38-B544-756B71821CFD}" type="datetimeFigureOut">
              <a:rPr lang="es-ES" smtClean="0"/>
              <a:t>20/09/2021</a:t>
            </a:fld>
            <a:endParaRPr lang="es-ES"/>
          </a:p>
        </p:txBody>
      </p:sp>
      <p:sp>
        <p:nvSpPr>
          <p:cNvPr id="8" name="Marcador de pie de página 7">
            <a:extLst>
              <a:ext uri="{FF2B5EF4-FFF2-40B4-BE49-F238E27FC236}">
                <a16:creationId xmlns:a16="http://schemas.microsoft.com/office/drawing/2014/main" id="{809D4516-A383-41FD-A176-613FD0F2148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CE05BB5-343E-485B-ACA4-9F51AA17EBA2}"/>
              </a:ext>
            </a:extLst>
          </p:cNvPr>
          <p:cNvSpPr>
            <a:spLocks noGrp="1"/>
          </p:cNvSpPr>
          <p:nvPr>
            <p:ph type="sldNum" sz="quarter" idx="12"/>
          </p:nvPr>
        </p:nvSpPr>
        <p:spPr/>
        <p:txBody>
          <a:bodyPr/>
          <a:lstStyle/>
          <a:p>
            <a:fld id="{40589EE9-010C-4A6A-8189-423F2FA485A2}" type="slidenum">
              <a:rPr lang="es-ES" smtClean="0"/>
              <a:t>‹Nº›</a:t>
            </a:fld>
            <a:endParaRPr lang="es-ES"/>
          </a:p>
        </p:txBody>
      </p:sp>
    </p:spTree>
    <p:extLst>
      <p:ext uri="{BB962C8B-B14F-4D97-AF65-F5344CB8AC3E}">
        <p14:creationId xmlns:p14="http://schemas.microsoft.com/office/powerpoint/2010/main" val="9225260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C88DA4-4516-4061-9185-A42B1B3BB51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85ED4C0-FD13-4DF9-A68A-0151858FC689}"/>
              </a:ext>
            </a:extLst>
          </p:cNvPr>
          <p:cNvSpPr>
            <a:spLocks noGrp="1"/>
          </p:cNvSpPr>
          <p:nvPr>
            <p:ph type="dt" sz="half" idx="10"/>
          </p:nvPr>
        </p:nvSpPr>
        <p:spPr/>
        <p:txBody>
          <a:bodyPr/>
          <a:lstStyle/>
          <a:p>
            <a:fld id="{496B82A3-D07D-4A38-B544-756B71821CFD}" type="datetimeFigureOut">
              <a:rPr lang="es-ES" smtClean="0"/>
              <a:t>20/09/2021</a:t>
            </a:fld>
            <a:endParaRPr lang="es-ES"/>
          </a:p>
        </p:txBody>
      </p:sp>
      <p:sp>
        <p:nvSpPr>
          <p:cNvPr id="4" name="Marcador de pie de página 3">
            <a:extLst>
              <a:ext uri="{FF2B5EF4-FFF2-40B4-BE49-F238E27FC236}">
                <a16:creationId xmlns:a16="http://schemas.microsoft.com/office/drawing/2014/main" id="{4794281A-050A-46CB-AEB2-A9323E9D215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C9C6863-4B9C-45AE-855B-C776E891D6F4}"/>
              </a:ext>
            </a:extLst>
          </p:cNvPr>
          <p:cNvSpPr>
            <a:spLocks noGrp="1"/>
          </p:cNvSpPr>
          <p:nvPr>
            <p:ph type="sldNum" sz="quarter" idx="12"/>
          </p:nvPr>
        </p:nvSpPr>
        <p:spPr/>
        <p:txBody>
          <a:bodyPr/>
          <a:lstStyle/>
          <a:p>
            <a:fld id="{40589EE9-010C-4A6A-8189-423F2FA485A2}" type="slidenum">
              <a:rPr lang="es-ES" smtClean="0"/>
              <a:t>‹Nº›</a:t>
            </a:fld>
            <a:endParaRPr lang="es-ES"/>
          </a:p>
        </p:txBody>
      </p:sp>
    </p:spTree>
    <p:extLst>
      <p:ext uri="{BB962C8B-B14F-4D97-AF65-F5344CB8AC3E}">
        <p14:creationId xmlns:p14="http://schemas.microsoft.com/office/powerpoint/2010/main" val="19791570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9F77514-50C4-4DE4-BDB1-E0C684F5CE93}"/>
              </a:ext>
            </a:extLst>
          </p:cNvPr>
          <p:cNvSpPr>
            <a:spLocks noGrp="1"/>
          </p:cNvSpPr>
          <p:nvPr>
            <p:ph type="dt" sz="half" idx="10"/>
          </p:nvPr>
        </p:nvSpPr>
        <p:spPr/>
        <p:txBody>
          <a:bodyPr/>
          <a:lstStyle/>
          <a:p>
            <a:fld id="{496B82A3-D07D-4A38-B544-756B71821CFD}" type="datetimeFigureOut">
              <a:rPr lang="es-ES" smtClean="0"/>
              <a:t>20/09/2021</a:t>
            </a:fld>
            <a:endParaRPr lang="es-ES"/>
          </a:p>
        </p:txBody>
      </p:sp>
      <p:sp>
        <p:nvSpPr>
          <p:cNvPr id="3" name="Marcador de pie de página 2">
            <a:extLst>
              <a:ext uri="{FF2B5EF4-FFF2-40B4-BE49-F238E27FC236}">
                <a16:creationId xmlns:a16="http://schemas.microsoft.com/office/drawing/2014/main" id="{DA71EA10-06D8-4854-B1A8-060E119BB03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C73EE8E-AAA1-4463-BD53-F1F57B56F97D}"/>
              </a:ext>
            </a:extLst>
          </p:cNvPr>
          <p:cNvSpPr>
            <a:spLocks noGrp="1"/>
          </p:cNvSpPr>
          <p:nvPr>
            <p:ph type="sldNum" sz="quarter" idx="12"/>
          </p:nvPr>
        </p:nvSpPr>
        <p:spPr/>
        <p:txBody>
          <a:bodyPr/>
          <a:lstStyle/>
          <a:p>
            <a:fld id="{40589EE9-010C-4A6A-8189-423F2FA485A2}" type="slidenum">
              <a:rPr lang="es-ES" smtClean="0"/>
              <a:t>‹Nº›</a:t>
            </a:fld>
            <a:endParaRPr lang="es-ES"/>
          </a:p>
        </p:txBody>
      </p:sp>
    </p:spTree>
    <p:extLst>
      <p:ext uri="{BB962C8B-B14F-4D97-AF65-F5344CB8AC3E}">
        <p14:creationId xmlns:p14="http://schemas.microsoft.com/office/powerpoint/2010/main" val="31518657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596C38-1CC4-4468-AF1F-70FCC884504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E058073-7C96-4F0A-82F8-982A1317D5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E25CB6C-46E7-4B92-92A6-CEF33554A3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3C5EF33-7330-492F-A6C1-7A00742005C2}"/>
              </a:ext>
            </a:extLst>
          </p:cNvPr>
          <p:cNvSpPr>
            <a:spLocks noGrp="1"/>
          </p:cNvSpPr>
          <p:nvPr>
            <p:ph type="dt" sz="half" idx="10"/>
          </p:nvPr>
        </p:nvSpPr>
        <p:spPr/>
        <p:txBody>
          <a:bodyPr/>
          <a:lstStyle/>
          <a:p>
            <a:fld id="{496B82A3-D07D-4A38-B544-756B71821CFD}" type="datetimeFigureOut">
              <a:rPr lang="es-ES" smtClean="0"/>
              <a:t>20/09/2021</a:t>
            </a:fld>
            <a:endParaRPr lang="es-ES"/>
          </a:p>
        </p:txBody>
      </p:sp>
      <p:sp>
        <p:nvSpPr>
          <p:cNvPr id="6" name="Marcador de pie de página 5">
            <a:extLst>
              <a:ext uri="{FF2B5EF4-FFF2-40B4-BE49-F238E27FC236}">
                <a16:creationId xmlns:a16="http://schemas.microsoft.com/office/drawing/2014/main" id="{8AC749DE-928E-4870-881A-B4FA5C9915D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4EE5883-C7B2-4E15-8931-E21742A689D5}"/>
              </a:ext>
            </a:extLst>
          </p:cNvPr>
          <p:cNvSpPr>
            <a:spLocks noGrp="1"/>
          </p:cNvSpPr>
          <p:nvPr>
            <p:ph type="sldNum" sz="quarter" idx="12"/>
          </p:nvPr>
        </p:nvSpPr>
        <p:spPr/>
        <p:txBody>
          <a:bodyPr/>
          <a:lstStyle/>
          <a:p>
            <a:fld id="{40589EE9-010C-4A6A-8189-423F2FA485A2}" type="slidenum">
              <a:rPr lang="es-ES" smtClean="0"/>
              <a:t>‹Nº›</a:t>
            </a:fld>
            <a:endParaRPr lang="es-ES"/>
          </a:p>
        </p:txBody>
      </p:sp>
    </p:spTree>
    <p:extLst>
      <p:ext uri="{BB962C8B-B14F-4D97-AF65-F5344CB8AC3E}">
        <p14:creationId xmlns:p14="http://schemas.microsoft.com/office/powerpoint/2010/main" val="11866363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13DE78-7AF3-423C-B59C-5C3591B64F8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8C19F80-0E26-4649-ADC1-4D45689ABD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B6741CE-BD49-4A1C-BEED-095E1BBFC4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76DFC63-6D40-4D8C-89D9-7A6F7D47CA3B}"/>
              </a:ext>
            </a:extLst>
          </p:cNvPr>
          <p:cNvSpPr>
            <a:spLocks noGrp="1"/>
          </p:cNvSpPr>
          <p:nvPr>
            <p:ph type="dt" sz="half" idx="10"/>
          </p:nvPr>
        </p:nvSpPr>
        <p:spPr/>
        <p:txBody>
          <a:bodyPr/>
          <a:lstStyle/>
          <a:p>
            <a:fld id="{496B82A3-D07D-4A38-B544-756B71821CFD}" type="datetimeFigureOut">
              <a:rPr lang="es-ES" smtClean="0"/>
              <a:t>20/09/2021</a:t>
            </a:fld>
            <a:endParaRPr lang="es-ES"/>
          </a:p>
        </p:txBody>
      </p:sp>
      <p:sp>
        <p:nvSpPr>
          <p:cNvPr id="6" name="Marcador de pie de página 5">
            <a:extLst>
              <a:ext uri="{FF2B5EF4-FFF2-40B4-BE49-F238E27FC236}">
                <a16:creationId xmlns:a16="http://schemas.microsoft.com/office/drawing/2014/main" id="{A96BFC8D-A992-45CC-90D2-DC5B2875CCB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9CBEEF8-DD2E-41C5-B91C-9FC92B4F20E3}"/>
              </a:ext>
            </a:extLst>
          </p:cNvPr>
          <p:cNvSpPr>
            <a:spLocks noGrp="1"/>
          </p:cNvSpPr>
          <p:nvPr>
            <p:ph type="sldNum" sz="quarter" idx="12"/>
          </p:nvPr>
        </p:nvSpPr>
        <p:spPr/>
        <p:txBody>
          <a:bodyPr/>
          <a:lstStyle/>
          <a:p>
            <a:fld id="{40589EE9-010C-4A6A-8189-423F2FA485A2}" type="slidenum">
              <a:rPr lang="es-ES" smtClean="0"/>
              <a:t>‹Nº›</a:t>
            </a:fld>
            <a:endParaRPr lang="es-ES"/>
          </a:p>
        </p:txBody>
      </p:sp>
    </p:spTree>
    <p:extLst>
      <p:ext uri="{BB962C8B-B14F-4D97-AF65-F5344CB8AC3E}">
        <p14:creationId xmlns:p14="http://schemas.microsoft.com/office/powerpoint/2010/main" val="38395685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9FBF399-BBFB-4EBE-9FAA-7FA4113ECA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D638C61-70F2-4922-A656-72ECE5AA7A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C534E58-3EE1-4E99-8A96-33F6EA757C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6B82A3-D07D-4A38-B544-756B71821CFD}" type="datetimeFigureOut">
              <a:rPr lang="es-ES" smtClean="0"/>
              <a:t>20/09/2021</a:t>
            </a:fld>
            <a:endParaRPr lang="es-ES"/>
          </a:p>
        </p:txBody>
      </p:sp>
      <p:sp>
        <p:nvSpPr>
          <p:cNvPr id="5" name="Marcador de pie de página 4">
            <a:extLst>
              <a:ext uri="{FF2B5EF4-FFF2-40B4-BE49-F238E27FC236}">
                <a16:creationId xmlns:a16="http://schemas.microsoft.com/office/drawing/2014/main" id="{7BB6D82F-5962-43E6-A25B-6846CADC77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016CF9AB-C270-4F90-BA05-D6732E1CCC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589EE9-010C-4A6A-8189-423F2FA485A2}" type="slidenum">
              <a:rPr lang="es-ES" smtClean="0"/>
              <a:t>‹Nº›</a:t>
            </a:fld>
            <a:endParaRPr lang="es-ES"/>
          </a:p>
        </p:txBody>
      </p:sp>
    </p:spTree>
    <p:extLst>
      <p:ext uri="{BB962C8B-B14F-4D97-AF65-F5344CB8AC3E}">
        <p14:creationId xmlns:p14="http://schemas.microsoft.com/office/powerpoint/2010/main" val="1329669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20D121F-FCBE-4A8F-A05B-78D7C065488A}"/>
              </a:ext>
            </a:extLst>
          </p:cNvPr>
          <p:cNvSpPr/>
          <p:nvPr/>
        </p:nvSpPr>
        <p:spPr>
          <a:xfrm>
            <a:off x="6204403" y="-29415"/>
            <a:ext cx="6096000" cy="6858000"/>
          </a:xfrm>
          <a:prstGeom prst="rect">
            <a:avLst/>
          </a:prstGeom>
          <a:gradFill>
            <a:gsLst>
              <a:gs pos="0">
                <a:srgbClr val="D7B3FB"/>
              </a:gs>
              <a:gs pos="100000">
                <a:srgbClr val="AE65F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5" name="Grupo 4">
            <a:extLst>
              <a:ext uri="{FF2B5EF4-FFF2-40B4-BE49-F238E27FC236}">
                <a16:creationId xmlns:a16="http://schemas.microsoft.com/office/drawing/2014/main" id="{C95C16AB-AF87-45DE-977A-92E882FDB73D}"/>
              </a:ext>
            </a:extLst>
          </p:cNvPr>
          <p:cNvGrpSpPr/>
          <p:nvPr/>
        </p:nvGrpSpPr>
        <p:grpSpPr>
          <a:xfrm>
            <a:off x="5798188" y="123788"/>
            <a:ext cx="851721" cy="5095033"/>
            <a:chOff x="5355801" y="223794"/>
            <a:chExt cx="851721" cy="5095033"/>
          </a:xfrm>
        </p:grpSpPr>
        <p:grpSp>
          <p:nvGrpSpPr>
            <p:cNvPr id="6" name="Grupo 5">
              <a:extLst>
                <a:ext uri="{FF2B5EF4-FFF2-40B4-BE49-F238E27FC236}">
                  <a16:creationId xmlns:a16="http://schemas.microsoft.com/office/drawing/2014/main" id="{92A4C29E-1B16-4670-B298-B40A7A46AB61}"/>
                </a:ext>
              </a:extLst>
            </p:cNvPr>
            <p:cNvGrpSpPr/>
            <p:nvPr/>
          </p:nvGrpSpPr>
          <p:grpSpPr>
            <a:xfrm>
              <a:off x="5416737" y="223794"/>
              <a:ext cx="728873" cy="540000"/>
              <a:chOff x="5352487" y="1582331"/>
              <a:chExt cx="728873" cy="540000"/>
            </a:xfrm>
          </p:grpSpPr>
          <p:sp>
            <p:nvSpPr>
              <p:cNvPr id="28" name="Rectángulo 27">
                <a:extLst>
                  <a:ext uri="{FF2B5EF4-FFF2-40B4-BE49-F238E27FC236}">
                    <a16:creationId xmlns:a16="http://schemas.microsoft.com/office/drawing/2014/main" id="{658D550B-C354-4398-A7C6-40466AADB3B1}"/>
                  </a:ext>
                </a:extLst>
              </p:cNvPr>
              <p:cNvSpPr/>
              <p:nvPr/>
            </p:nvSpPr>
            <p:spPr>
              <a:xfrm>
                <a:off x="5819113" y="1690076"/>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29" name="Arco de bloque 28">
                <a:extLst>
                  <a:ext uri="{FF2B5EF4-FFF2-40B4-BE49-F238E27FC236}">
                    <a16:creationId xmlns:a16="http://schemas.microsoft.com/office/drawing/2014/main" id="{FC03A5B4-78EA-4EEB-886D-CFEA001E8736}"/>
                  </a:ext>
                </a:extLst>
              </p:cNvPr>
              <p:cNvSpPr/>
              <p:nvPr/>
            </p:nvSpPr>
            <p:spPr>
              <a:xfrm>
                <a:off x="5352487" y="1582331"/>
                <a:ext cx="684000" cy="540000"/>
              </a:xfrm>
              <a:prstGeom prst="blockArc">
                <a:avLst>
                  <a:gd name="adj1" fmla="val 4734086"/>
                  <a:gd name="adj2" fmla="val 0"/>
                  <a:gd name="adj3" fmla="val 25000"/>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solidFill>
                    <a:schemeClr val="tx1"/>
                  </a:solidFill>
                </a:endParaRPr>
              </a:p>
            </p:txBody>
          </p:sp>
        </p:grpSp>
        <p:grpSp>
          <p:nvGrpSpPr>
            <p:cNvPr id="7" name="Grupo 6">
              <a:extLst>
                <a:ext uri="{FF2B5EF4-FFF2-40B4-BE49-F238E27FC236}">
                  <a16:creationId xmlns:a16="http://schemas.microsoft.com/office/drawing/2014/main" id="{42481474-4E51-47EB-87C4-18EC537D37A3}"/>
                </a:ext>
              </a:extLst>
            </p:cNvPr>
            <p:cNvGrpSpPr/>
            <p:nvPr/>
          </p:nvGrpSpPr>
          <p:grpSpPr>
            <a:xfrm>
              <a:off x="5478649" y="1046780"/>
              <a:ext cx="728873" cy="540000"/>
              <a:chOff x="5352487" y="1582331"/>
              <a:chExt cx="728873" cy="540000"/>
            </a:xfrm>
          </p:grpSpPr>
          <p:sp>
            <p:nvSpPr>
              <p:cNvPr id="26" name="Rectángulo 25">
                <a:extLst>
                  <a:ext uri="{FF2B5EF4-FFF2-40B4-BE49-F238E27FC236}">
                    <a16:creationId xmlns:a16="http://schemas.microsoft.com/office/drawing/2014/main" id="{D861743C-6AE1-4005-A292-A9E300793966}"/>
                  </a:ext>
                </a:extLst>
              </p:cNvPr>
              <p:cNvSpPr/>
              <p:nvPr/>
            </p:nvSpPr>
            <p:spPr>
              <a:xfrm>
                <a:off x="5819113" y="1690076"/>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27" name="Arco de bloque 26">
                <a:extLst>
                  <a:ext uri="{FF2B5EF4-FFF2-40B4-BE49-F238E27FC236}">
                    <a16:creationId xmlns:a16="http://schemas.microsoft.com/office/drawing/2014/main" id="{BF60F95F-8331-4FEE-A171-0BBA6F7F9292}"/>
                  </a:ext>
                </a:extLst>
              </p:cNvPr>
              <p:cNvSpPr/>
              <p:nvPr/>
            </p:nvSpPr>
            <p:spPr>
              <a:xfrm>
                <a:off x="5352487" y="1582331"/>
                <a:ext cx="684000" cy="540000"/>
              </a:xfrm>
              <a:prstGeom prst="blockArc">
                <a:avLst>
                  <a:gd name="adj1" fmla="val 4734086"/>
                  <a:gd name="adj2" fmla="val 0"/>
                  <a:gd name="adj3" fmla="val 25000"/>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solidFill>
                    <a:schemeClr val="tx1"/>
                  </a:solidFill>
                </a:endParaRPr>
              </a:p>
            </p:txBody>
          </p:sp>
        </p:grpSp>
        <p:grpSp>
          <p:nvGrpSpPr>
            <p:cNvPr id="8" name="Grupo 7">
              <a:extLst>
                <a:ext uri="{FF2B5EF4-FFF2-40B4-BE49-F238E27FC236}">
                  <a16:creationId xmlns:a16="http://schemas.microsoft.com/office/drawing/2014/main" id="{A7D879B0-9E8B-4942-AEE3-85E7EFF1394E}"/>
                </a:ext>
              </a:extLst>
            </p:cNvPr>
            <p:cNvGrpSpPr/>
            <p:nvPr/>
          </p:nvGrpSpPr>
          <p:grpSpPr>
            <a:xfrm>
              <a:off x="5478649" y="1036577"/>
              <a:ext cx="728873" cy="540000"/>
              <a:chOff x="5352487" y="1582331"/>
              <a:chExt cx="728873" cy="540000"/>
            </a:xfrm>
          </p:grpSpPr>
          <p:sp>
            <p:nvSpPr>
              <p:cNvPr id="24" name="Rectángulo 23">
                <a:extLst>
                  <a:ext uri="{FF2B5EF4-FFF2-40B4-BE49-F238E27FC236}">
                    <a16:creationId xmlns:a16="http://schemas.microsoft.com/office/drawing/2014/main" id="{DAD60B75-F661-4651-B919-3D007D29010B}"/>
                  </a:ext>
                </a:extLst>
              </p:cNvPr>
              <p:cNvSpPr/>
              <p:nvPr/>
            </p:nvSpPr>
            <p:spPr>
              <a:xfrm>
                <a:off x="5819113" y="1690076"/>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25" name="Arco de bloque 24">
                <a:extLst>
                  <a:ext uri="{FF2B5EF4-FFF2-40B4-BE49-F238E27FC236}">
                    <a16:creationId xmlns:a16="http://schemas.microsoft.com/office/drawing/2014/main" id="{A0BBA163-33B9-4580-8E7F-3BAC12F8119F}"/>
                  </a:ext>
                </a:extLst>
              </p:cNvPr>
              <p:cNvSpPr/>
              <p:nvPr/>
            </p:nvSpPr>
            <p:spPr>
              <a:xfrm>
                <a:off x="5352487" y="1582331"/>
                <a:ext cx="684000" cy="540000"/>
              </a:xfrm>
              <a:prstGeom prst="blockArc">
                <a:avLst>
                  <a:gd name="adj1" fmla="val 4734086"/>
                  <a:gd name="adj2" fmla="val 0"/>
                  <a:gd name="adj3" fmla="val 25000"/>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solidFill>
                    <a:schemeClr val="tx1"/>
                  </a:solidFill>
                </a:endParaRPr>
              </a:p>
            </p:txBody>
          </p:sp>
        </p:grpSp>
        <p:grpSp>
          <p:nvGrpSpPr>
            <p:cNvPr id="9" name="Grupo 8">
              <a:extLst>
                <a:ext uri="{FF2B5EF4-FFF2-40B4-BE49-F238E27FC236}">
                  <a16:creationId xmlns:a16="http://schemas.microsoft.com/office/drawing/2014/main" id="{16CC1539-7C42-469C-8A7D-2B2850AA6261}"/>
                </a:ext>
              </a:extLst>
            </p:cNvPr>
            <p:cNvGrpSpPr/>
            <p:nvPr/>
          </p:nvGrpSpPr>
          <p:grpSpPr>
            <a:xfrm>
              <a:off x="5431747" y="1860433"/>
              <a:ext cx="728873" cy="540000"/>
              <a:chOff x="5352487" y="1582331"/>
              <a:chExt cx="728873" cy="540000"/>
            </a:xfrm>
          </p:grpSpPr>
          <p:sp>
            <p:nvSpPr>
              <p:cNvPr id="22" name="Rectángulo 21">
                <a:extLst>
                  <a:ext uri="{FF2B5EF4-FFF2-40B4-BE49-F238E27FC236}">
                    <a16:creationId xmlns:a16="http://schemas.microsoft.com/office/drawing/2014/main" id="{474E0A80-B5D5-4CB0-B8E5-B80CD9D972EC}"/>
                  </a:ext>
                </a:extLst>
              </p:cNvPr>
              <p:cNvSpPr/>
              <p:nvPr/>
            </p:nvSpPr>
            <p:spPr>
              <a:xfrm>
                <a:off x="5819113" y="1690076"/>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23" name="Arco de bloque 22">
                <a:extLst>
                  <a:ext uri="{FF2B5EF4-FFF2-40B4-BE49-F238E27FC236}">
                    <a16:creationId xmlns:a16="http://schemas.microsoft.com/office/drawing/2014/main" id="{48B11B91-C694-4904-8D29-854ADE3CB96D}"/>
                  </a:ext>
                </a:extLst>
              </p:cNvPr>
              <p:cNvSpPr/>
              <p:nvPr/>
            </p:nvSpPr>
            <p:spPr>
              <a:xfrm>
                <a:off x="5352487" y="1582331"/>
                <a:ext cx="684000" cy="540000"/>
              </a:xfrm>
              <a:prstGeom prst="blockArc">
                <a:avLst>
                  <a:gd name="adj1" fmla="val 4734086"/>
                  <a:gd name="adj2" fmla="val 0"/>
                  <a:gd name="adj3" fmla="val 25000"/>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solidFill>
                    <a:schemeClr val="tx1"/>
                  </a:solidFill>
                </a:endParaRPr>
              </a:p>
            </p:txBody>
          </p:sp>
        </p:grpSp>
        <p:grpSp>
          <p:nvGrpSpPr>
            <p:cNvPr id="10" name="Grupo 9">
              <a:extLst>
                <a:ext uri="{FF2B5EF4-FFF2-40B4-BE49-F238E27FC236}">
                  <a16:creationId xmlns:a16="http://schemas.microsoft.com/office/drawing/2014/main" id="{02C561EC-8F27-494B-A5CE-4E5B66DB8494}"/>
                </a:ext>
              </a:extLst>
            </p:cNvPr>
            <p:cNvGrpSpPr/>
            <p:nvPr/>
          </p:nvGrpSpPr>
          <p:grpSpPr>
            <a:xfrm>
              <a:off x="5416737" y="2564031"/>
              <a:ext cx="728873" cy="540000"/>
              <a:chOff x="5352487" y="1582331"/>
              <a:chExt cx="728873" cy="540000"/>
            </a:xfrm>
          </p:grpSpPr>
          <p:sp>
            <p:nvSpPr>
              <p:cNvPr id="20" name="Rectángulo 19">
                <a:extLst>
                  <a:ext uri="{FF2B5EF4-FFF2-40B4-BE49-F238E27FC236}">
                    <a16:creationId xmlns:a16="http://schemas.microsoft.com/office/drawing/2014/main" id="{76305F08-F498-4F36-B6A2-CAECACC527AE}"/>
                  </a:ext>
                </a:extLst>
              </p:cNvPr>
              <p:cNvSpPr/>
              <p:nvPr/>
            </p:nvSpPr>
            <p:spPr>
              <a:xfrm>
                <a:off x="5819113" y="1690076"/>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21" name="Arco de bloque 20">
                <a:extLst>
                  <a:ext uri="{FF2B5EF4-FFF2-40B4-BE49-F238E27FC236}">
                    <a16:creationId xmlns:a16="http://schemas.microsoft.com/office/drawing/2014/main" id="{D29985E5-00EE-4187-B68D-47E70AD303C6}"/>
                  </a:ext>
                </a:extLst>
              </p:cNvPr>
              <p:cNvSpPr/>
              <p:nvPr/>
            </p:nvSpPr>
            <p:spPr>
              <a:xfrm>
                <a:off x="5352487" y="1582331"/>
                <a:ext cx="684000" cy="540000"/>
              </a:xfrm>
              <a:prstGeom prst="blockArc">
                <a:avLst>
                  <a:gd name="adj1" fmla="val 4734086"/>
                  <a:gd name="adj2" fmla="val 0"/>
                  <a:gd name="adj3" fmla="val 25000"/>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solidFill>
                    <a:schemeClr val="tx1"/>
                  </a:solidFill>
                </a:endParaRPr>
              </a:p>
            </p:txBody>
          </p:sp>
        </p:grpSp>
        <p:grpSp>
          <p:nvGrpSpPr>
            <p:cNvPr id="11" name="Grupo 10">
              <a:extLst>
                <a:ext uri="{FF2B5EF4-FFF2-40B4-BE49-F238E27FC236}">
                  <a16:creationId xmlns:a16="http://schemas.microsoft.com/office/drawing/2014/main" id="{39869DCE-3537-4EBC-B9DE-A7FEFC5C758B}"/>
                </a:ext>
              </a:extLst>
            </p:cNvPr>
            <p:cNvGrpSpPr/>
            <p:nvPr/>
          </p:nvGrpSpPr>
          <p:grpSpPr>
            <a:xfrm>
              <a:off x="5427713" y="3267629"/>
              <a:ext cx="728873" cy="540000"/>
              <a:chOff x="5352487" y="1582331"/>
              <a:chExt cx="728873" cy="540000"/>
            </a:xfrm>
          </p:grpSpPr>
          <p:sp>
            <p:nvSpPr>
              <p:cNvPr id="18" name="Rectángulo 17">
                <a:extLst>
                  <a:ext uri="{FF2B5EF4-FFF2-40B4-BE49-F238E27FC236}">
                    <a16:creationId xmlns:a16="http://schemas.microsoft.com/office/drawing/2014/main" id="{ECFFFF97-2899-4659-864C-9FF562DB1751}"/>
                  </a:ext>
                </a:extLst>
              </p:cNvPr>
              <p:cNvSpPr/>
              <p:nvPr/>
            </p:nvSpPr>
            <p:spPr>
              <a:xfrm>
                <a:off x="5819113" y="1690076"/>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9" name="Arco de bloque 18">
                <a:extLst>
                  <a:ext uri="{FF2B5EF4-FFF2-40B4-BE49-F238E27FC236}">
                    <a16:creationId xmlns:a16="http://schemas.microsoft.com/office/drawing/2014/main" id="{47A39140-27AE-43B5-9DF6-F3C87235F855}"/>
                  </a:ext>
                </a:extLst>
              </p:cNvPr>
              <p:cNvSpPr/>
              <p:nvPr/>
            </p:nvSpPr>
            <p:spPr>
              <a:xfrm>
                <a:off x="5352487" y="1582331"/>
                <a:ext cx="684000" cy="540000"/>
              </a:xfrm>
              <a:prstGeom prst="blockArc">
                <a:avLst>
                  <a:gd name="adj1" fmla="val 4734086"/>
                  <a:gd name="adj2" fmla="val 0"/>
                  <a:gd name="adj3" fmla="val 25000"/>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solidFill>
                    <a:schemeClr val="tx1"/>
                  </a:solidFill>
                </a:endParaRPr>
              </a:p>
            </p:txBody>
          </p:sp>
        </p:grpSp>
        <p:grpSp>
          <p:nvGrpSpPr>
            <p:cNvPr id="12" name="Grupo 11">
              <a:extLst>
                <a:ext uri="{FF2B5EF4-FFF2-40B4-BE49-F238E27FC236}">
                  <a16:creationId xmlns:a16="http://schemas.microsoft.com/office/drawing/2014/main" id="{CEC45768-9D0F-4F36-AB9B-59147A0B2689}"/>
                </a:ext>
              </a:extLst>
            </p:cNvPr>
            <p:cNvGrpSpPr/>
            <p:nvPr/>
          </p:nvGrpSpPr>
          <p:grpSpPr>
            <a:xfrm>
              <a:off x="5360403" y="4778827"/>
              <a:ext cx="728873" cy="540000"/>
              <a:chOff x="5352487" y="1582331"/>
              <a:chExt cx="728873" cy="540000"/>
            </a:xfrm>
          </p:grpSpPr>
          <p:sp>
            <p:nvSpPr>
              <p:cNvPr id="16" name="Rectángulo 15">
                <a:extLst>
                  <a:ext uri="{FF2B5EF4-FFF2-40B4-BE49-F238E27FC236}">
                    <a16:creationId xmlns:a16="http://schemas.microsoft.com/office/drawing/2014/main" id="{F12466ED-B81F-4EE9-A63D-520E46F87ED2}"/>
                  </a:ext>
                </a:extLst>
              </p:cNvPr>
              <p:cNvSpPr/>
              <p:nvPr/>
            </p:nvSpPr>
            <p:spPr>
              <a:xfrm>
                <a:off x="5819113" y="1690076"/>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dirty="0"/>
              </a:p>
            </p:txBody>
          </p:sp>
          <p:sp>
            <p:nvSpPr>
              <p:cNvPr id="17" name="Arco de bloque 16">
                <a:extLst>
                  <a:ext uri="{FF2B5EF4-FFF2-40B4-BE49-F238E27FC236}">
                    <a16:creationId xmlns:a16="http://schemas.microsoft.com/office/drawing/2014/main" id="{07756561-098F-4348-A7D5-20F95846C469}"/>
                  </a:ext>
                </a:extLst>
              </p:cNvPr>
              <p:cNvSpPr/>
              <p:nvPr/>
            </p:nvSpPr>
            <p:spPr>
              <a:xfrm>
                <a:off x="5352487" y="1582331"/>
                <a:ext cx="684000" cy="540000"/>
              </a:xfrm>
              <a:prstGeom prst="blockArc">
                <a:avLst>
                  <a:gd name="adj1" fmla="val 4734086"/>
                  <a:gd name="adj2" fmla="val 0"/>
                  <a:gd name="adj3" fmla="val 25000"/>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solidFill>
                    <a:schemeClr val="tx1"/>
                  </a:solidFill>
                </a:endParaRPr>
              </a:p>
            </p:txBody>
          </p:sp>
        </p:grpSp>
        <p:grpSp>
          <p:nvGrpSpPr>
            <p:cNvPr id="13" name="Grupo 12">
              <a:extLst>
                <a:ext uri="{FF2B5EF4-FFF2-40B4-BE49-F238E27FC236}">
                  <a16:creationId xmlns:a16="http://schemas.microsoft.com/office/drawing/2014/main" id="{52984E7A-7360-44A7-9939-6A4B94183586}"/>
                </a:ext>
              </a:extLst>
            </p:cNvPr>
            <p:cNvGrpSpPr/>
            <p:nvPr/>
          </p:nvGrpSpPr>
          <p:grpSpPr>
            <a:xfrm>
              <a:off x="5355801" y="3994175"/>
              <a:ext cx="755912" cy="540000"/>
              <a:chOff x="5325448" y="1553278"/>
              <a:chExt cx="755912" cy="540000"/>
            </a:xfrm>
          </p:grpSpPr>
          <p:sp>
            <p:nvSpPr>
              <p:cNvPr id="14" name="Rectángulo 13">
                <a:extLst>
                  <a:ext uri="{FF2B5EF4-FFF2-40B4-BE49-F238E27FC236}">
                    <a16:creationId xmlns:a16="http://schemas.microsoft.com/office/drawing/2014/main" id="{518657A2-936C-4B84-9112-B5AE2644F8C1}"/>
                  </a:ext>
                </a:extLst>
              </p:cNvPr>
              <p:cNvSpPr/>
              <p:nvPr/>
            </p:nvSpPr>
            <p:spPr>
              <a:xfrm>
                <a:off x="5819113" y="1690076"/>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dirty="0"/>
              </a:p>
            </p:txBody>
          </p:sp>
          <p:sp>
            <p:nvSpPr>
              <p:cNvPr id="15" name="Arco de bloque 14">
                <a:extLst>
                  <a:ext uri="{FF2B5EF4-FFF2-40B4-BE49-F238E27FC236}">
                    <a16:creationId xmlns:a16="http://schemas.microsoft.com/office/drawing/2014/main" id="{D2F8FCB7-AE63-4F69-9BF0-B6A2D8862648}"/>
                  </a:ext>
                </a:extLst>
              </p:cNvPr>
              <p:cNvSpPr/>
              <p:nvPr/>
            </p:nvSpPr>
            <p:spPr>
              <a:xfrm>
                <a:off x="5325448" y="1553278"/>
                <a:ext cx="684000" cy="540000"/>
              </a:xfrm>
              <a:prstGeom prst="blockArc">
                <a:avLst>
                  <a:gd name="adj1" fmla="val 4734086"/>
                  <a:gd name="adj2" fmla="val 0"/>
                  <a:gd name="adj3" fmla="val 25000"/>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solidFill>
                    <a:schemeClr val="tx1"/>
                  </a:solidFill>
                </a:endParaRPr>
              </a:p>
            </p:txBody>
          </p:sp>
        </p:grpSp>
      </p:grpSp>
      <p:grpSp>
        <p:nvGrpSpPr>
          <p:cNvPr id="32" name="Grupo 31">
            <a:extLst>
              <a:ext uri="{FF2B5EF4-FFF2-40B4-BE49-F238E27FC236}">
                <a16:creationId xmlns:a16="http://schemas.microsoft.com/office/drawing/2014/main" id="{F79740D4-F503-4C02-9C18-E327E83A0101}"/>
              </a:ext>
            </a:extLst>
          </p:cNvPr>
          <p:cNvGrpSpPr/>
          <p:nvPr/>
        </p:nvGrpSpPr>
        <p:grpSpPr>
          <a:xfrm>
            <a:off x="5823406" y="5372024"/>
            <a:ext cx="815123" cy="1332576"/>
            <a:chOff x="5823406" y="5372024"/>
            <a:chExt cx="815123" cy="1332576"/>
          </a:xfrm>
        </p:grpSpPr>
        <p:sp>
          <p:nvSpPr>
            <p:cNvPr id="33" name="Rectángulo 32">
              <a:extLst>
                <a:ext uri="{FF2B5EF4-FFF2-40B4-BE49-F238E27FC236}">
                  <a16:creationId xmlns:a16="http://schemas.microsoft.com/office/drawing/2014/main" id="{37467788-0083-43D3-884B-E74F73EF35C3}"/>
                </a:ext>
              </a:extLst>
            </p:cNvPr>
            <p:cNvSpPr/>
            <p:nvPr/>
          </p:nvSpPr>
          <p:spPr>
            <a:xfrm>
              <a:off x="6376282" y="5484746"/>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dirty="0"/>
            </a:p>
          </p:txBody>
        </p:sp>
        <p:sp>
          <p:nvSpPr>
            <p:cNvPr id="34" name="Arco de bloque 33">
              <a:extLst>
                <a:ext uri="{FF2B5EF4-FFF2-40B4-BE49-F238E27FC236}">
                  <a16:creationId xmlns:a16="http://schemas.microsoft.com/office/drawing/2014/main" id="{B914B77D-B27E-4567-9071-AAE6A1FE0A81}"/>
                </a:ext>
              </a:extLst>
            </p:cNvPr>
            <p:cNvSpPr/>
            <p:nvPr/>
          </p:nvSpPr>
          <p:spPr>
            <a:xfrm>
              <a:off x="5902658" y="5372024"/>
              <a:ext cx="684000" cy="540000"/>
            </a:xfrm>
            <a:prstGeom prst="blockArc">
              <a:avLst>
                <a:gd name="adj1" fmla="val 4734086"/>
                <a:gd name="adj2" fmla="val 0"/>
                <a:gd name="adj3" fmla="val 25000"/>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solidFill>
                  <a:schemeClr val="tx1"/>
                </a:solidFill>
              </a:endParaRPr>
            </a:p>
          </p:txBody>
        </p:sp>
        <p:sp>
          <p:nvSpPr>
            <p:cNvPr id="35" name="Rectángulo 34">
              <a:extLst>
                <a:ext uri="{FF2B5EF4-FFF2-40B4-BE49-F238E27FC236}">
                  <a16:creationId xmlns:a16="http://schemas.microsoft.com/office/drawing/2014/main" id="{E1166BA5-9234-4BBD-AFE9-5DE7C9AA313E}"/>
                </a:ext>
              </a:extLst>
            </p:cNvPr>
            <p:cNvSpPr/>
            <p:nvPr/>
          </p:nvSpPr>
          <p:spPr>
            <a:xfrm>
              <a:off x="6324411" y="6276359"/>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dirty="0"/>
            </a:p>
          </p:txBody>
        </p:sp>
        <p:sp>
          <p:nvSpPr>
            <p:cNvPr id="36" name="Arco de bloque 35">
              <a:extLst>
                <a:ext uri="{FF2B5EF4-FFF2-40B4-BE49-F238E27FC236}">
                  <a16:creationId xmlns:a16="http://schemas.microsoft.com/office/drawing/2014/main" id="{25A8517C-AAB4-40E5-BA6C-404C1CD2F6CF}"/>
                </a:ext>
              </a:extLst>
            </p:cNvPr>
            <p:cNvSpPr/>
            <p:nvPr/>
          </p:nvSpPr>
          <p:spPr>
            <a:xfrm>
              <a:off x="5823406" y="6164600"/>
              <a:ext cx="684000" cy="540000"/>
            </a:xfrm>
            <a:prstGeom prst="blockArc">
              <a:avLst>
                <a:gd name="adj1" fmla="val 4734086"/>
                <a:gd name="adj2" fmla="val 0"/>
                <a:gd name="adj3" fmla="val 25000"/>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solidFill>
                  <a:schemeClr val="tx1"/>
                </a:solidFill>
              </a:endParaRPr>
            </a:p>
          </p:txBody>
        </p:sp>
      </p:grpSp>
      <p:sp>
        <p:nvSpPr>
          <p:cNvPr id="37" name="CuadroTexto 36">
            <a:extLst>
              <a:ext uri="{FF2B5EF4-FFF2-40B4-BE49-F238E27FC236}">
                <a16:creationId xmlns:a16="http://schemas.microsoft.com/office/drawing/2014/main" id="{80BC39B3-FB47-4ABE-86CA-EFBED616F79E}"/>
              </a:ext>
            </a:extLst>
          </p:cNvPr>
          <p:cNvSpPr txBox="1"/>
          <p:nvPr/>
        </p:nvSpPr>
        <p:spPr>
          <a:xfrm>
            <a:off x="6278819" y="2154340"/>
            <a:ext cx="6149008" cy="2730556"/>
          </a:xfrm>
          <a:prstGeom prst="rect">
            <a:avLst/>
          </a:prstGeom>
          <a:noFill/>
        </p:spPr>
        <p:txBody>
          <a:bodyPr wrap="square">
            <a:spAutoFit/>
          </a:bodyPr>
          <a:lstStyle/>
          <a:p>
            <a:pPr algn="ctr">
              <a:lnSpc>
                <a:spcPct val="105000"/>
              </a:lnSpc>
              <a:spcAft>
                <a:spcPts val="800"/>
              </a:spcAft>
            </a:pPr>
            <a:r>
              <a:rPr lang="es-MX" sz="1800" b="1" dirty="0">
                <a:effectLst/>
                <a:latin typeface="Times New Roman" panose="02020603050405020304" pitchFamily="18" charset="0"/>
                <a:ea typeface="Calibri" panose="020F0502020204030204" pitchFamily="34" charset="0"/>
                <a:cs typeface="Arial" panose="020B0604020202020204" pitchFamily="34" charset="0"/>
              </a:rPr>
              <a:t>Educación Preescolar</a:t>
            </a:r>
            <a:endParaRPr lang="es-ES" sz="14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5000"/>
              </a:lnSpc>
              <a:spcAft>
                <a:spcPts val="800"/>
              </a:spcAft>
            </a:pPr>
            <a:r>
              <a:rPr lang="es-MX" sz="1800" dirty="0">
                <a:effectLst/>
                <a:latin typeface="Times New Roman" panose="02020603050405020304" pitchFamily="18" charset="0"/>
                <a:ea typeface="Calibri" panose="020F0502020204030204" pitchFamily="34" charset="0"/>
                <a:cs typeface="Arial" panose="020B0604020202020204" pitchFamily="34" charset="0"/>
              </a:rPr>
              <a:t>Licenciatura En Educación Preescolar</a:t>
            </a:r>
            <a:endParaRPr lang="es-ES" sz="14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5000"/>
              </a:lnSpc>
              <a:spcAft>
                <a:spcPts val="800"/>
              </a:spcAft>
            </a:pPr>
            <a:r>
              <a:rPr lang="es-MX" sz="1800" dirty="0">
                <a:effectLst/>
                <a:latin typeface="Times New Roman" panose="02020603050405020304" pitchFamily="18" charset="0"/>
                <a:ea typeface="Calibri" panose="020F0502020204030204" pitchFamily="34" charset="0"/>
                <a:cs typeface="Arial" panose="020B0604020202020204" pitchFamily="34" charset="0"/>
              </a:rPr>
              <a:t>Curso: </a:t>
            </a:r>
            <a:r>
              <a:rPr lang="es-ES" sz="1800" b="1" i="1" dirty="0">
                <a:effectLst/>
                <a:latin typeface="Times New Roman" panose="02020603050405020304" pitchFamily="18" charset="0"/>
                <a:ea typeface="Calibri" panose="020F0502020204030204" pitchFamily="34" charset="0"/>
                <a:cs typeface="Arial" panose="020B0604020202020204" pitchFamily="34" charset="0"/>
              </a:rPr>
              <a:t> </a:t>
            </a:r>
            <a:r>
              <a:rPr lang="es-ES" dirty="0">
                <a:latin typeface="Times New Roman" panose="02020603050405020304" pitchFamily="18" charset="0"/>
                <a:ea typeface="Calibri" panose="020F0502020204030204" pitchFamily="34" charset="0"/>
                <a:cs typeface="Arial" panose="020B0604020202020204" pitchFamily="34" charset="0"/>
              </a:rPr>
              <a:t>Computación </a:t>
            </a:r>
            <a:endParaRPr lang="es-ES" sz="14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5000"/>
              </a:lnSpc>
              <a:spcAft>
                <a:spcPts val="800"/>
              </a:spcAft>
            </a:pPr>
            <a:r>
              <a:rPr lang="es-MX" sz="1800" dirty="0">
                <a:effectLst/>
                <a:latin typeface="Times New Roman" panose="02020603050405020304" pitchFamily="18" charset="0"/>
                <a:ea typeface="Calibri" panose="020F0502020204030204" pitchFamily="34" charset="0"/>
                <a:cs typeface="Arial" panose="020B0604020202020204" pitchFamily="34" charset="0"/>
              </a:rPr>
              <a:t>Mtro. </a:t>
            </a:r>
            <a:r>
              <a:rPr lang="es-ES" sz="1800"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Mario Alejandro Gutiérrez Hernández</a:t>
            </a:r>
          </a:p>
          <a:p>
            <a:pPr algn="ctr">
              <a:lnSpc>
                <a:spcPct val="105000"/>
              </a:lnSpc>
              <a:spcAft>
                <a:spcPts val="800"/>
              </a:spcAft>
            </a:pPr>
            <a:r>
              <a:rPr lang="es-MX" sz="1800" dirty="0">
                <a:effectLst/>
                <a:latin typeface="Times New Roman" panose="02020603050405020304" pitchFamily="18" charset="0"/>
                <a:ea typeface="Calibri" panose="020F0502020204030204" pitchFamily="34" charset="0"/>
                <a:cs typeface="Arial" panose="020B0604020202020204" pitchFamily="34" charset="0"/>
              </a:rPr>
              <a:t>Tercer   Semestre        Sección B</a:t>
            </a:r>
            <a:endParaRPr lang="es-ES" sz="14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5000"/>
              </a:lnSpc>
              <a:spcAft>
                <a:spcPts val="800"/>
              </a:spcAft>
            </a:pPr>
            <a:r>
              <a:rPr lang="es-MX" sz="1800" dirty="0">
                <a:effectLst/>
                <a:latin typeface="Times New Roman" panose="02020603050405020304" pitchFamily="18" charset="0"/>
                <a:ea typeface="Calibri" panose="020F0502020204030204" pitchFamily="34" charset="0"/>
                <a:cs typeface="Arial" panose="020B0604020202020204" pitchFamily="34" charset="0"/>
              </a:rPr>
              <a:t>Debanhi Yolanda Suarez García #18</a:t>
            </a:r>
            <a:endParaRPr lang="es-ES" sz="14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5000"/>
              </a:lnSpc>
              <a:spcAft>
                <a:spcPts val="800"/>
              </a:spcAft>
            </a:pPr>
            <a:r>
              <a:rPr lang="es-MX" sz="1800" dirty="0">
                <a:effectLst/>
                <a:latin typeface="Times New Roman" panose="02020603050405020304" pitchFamily="18" charset="0"/>
                <a:ea typeface="Calibri" panose="020F0502020204030204" pitchFamily="34" charset="0"/>
                <a:cs typeface="Arial" panose="020B0604020202020204" pitchFamily="34" charset="0"/>
              </a:rPr>
              <a:t> </a:t>
            </a:r>
            <a:endParaRPr lang="es-ES"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8" name="Imagen 37">
            <a:extLst>
              <a:ext uri="{FF2B5EF4-FFF2-40B4-BE49-F238E27FC236}">
                <a16:creationId xmlns:a16="http://schemas.microsoft.com/office/drawing/2014/main" id="{DB4C45EE-E602-432E-A6F7-807354B72CB6}"/>
              </a:ext>
            </a:extLst>
          </p:cNvPr>
          <p:cNvPicPr>
            <a:picLocks noChangeAspect="1"/>
          </p:cNvPicPr>
          <p:nvPr/>
        </p:nvPicPr>
        <p:blipFill>
          <a:blip r:embed="rId2"/>
          <a:stretch>
            <a:fillRect/>
          </a:stretch>
        </p:blipFill>
        <p:spPr>
          <a:xfrm>
            <a:off x="6980178" y="223277"/>
            <a:ext cx="1140051" cy="1426588"/>
          </a:xfrm>
          <a:prstGeom prst="rect">
            <a:avLst/>
          </a:prstGeom>
        </p:spPr>
      </p:pic>
    </p:spTree>
    <p:extLst>
      <p:ext uri="{BB962C8B-B14F-4D97-AF65-F5344CB8AC3E}">
        <p14:creationId xmlns:p14="http://schemas.microsoft.com/office/powerpoint/2010/main" val="3632324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randombar(horizontal)">
                                      <p:cBhvr>
                                        <p:cTn id="7" dur="500"/>
                                        <p:tgtEl>
                                          <p:spTgt spid="3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randombar(horizontal)">
                                      <p:cBhvr>
                                        <p:cTn id="11" dur="750"/>
                                        <p:tgtEl>
                                          <p:spTgt spid="37"/>
                                        </p:tgtEl>
                                      </p:cBhvr>
                                    </p:animEffect>
                                  </p:childTnLst>
                                </p:cTn>
                              </p:par>
                              <p:par>
                                <p:cTn id="12" presetID="18" presetClass="exit" presetSubtype="12" fill="hold" nodeType="withEffect">
                                  <p:stCondLst>
                                    <p:cond delay="0"/>
                                  </p:stCondLst>
                                  <p:childTnLst>
                                    <p:animEffect transition="out" filter="strips(downLeft)">
                                      <p:cBhvr>
                                        <p:cTn id="13" dur="500"/>
                                        <p:tgtEl>
                                          <p:spTgt spid="38"/>
                                        </p:tgtEl>
                                      </p:cBhvr>
                                    </p:animEffect>
                                    <p:set>
                                      <p:cBhvr>
                                        <p:cTn id="14" dur="1" fill="hold">
                                          <p:stCondLst>
                                            <p:cond delay="499"/>
                                          </p:stCondLst>
                                        </p:cTn>
                                        <p:tgtEl>
                                          <p:spTgt spid="38"/>
                                        </p:tgtEl>
                                        <p:attrNameLst>
                                          <p:attrName>style.visibility</p:attrName>
                                        </p:attrNameLst>
                                      </p:cBhvr>
                                      <p:to>
                                        <p:strVal val="hidden"/>
                                      </p:to>
                                    </p:set>
                                  </p:childTnLst>
                                </p:cTn>
                              </p:par>
                            </p:childTnLst>
                          </p:cTn>
                        </p:par>
                        <p:par>
                          <p:cTn id="15" fill="hold">
                            <p:stCondLst>
                              <p:cond delay="1250"/>
                            </p:stCondLst>
                            <p:childTnLst>
                              <p:par>
                                <p:cTn id="16" presetID="10" presetClass="exit" presetSubtype="0" fill="hold" grpId="1" nodeType="afterEffect">
                                  <p:stCondLst>
                                    <p:cond delay="0"/>
                                  </p:stCondLst>
                                  <p:childTnLst>
                                    <p:animEffect transition="out" filter="fade">
                                      <p:cBhvr>
                                        <p:cTn id="17" dur="750"/>
                                        <p:tgtEl>
                                          <p:spTgt spid="37"/>
                                        </p:tgtEl>
                                      </p:cBhvr>
                                    </p:animEffect>
                                    <p:set>
                                      <p:cBhvr>
                                        <p:cTn id="18" dur="1" fill="hold">
                                          <p:stCondLst>
                                            <p:cond delay="74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ángulo 79">
            <a:extLst>
              <a:ext uri="{FF2B5EF4-FFF2-40B4-BE49-F238E27FC236}">
                <a16:creationId xmlns:a16="http://schemas.microsoft.com/office/drawing/2014/main" id="{A60C1AAC-82E1-425A-9D29-53C72755323E}"/>
              </a:ext>
            </a:extLst>
          </p:cNvPr>
          <p:cNvSpPr/>
          <p:nvPr/>
        </p:nvSpPr>
        <p:spPr>
          <a:xfrm>
            <a:off x="-42874" y="31520"/>
            <a:ext cx="12192000" cy="6858000"/>
          </a:xfrm>
          <a:prstGeom prst="rect">
            <a:avLst/>
          </a:prstGeom>
          <a:gradFill>
            <a:gsLst>
              <a:gs pos="0">
                <a:srgbClr val="D7B3FB"/>
              </a:gs>
              <a:gs pos="100000">
                <a:srgbClr val="AE65F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4" name="Grupo 3">
            <a:extLst>
              <a:ext uri="{FF2B5EF4-FFF2-40B4-BE49-F238E27FC236}">
                <a16:creationId xmlns:a16="http://schemas.microsoft.com/office/drawing/2014/main" id="{8AE310C5-6D9E-45ED-A526-E4E77D72D1D3}"/>
              </a:ext>
            </a:extLst>
          </p:cNvPr>
          <p:cNvGrpSpPr/>
          <p:nvPr/>
        </p:nvGrpSpPr>
        <p:grpSpPr>
          <a:xfrm>
            <a:off x="5232227" y="305353"/>
            <a:ext cx="6691737" cy="6357257"/>
            <a:chOff x="5232227" y="305353"/>
            <a:chExt cx="6691737" cy="6357257"/>
          </a:xfrm>
        </p:grpSpPr>
        <p:sp>
          <p:nvSpPr>
            <p:cNvPr id="5" name="Rectángulo 4" descr="Es una modalidad de aprendizaje semipresencial o mixto.">
              <a:extLst>
                <a:ext uri="{FF2B5EF4-FFF2-40B4-BE49-F238E27FC236}">
                  <a16:creationId xmlns:a16="http://schemas.microsoft.com/office/drawing/2014/main" id="{04584802-4F6A-456D-A776-54354E3290EC}"/>
                </a:ext>
              </a:extLst>
            </p:cNvPr>
            <p:cNvSpPr/>
            <p:nvPr/>
          </p:nvSpPr>
          <p:spPr>
            <a:xfrm>
              <a:off x="5678055" y="305353"/>
              <a:ext cx="6245909" cy="6357257"/>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 una modalidad de aprendizaje semipresencial o mixto.</a:t>
              </a:r>
            </a:p>
          </p:txBody>
        </p:sp>
        <p:grpSp>
          <p:nvGrpSpPr>
            <p:cNvPr id="6" name="Grupo 5">
              <a:extLst>
                <a:ext uri="{FF2B5EF4-FFF2-40B4-BE49-F238E27FC236}">
                  <a16:creationId xmlns:a16="http://schemas.microsoft.com/office/drawing/2014/main" id="{94BD2F42-A71D-440C-9364-DB032C6B63C9}"/>
                </a:ext>
              </a:extLst>
            </p:cNvPr>
            <p:cNvGrpSpPr/>
            <p:nvPr/>
          </p:nvGrpSpPr>
          <p:grpSpPr>
            <a:xfrm>
              <a:off x="5239161" y="305353"/>
              <a:ext cx="804260" cy="540000"/>
              <a:chOff x="5239161" y="305353"/>
              <a:chExt cx="804260" cy="540000"/>
            </a:xfrm>
          </p:grpSpPr>
          <p:grpSp>
            <p:nvGrpSpPr>
              <p:cNvPr id="76" name="Grupo 75">
                <a:extLst>
                  <a:ext uri="{FF2B5EF4-FFF2-40B4-BE49-F238E27FC236}">
                    <a16:creationId xmlns:a16="http://schemas.microsoft.com/office/drawing/2014/main" id="{24592AC7-CA2B-4C70-B50C-9C40744467E1}"/>
                  </a:ext>
                </a:extLst>
              </p:cNvPr>
              <p:cNvGrpSpPr/>
              <p:nvPr/>
            </p:nvGrpSpPr>
            <p:grpSpPr>
              <a:xfrm>
                <a:off x="5239161" y="468842"/>
                <a:ext cx="804260" cy="213022"/>
                <a:chOff x="5239161" y="468842"/>
                <a:chExt cx="804260" cy="213022"/>
              </a:xfrm>
            </p:grpSpPr>
            <p:sp>
              <p:nvSpPr>
                <p:cNvPr id="78" name="Rectángulo 77">
                  <a:extLst>
                    <a:ext uri="{FF2B5EF4-FFF2-40B4-BE49-F238E27FC236}">
                      <a16:creationId xmlns:a16="http://schemas.microsoft.com/office/drawing/2014/main" id="{2C62C19B-6EC4-4143-9E92-2468AC4BEF40}"/>
                    </a:ext>
                  </a:extLst>
                </p:cNvPr>
                <p:cNvSpPr/>
                <p:nvPr/>
              </p:nvSpPr>
              <p:spPr>
                <a:xfrm>
                  <a:off x="5239161"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79" name="Rectángulo 78">
                  <a:extLst>
                    <a:ext uri="{FF2B5EF4-FFF2-40B4-BE49-F238E27FC236}">
                      <a16:creationId xmlns:a16="http://schemas.microsoft.com/office/drawing/2014/main" id="{C6118875-15F0-407F-B136-B45A242802A8}"/>
                    </a:ext>
                  </a:extLst>
                </p:cNvPr>
                <p:cNvSpPr/>
                <p:nvPr/>
              </p:nvSpPr>
              <p:spPr>
                <a:xfrm>
                  <a:off x="5781174"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grpSp>
          <p:sp>
            <p:nvSpPr>
              <p:cNvPr id="77" name="Arco de bloque 76">
                <a:extLst>
                  <a:ext uri="{FF2B5EF4-FFF2-40B4-BE49-F238E27FC236}">
                    <a16:creationId xmlns:a16="http://schemas.microsoft.com/office/drawing/2014/main" id="{91A31E75-72EA-4640-858B-C4C2944C1EB7}"/>
                  </a:ext>
                </a:extLst>
              </p:cNvPr>
              <p:cNvSpPr/>
              <p:nvPr/>
            </p:nvSpPr>
            <p:spPr>
              <a:xfrm>
                <a:off x="5299291" y="305353"/>
                <a:ext cx="684000" cy="540000"/>
              </a:xfrm>
              <a:prstGeom prst="blockArc">
                <a:avLst>
                  <a:gd name="adj1" fmla="val 11286934"/>
                  <a:gd name="adj2" fmla="val 0"/>
                  <a:gd name="adj3" fmla="val 25000"/>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solidFill>
                    <a:schemeClr val="tx1"/>
                  </a:solidFill>
                </a:endParaRPr>
              </a:p>
            </p:txBody>
          </p:sp>
        </p:grpSp>
        <p:grpSp>
          <p:nvGrpSpPr>
            <p:cNvPr id="7" name="Grupo 6">
              <a:extLst>
                <a:ext uri="{FF2B5EF4-FFF2-40B4-BE49-F238E27FC236}">
                  <a16:creationId xmlns:a16="http://schemas.microsoft.com/office/drawing/2014/main" id="{66485FF6-6358-4B33-933B-D9B66941F94C}"/>
                </a:ext>
              </a:extLst>
            </p:cNvPr>
            <p:cNvGrpSpPr/>
            <p:nvPr/>
          </p:nvGrpSpPr>
          <p:grpSpPr>
            <a:xfrm>
              <a:off x="5275925" y="922555"/>
              <a:ext cx="804260" cy="540000"/>
              <a:chOff x="5239161" y="305353"/>
              <a:chExt cx="804260" cy="540000"/>
            </a:xfrm>
          </p:grpSpPr>
          <p:grpSp>
            <p:nvGrpSpPr>
              <p:cNvPr id="72" name="Grupo 71">
                <a:extLst>
                  <a:ext uri="{FF2B5EF4-FFF2-40B4-BE49-F238E27FC236}">
                    <a16:creationId xmlns:a16="http://schemas.microsoft.com/office/drawing/2014/main" id="{991E93A4-C3B7-4463-B7BC-805ADDE366B5}"/>
                  </a:ext>
                </a:extLst>
              </p:cNvPr>
              <p:cNvGrpSpPr/>
              <p:nvPr/>
            </p:nvGrpSpPr>
            <p:grpSpPr>
              <a:xfrm>
                <a:off x="5239161" y="468842"/>
                <a:ext cx="804260" cy="213022"/>
                <a:chOff x="5239161" y="468842"/>
                <a:chExt cx="804260" cy="213022"/>
              </a:xfrm>
            </p:grpSpPr>
            <p:sp>
              <p:nvSpPr>
                <p:cNvPr id="74" name="Rectángulo 73">
                  <a:extLst>
                    <a:ext uri="{FF2B5EF4-FFF2-40B4-BE49-F238E27FC236}">
                      <a16:creationId xmlns:a16="http://schemas.microsoft.com/office/drawing/2014/main" id="{B7BE9FB7-0636-4E4F-8C85-0060CE747D6C}"/>
                    </a:ext>
                  </a:extLst>
                </p:cNvPr>
                <p:cNvSpPr/>
                <p:nvPr/>
              </p:nvSpPr>
              <p:spPr>
                <a:xfrm>
                  <a:off x="5239161"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75" name="Rectángulo 74">
                  <a:extLst>
                    <a:ext uri="{FF2B5EF4-FFF2-40B4-BE49-F238E27FC236}">
                      <a16:creationId xmlns:a16="http://schemas.microsoft.com/office/drawing/2014/main" id="{B9ACB84C-BBCA-4A89-81B7-760CC7CFF77D}"/>
                    </a:ext>
                  </a:extLst>
                </p:cNvPr>
                <p:cNvSpPr/>
                <p:nvPr/>
              </p:nvSpPr>
              <p:spPr>
                <a:xfrm>
                  <a:off x="5781174"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grpSp>
          <p:sp>
            <p:nvSpPr>
              <p:cNvPr id="73" name="Arco de bloque 72">
                <a:extLst>
                  <a:ext uri="{FF2B5EF4-FFF2-40B4-BE49-F238E27FC236}">
                    <a16:creationId xmlns:a16="http://schemas.microsoft.com/office/drawing/2014/main" id="{DD2A1975-6C2C-48BE-8CC5-FE8D052D39BC}"/>
                  </a:ext>
                </a:extLst>
              </p:cNvPr>
              <p:cNvSpPr/>
              <p:nvPr/>
            </p:nvSpPr>
            <p:spPr>
              <a:xfrm>
                <a:off x="5299291" y="305353"/>
                <a:ext cx="684000" cy="540000"/>
              </a:xfrm>
              <a:prstGeom prst="blockArc">
                <a:avLst>
                  <a:gd name="adj1" fmla="val 11286934"/>
                  <a:gd name="adj2" fmla="val 0"/>
                  <a:gd name="adj3" fmla="val 25000"/>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solidFill>
                    <a:schemeClr val="tx1"/>
                  </a:solidFill>
                </a:endParaRPr>
              </a:p>
            </p:txBody>
          </p:sp>
        </p:grpSp>
        <p:grpSp>
          <p:nvGrpSpPr>
            <p:cNvPr id="8" name="Grupo 7">
              <a:extLst>
                <a:ext uri="{FF2B5EF4-FFF2-40B4-BE49-F238E27FC236}">
                  <a16:creationId xmlns:a16="http://schemas.microsoft.com/office/drawing/2014/main" id="{7DEC4FB5-A869-4882-8908-21AF955E7CF1}"/>
                </a:ext>
              </a:extLst>
            </p:cNvPr>
            <p:cNvGrpSpPr/>
            <p:nvPr/>
          </p:nvGrpSpPr>
          <p:grpSpPr>
            <a:xfrm>
              <a:off x="5277100" y="1526587"/>
              <a:ext cx="804260" cy="540000"/>
              <a:chOff x="5239161" y="305353"/>
              <a:chExt cx="804260" cy="540000"/>
            </a:xfrm>
          </p:grpSpPr>
          <p:grpSp>
            <p:nvGrpSpPr>
              <p:cNvPr id="68" name="Grupo 67">
                <a:extLst>
                  <a:ext uri="{FF2B5EF4-FFF2-40B4-BE49-F238E27FC236}">
                    <a16:creationId xmlns:a16="http://schemas.microsoft.com/office/drawing/2014/main" id="{2F415010-07B2-4198-BBEA-CEFF80FC3623}"/>
                  </a:ext>
                </a:extLst>
              </p:cNvPr>
              <p:cNvGrpSpPr/>
              <p:nvPr/>
            </p:nvGrpSpPr>
            <p:grpSpPr>
              <a:xfrm>
                <a:off x="5239161" y="468842"/>
                <a:ext cx="804260" cy="213022"/>
                <a:chOff x="5239161" y="468842"/>
                <a:chExt cx="804260" cy="213022"/>
              </a:xfrm>
            </p:grpSpPr>
            <p:sp>
              <p:nvSpPr>
                <p:cNvPr id="70" name="Rectángulo 69">
                  <a:extLst>
                    <a:ext uri="{FF2B5EF4-FFF2-40B4-BE49-F238E27FC236}">
                      <a16:creationId xmlns:a16="http://schemas.microsoft.com/office/drawing/2014/main" id="{01200DCD-4F9A-4E07-B16E-6CFD21F67676}"/>
                    </a:ext>
                  </a:extLst>
                </p:cNvPr>
                <p:cNvSpPr/>
                <p:nvPr/>
              </p:nvSpPr>
              <p:spPr>
                <a:xfrm>
                  <a:off x="5239161"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71" name="Rectángulo 70">
                  <a:extLst>
                    <a:ext uri="{FF2B5EF4-FFF2-40B4-BE49-F238E27FC236}">
                      <a16:creationId xmlns:a16="http://schemas.microsoft.com/office/drawing/2014/main" id="{12043C7A-B1FA-4655-B987-36F9F8B5EFC5}"/>
                    </a:ext>
                  </a:extLst>
                </p:cNvPr>
                <p:cNvSpPr/>
                <p:nvPr/>
              </p:nvSpPr>
              <p:spPr>
                <a:xfrm>
                  <a:off x="5781174"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grpSp>
          <p:sp>
            <p:nvSpPr>
              <p:cNvPr id="69" name="Arco de bloque 68">
                <a:extLst>
                  <a:ext uri="{FF2B5EF4-FFF2-40B4-BE49-F238E27FC236}">
                    <a16:creationId xmlns:a16="http://schemas.microsoft.com/office/drawing/2014/main" id="{6BA79E58-C504-4C40-AB84-7CC9E32276FD}"/>
                  </a:ext>
                </a:extLst>
              </p:cNvPr>
              <p:cNvSpPr/>
              <p:nvPr/>
            </p:nvSpPr>
            <p:spPr>
              <a:xfrm>
                <a:off x="5299291" y="305353"/>
                <a:ext cx="684000" cy="540000"/>
              </a:xfrm>
              <a:prstGeom prst="blockArc">
                <a:avLst>
                  <a:gd name="adj1" fmla="val 11286934"/>
                  <a:gd name="adj2" fmla="val 0"/>
                  <a:gd name="adj3" fmla="val 25000"/>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solidFill>
                    <a:schemeClr val="tx1"/>
                  </a:solidFill>
                </a:endParaRPr>
              </a:p>
            </p:txBody>
          </p:sp>
        </p:grpSp>
        <p:grpSp>
          <p:nvGrpSpPr>
            <p:cNvPr id="9" name="Grupo 8">
              <a:extLst>
                <a:ext uri="{FF2B5EF4-FFF2-40B4-BE49-F238E27FC236}">
                  <a16:creationId xmlns:a16="http://schemas.microsoft.com/office/drawing/2014/main" id="{0E1A40FA-D1C9-4780-95ED-53E11B14F2FF}"/>
                </a:ext>
              </a:extLst>
            </p:cNvPr>
            <p:cNvGrpSpPr/>
            <p:nvPr/>
          </p:nvGrpSpPr>
          <p:grpSpPr>
            <a:xfrm>
              <a:off x="5292357" y="2204400"/>
              <a:ext cx="804260" cy="540000"/>
              <a:chOff x="5239161" y="305353"/>
              <a:chExt cx="804260" cy="540000"/>
            </a:xfrm>
          </p:grpSpPr>
          <p:grpSp>
            <p:nvGrpSpPr>
              <p:cNvPr id="64" name="Grupo 63">
                <a:extLst>
                  <a:ext uri="{FF2B5EF4-FFF2-40B4-BE49-F238E27FC236}">
                    <a16:creationId xmlns:a16="http://schemas.microsoft.com/office/drawing/2014/main" id="{EDD4DB85-31F0-479B-8D3E-A70D9A421D94}"/>
                  </a:ext>
                </a:extLst>
              </p:cNvPr>
              <p:cNvGrpSpPr/>
              <p:nvPr/>
            </p:nvGrpSpPr>
            <p:grpSpPr>
              <a:xfrm>
                <a:off x="5239161" y="468842"/>
                <a:ext cx="804260" cy="213022"/>
                <a:chOff x="5239161" y="468842"/>
                <a:chExt cx="804260" cy="213022"/>
              </a:xfrm>
            </p:grpSpPr>
            <p:sp>
              <p:nvSpPr>
                <p:cNvPr id="66" name="Rectángulo 65">
                  <a:extLst>
                    <a:ext uri="{FF2B5EF4-FFF2-40B4-BE49-F238E27FC236}">
                      <a16:creationId xmlns:a16="http://schemas.microsoft.com/office/drawing/2014/main" id="{FB0D3D4E-C9F4-4D8D-BFE4-37FDC36D903D}"/>
                    </a:ext>
                  </a:extLst>
                </p:cNvPr>
                <p:cNvSpPr/>
                <p:nvPr/>
              </p:nvSpPr>
              <p:spPr>
                <a:xfrm>
                  <a:off x="5239161"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67" name="Rectángulo 66">
                  <a:extLst>
                    <a:ext uri="{FF2B5EF4-FFF2-40B4-BE49-F238E27FC236}">
                      <a16:creationId xmlns:a16="http://schemas.microsoft.com/office/drawing/2014/main" id="{F804CE1F-0D10-47C4-AFF7-95EAF112CB8C}"/>
                    </a:ext>
                  </a:extLst>
                </p:cNvPr>
                <p:cNvSpPr/>
                <p:nvPr/>
              </p:nvSpPr>
              <p:spPr>
                <a:xfrm>
                  <a:off x="5781174"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grpSp>
          <p:sp>
            <p:nvSpPr>
              <p:cNvPr id="65" name="Arco de bloque 64">
                <a:extLst>
                  <a:ext uri="{FF2B5EF4-FFF2-40B4-BE49-F238E27FC236}">
                    <a16:creationId xmlns:a16="http://schemas.microsoft.com/office/drawing/2014/main" id="{66942E6A-8AC3-4B9A-8374-165AA0A2A285}"/>
                  </a:ext>
                </a:extLst>
              </p:cNvPr>
              <p:cNvSpPr/>
              <p:nvPr/>
            </p:nvSpPr>
            <p:spPr>
              <a:xfrm>
                <a:off x="5299291" y="305353"/>
                <a:ext cx="684000" cy="540000"/>
              </a:xfrm>
              <a:prstGeom prst="blockArc">
                <a:avLst>
                  <a:gd name="adj1" fmla="val 11286934"/>
                  <a:gd name="adj2" fmla="val 0"/>
                  <a:gd name="adj3" fmla="val 25000"/>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solidFill>
                    <a:schemeClr val="tx1"/>
                  </a:solidFill>
                </a:endParaRPr>
              </a:p>
            </p:txBody>
          </p:sp>
        </p:grpSp>
        <p:grpSp>
          <p:nvGrpSpPr>
            <p:cNvPr id="10" name="Grupo 9">
              <a:extLst>
                <a:ext uri="{FF2B5EF4-FFF2-40B4-BE49-F238E27FC236}">
                  <a16:creationId xmlns:a16="http://schemas.microsoft.com/office/drawing/2014/main" id="{ADD78B51-E663-47FE-B2A6-A00519A65FB8}"/>
                </a:ext>
              </a:extLst>
            </p:cNvPr>
            <p:cNvGrpSpPr/>
            <p:nvPr/>
          </p:nvGrpSpPr>
          <p:grpSpPr>
            <a:xfrm>
              <a:off x="5275925" y="2908538"/>
              <a:ext cx="804260" cy="540000"/>
              <a:chOff x="5239161" y="305353"/>
              <a:chExt cx="804260" cy="540000"/>
            </a:xfrm>
          </p:grpSpPr>
          <p:grpSp>
            <p:nvGrpSpPr>
              <p:cNvPr id="60" name="Grupo 59">
                <a:extLst>
                  <a:ext uri="{FF2B5EF4-FFF2-40B4-BE49-F238E27FC236}">
                    <a16:creationId xmlns:a16="http://schemas.microsoft.com/office/drawing/2014/main" id="{B9149E33-9054-4BF5-89C5-582CFC1C2AC0}"/>
                  </a:ext>
                </a:extLst>
              </p:cNvPr>
              <p:cNvGrpSpPr/>
              <p:nvPr/>
            </p:nvGrpSpPr>
            <p:grpSpPr>
              <a:xfrm>
                <a:off x="5239161" y="468842"/>
                <a:ext cx="804260" cy="213022"/>
                <a:chOff x="5239161" y="468842"/>
                <a:chExt cx="804260" cy="213022"/>
              </a:xfrm>
            </p:grpSpPr>
            <p:sp>
              <p:nvSpPr>
                <p:cNvPr id="62" name="Rectángulo 61">
                  <a:extLst>
                    <a:ext uri="{FF2B5EF4-FFF2-40B4-BE49-F238E27FC236}">
                      <a16:creationId xmlns:a16="http://schemas.microsoft.com/office/drawing/2014/main" id="{BDEF25F4-D0F3-4643-B167-1EA5DF512AD6}"/>
                    </a:ext>
                  </a:extLst>
                </p:cNvPr>
                <p:cNvSpPr/>
                <p:nvPr/>
              </p:nvSpPr>
              <p:spPr>
                <a:xfrm>
                  <a:off x="5239161"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63" name="Rectángulo 62">
                  <a:extLst>
                    <a:ext uri="{FF2B5EF4-FFF2-40B4-BE49-F238E27FC236}">
                      <a16:creationId xmlns:a16="http://schemas.microsoft.com/office/drawing/2014/main" id="{EA0174A8-BDDF-4E14-AC7C-910FB497994F}"/>
                    </a:ext>
                  </a:extLst>
                </p:cNvPr>
                <p:cNvSpPr/>
                <p:nvPr/>
              </p:nvSpPr>
              <p:spPr>
                <a:xfrm>
                  <a:off x="5781174"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grpSp>
          <p:sp>
            <p:nvSpPr>
              <p:cNvPr id="61" name="Arco de bloque 60">
                <a:extLst>
                  <a:ext uri="{FF2B5EF4-FFF2-40B4-BE49-F238E27FC236}">
                    <a16:creationId xmlns:a16="http://schemas.microsoft.com/office/drawing/2014/main" id="{8F56CBAB-70F3-4995-A58D-9F56074F7D8E}"/>
                  </a:ext>
                </a:extLst>
              </p:cNvPr>
              <p:cNvSpPr/>
              <p:nvPr/>
            </p:nvSpPr>
            <p:spPr>
              <a:xfrm>
                <a:off x="5299291" y="305353"/>
                <a:ext cx="684000" cy="540000"/>
              </a:xfrm>
              <a:prstGeom prst="blockArc">
                <a:avLst>
                  <a:gd name="adj1" fmla="val 11286934"/>
                  <a:gd name="adj2" fmla="val 0"/>
                  <a:gd name="adj3" fmla="val 25000"/>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solidFill>
                    <a:schemeClr val="tx1"/>
                  </a:solidFill>
                </a:endParaRPr>
              </a:p>
            </p:txBody>
          </p:sp>
        </p:grpSp>
        <p:grpSp>
          <p:nvGrpSpPr>
            <p:cNvPr id="11" name="Grupo 10">
              <a:extLst>
                <a:ext uri="{FF2B5EF4-FFF2-40B4-BE49-F238E27FC236}">
                  <a16:creationId xmlns:a16="http://schemas.microsoft.com/office/drawing/2014/main" id="{66F64F4B-F920-4A54-91CA-8AB065FB1BE0}"/>
                </a:ext>
              </a:extLst>
            </p:cNvPr>
            <p:cNvGrpSpPr/>
            <p:nvPr/>
          </p:nvGrpSpPr>
          <p:grpSpPr>
            <a:xfrm>
              <a:off x="5292357" y="3588786"/>
              <a:ext cx="804260" cy="540000"/>
              <a:chOff x="5239161" y="305353"/>
              <a:chExt cx="804260" cy="540000"/>
            </a:xfrm>
          </p:grpSpPr>
          <p:grpSp>
            <p:nvGrpSpPr>
              <p:cNvPr id="56" name="Grupo 55">
                <a:extLst>
                  <a:ext uri="{FF2B5EF4-FFF2-40B4-BE49-F238E27FC236}">
                    <a16:creationId xmlns:a16="http://schemas.microsoft.com/office/drawing/2014/main" id="{CED4A416-8FF3-43CD-BC95-DB0FC884F845}"/>
                  </a:ext>
                </a:extLst>
              </p:cNvPr>
              <p:cNvGrpSpPr/>
              <p:nvPr/>
            </p:nvGrpSpPr>
            <p:grpSpPr>
              <a:xfrm>
                <a:off x="5239161" y="468842"/>
                <a:ext cx="804260" cy="213022"/>
                <a:chOff x="5239161" y="468842"/>
                <a:chExt cx="804260" cy="213022"/>
              </a:xfrm>
            </p:grpSpPr>
            <p:sp>
              <p:nvSpPr>
                <p:cNvPr id="58" name="Rectángulo 57">
                  <a:extLst>
                    <a:ext uri="{FF2B5EF4-FFF2-40B4-BE49-F238E27FC236}">
                      <a16:creationId xmlns:a16="http://schemas.microsoft.com/office/drawing/2014/main" id="{116BA33B-4206-42D3-841B-D7101C91538F}"/>
                    </a:ext>
                  </a:extLst>
                </p:cNvPr>
                <p:cNvSpPr/>
                <p:nvPr/>
              </p:nvSpPr>
              <p:spPr>
                <a:xfrm>
                  <a:off x="5239161"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59" name="Rectángulo 58">
                  <a:extLst>
                    <a:ext uri="{FF2B5EF4-FFF2-40B4-BE49-F238E27FC236}">
                      <a16:creationId xmlns:a16="http://schemas.microsoft.com/office/drawing/2014/main" id="{9553F91E-0AB9-4F46-AF9C-79AE58D87840}"/>
                    </a:ext>
                  </a:extLst>
                </p:cNvPr>
                <p:cNvSpPr/>
                <p:nvPr/>
              </p:nvSpPr>
              <p:spPr>
                <a:xfrm>
                  <a:off x="5781174"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grpSp>
          <p:sp>
            <p:nvSpPr>
              <p:cNvPr id="57" name="Arco de bloque 56">
                <a:extLst>
                  <a:ext uri="{FF2B5EF4-FFF2-40B4-BE49-F238E27FC236}">
                    <a16:creationId xmlns:a16="http://schemas.microsoft.com/office/drawing/2014/main" id="{294917B7-39C7-4042-A8BE-0E4B75BCB486}"/>
                  </a:ext>
                </a:extLst>
              </p:cNvPr>
              <p:cNvSpPr/>
              <p:nvPr/>
            </p:nvSpPr>
            <p:spPr>
              <a:xfrm>
                <a:off x="5299291" y="305353"/>
                <a:ext cx="684000" cy="540000"/>
              </a:xfrm>
              <a:prstGeom prst="blockArc">
                <a:avLst>
                  <a:gd name="adj1" fmla="val 11286934"/>
                  <a:gd name="adj2" fmla="val 0"/>
                  <a:gd name="adj3" fmla="val 25000"/>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solidFill>
                    <a:schemeClr val="tx1"/>
                  </a:solidFill>
                </a:endParaRPr>
              </a:p>
            </p:txBody>
          </p:sp>
        </p:grpSp>
        <p:grpSp>
          <p:nvGrpSpPr>
            <p:cNvPr id="12" name="Grupo 11">
              <a:extLst>
                <a:ext uri="{FF2B5EF4-FFF2-40B4-BE49-F238E27FC236}">
                  <a16:creationId xmlns:a16="http://schemas.microsoft.com/office/drawing/2014/main" id="{8270A40D-49DC-4FEC-AF82-C85D5FE10866}"/>
                </a:ext>
              </a:extLst>
            </p:cNvPr>
            <p:cNvGrpSpPr/>
            <p:nvPr/>
          </p:nvGrpSpPr>
          <p:grpSpPr>
            <a:xfrm>
              <a:off x="5283411" y="4229703"/>
              <a:ext cx="804260" cy="540000"/>
              <a:chOff x="5239161" y="305353"/>
              <a:chExt cx="804260" cy="540000"/>
            </a:xfrm>
          </p:grpSpPr>
          <p:grpSp>
            <p:nvGrpSpPr>
              <p:cNvPr id="52" name="Grupo 51">
                <a:extLst>
                  <a:ext uri="{FF2B5EF4-FFF2-40B4-BE49-F238E27FC236}">
                    <a16:creationId xmlns:a16="http://schemas.microsoft.com/office/drawing/2014/main" id="{D62B3CA2-B0B4-4060-B2AE-54C72B7B4F64}"/>
                  </a:ext>
                </a:extLst>
              </p:cNvPr>
              <p:cNvGrpSpPr/>
              <p:nvPr/>
            </p:nvGrpSpPr>
            <p:grpSpPr>
              <a:xfrm>
                <a:off x="5239161" y="468842"/>
                <a:ext cx="804260" cy="213022"/>
                <a:chOff x="5239161" y="468842"/>
                <a:chExt cx="804260" cy="213022"/>
              </a:xfrm>
            </p:grpSpPr>
            <p:sp>
              <p:nvSpPr>
                <p:cNvPr id="54" name="Rectángulo 53">
                  <a:extLst>
                    <a:ext uri="{FF2B5EF4-FFF2-40B4-BE49-F238E27FC236}">
                      <a16:creationId xmlns:a16="http://schemas.microsoft.com/office/drawing/2014/main" id="{2B5BE895-4713-4A41-BC85-4FDC5ECE836B}"/>
                    </a:ext>
                  </a:extLst>
                </p:cNvPr>
                <p:cNvSpPr/>
                <p:nvPr/>
              </p:nvSpPr>
              <p:spPr>
                <a:xfrm>
                  <a:off x="5239161"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55" name="Rectángulo 54">
                  <a:extLst>
                    <a:ext uri="{FF2B5EF4-FFF2-40B4-BE49-F238E27FC236}">
                      <a16:creationId xmlns:a16="http://schemas.microsoft.com/office/drawing/2014/main" id="{755C0967-A2A5-4E98-B0BF-BA0BC395E8A3}"/>
                    </a:ext>
                  </a:extLst>
                </p:cNvPr>
                <p:cNvSpPr/>
                <p:nvPr/>
              </p:nvSpPr>
              <p:spPr>
                <a:xfrm>
                  <a:off x="5781174"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grpSp>
          <p:sp>
            <p:nvSpPr>
              <p:cNvPr id="53" name="Arco de bloque 52">
                <a:extLst>
                  <a:ext uri="{FF2B5EF4-FFF2-40B4-BE49-F238E27FC236}">
                    <a16:creationId xmlns:a16="http://schemas.microsoft.com/office/drawing/2014/main" id="{CCBE3ED6-FA33-4105-AB25-1CE4A4BE983D}"/>
                  </a:ext>
                </a:extLst>
              </p:cNvPr>
              <p:cNvSpPr/>
              <p:nvPr/>
            </p:nvSpPr>
            <p:spPr>
              <a:xfrm>
                <a:off x="5299291" y="305353"/>
                <a:ext cx="684000" cy="540000"/>
              </a:xfrm>
              <a:prstGeom prst="blockArc">
                <a:avLst>
                  <a:gd name="adj1" fmla="val 11286934"/>
                  <a:gd name="adj2" fmla="val 0"/>
                  <a:gd name="adj3" fmla="val 25000"/>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solidFill>
                    <a:schemeClr val="tx1"/>
                  </a:solidFill>
                </a:endParaRPr>
              </a:p>
            </p:txBody>
          </p:sp>
        </p:grpSp>
        <p:grpSp>
          <p:nvGrpSpPr>
            <p:cNvPr id="13" name="Grupo 12">
              <a:extLst>
                <a:ext uri="{FF2B5EF4-FFF2-40B4-BE49-F238E27FC236}">
                  <a16:creationId xmlns:a16="http://schemas.microsoft.com/office/drawing/2014/main" id="{3373B736-4459-44D1-B39B-0EFDB1EDCB78}"/>
                </a:ext>
              </a:extLst>
            </p:cNvPr>
            <p:cNvGrpSpPr/>
            <p:nvPr/>
          </p:nvGrpSpPr>
          <p:grpSpPr>
            <a:xfrm>
              <a:off x="5241713" y="4901326"/>
              <a:ext cx="804260" cy="540000"/>
              <a:chOff x="5239161" y="305353"/>
              <a:chExt cx="804260" cy="540000"/>
            </a:xfrm>
          </p:grpSpPr>
          <p:grpSp>
            <p:nvGrpSpPr>
              <p:cNvPr id="48" name="Grupo 47">
                <a:extLst>
                  <a:ext uri="{FF2B5EF4-FFF2-40B4-BE49-F238E27FC236}">
                    <a16:creationId xmlns:a16="http://schemas.microsoft.com/office/drawing/2014/main" id="{10381950-C9AC-400A-BD7D-8070ADC68BFB}"/>
                  </a:ext>
                </a:extLst>
              </p:cNvPr>
              <p:cNvGrpSpPr/>
              <p:nvPr/>
            </p:nvGrpSpPr>
            <p:grpSpPr>
              <a:xfrm>
                <a:off x="5239161" y="468842"/>
                <a:ext cx="804260" cy="213022"/>
                <a:chOff x="5239161" y="468842"/>
                <a:chExt cx="804260" cy="213022"/>
              </a:xfrm>
            </p:grpSpPr>
            <p:sp>
              <p:nvSpPr>
                <p:cNvPr id="50" name="Rectángulo 49">
                  <a:extLst>
                    <a:ext uri="{FF2B5EF4-FFF2-40B4-BE49-F238E27FC236}">
                      <a16:creationId xmlns:a16="http://schemas.microsoft.com/office/drawing/2014/main" id="{0255B679-5189-494F-9F3E-5D9591BB4DF9}"/>
                    </a:ext>
                  </a:extLst>
                </p:cNvPr>
                <p:cNvSpPr/>
                <p:nvPr/>
              </p:nvSpPr>
              <p:spPr>
                <a:xfrm>
                  <a:off x="5239161"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51" name="Rectángulo 50">
                  <a:extLst>
                    <a:ext uri="{FF2B5EF4-FFF2-40B4-BE49-F238E27FC236}">
                      <a16:creationId xmlns:a16="http://schemas.microsoft.com/office/drawing/2014/main" id="{ECB958AC-40EC-4A70-B405-30646A6FEC35}"/>
                    </a:ext>
                  </a:extLst>
                </p:cNvPr>
                <p:cNvSpPr/>
                <p:nvPr/>
              </p:nvSpPr>
              <p:spPr>
                <a:xfrm>
                  <a:off x="5781174"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grpSp>
          <p:sp>
            <p:nvSpPr>
              <p:cNvPr id="49" name="Arco de bloque 48">
                <a:extLst>
                  <a:ext uri="{FF2B5EF4-FFF2-40B4-BE49-F238E27FC236}">
                    <a16:creationId xmlns:a16="http://schemas.microsoft.com/office/drawing/2014/main" id="{1493D820-2940-4D5C-8050-32E46B1272FB}"/>
                  </a:ext>
                </a:extLst>
              </p:cNvPr>
              <p:cNvSpPr/>
              <p:nvPr/>
            </p:nvSpPr>
            <p:spPr>
              <a:xfrm>
                <a:off x="5299291" y="305353"/>
                <a:ext cx="684000" cy="540000"/>
              </a:xfrm>
              <a:prstGeom prst="blockArc">
                <a:avLst>
                  <a:gd name="adj1" fmla="val 11286934"/>
                  <a:gd name="adj2" fmla="val 0"/>
                  <a:gd name="adj3" fmla="val 25000"/>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solidFill>
                    <a:schemeClr val="tx1"/>
                  </a:solidFill>
                </a:endParaRPr>
              </a:p>
            </p:txBody>
          </p:sp>
        </p:grpSp>
        <p:grpSp>
          <p:nvGrpSpPr>
            <p:cNvPr id="14" name="Grupo 13">
              <a:extLst>
                <a:ext uri="{FF2B5EF4-FFF2-40B4-BE49-F238E27FC236}">
                  <a16:creationId xmlns:a16="http://schemas.microsoft.com/office/drawing/2014/main" id="{41B57978-A08B-4DCE-A4F5-E89B5824112F}"/>
                </a:ext>
              </a:extLst>
            </p:cNvPr>
            <p:cNvGrpSpPr/>
            <p:nvPr/>
          </p:nvGrpSpPr>
          <p:grpSpPr>
            <a:xfrm>
              <a:off x="5239161" y="5467598"/>
              <a:ext cx="804260" cy="540000"/>
              <a:chOff x="5239161" y="305353"/>
              <a:chExt cx="804260" cy="540000"/>
            </a:xfrm>
          </p:grpSpPr>
          <p:grpSp>
            <p:nvGrpSpPr>
              <p:cNvPr id="44" name="Grupo 43">
                <a:extLst>
                  <a:ext uri="{FF2B5EF4-FFF2-40B4-BE49-F238E27FC236}">
                    <a16:creationId xmlns:a16="http://schemas.microsoft.com/office/drawing/2014/main" id="{5A21D65B-860C-4ED1-8CAE-EC3050FF71B2}"/>
                  </a:ext>
                </a:extLst>
              </p:cNvPr>
              <p:cNvGrpSpPr/>
              <p:nvPr/>
            </p:nvGrpSpPr>
            <p:grpSpPr>
              <a:xfrm>
                <a:off x="5239161" y="468842"/>
                <a:ext cx="804260" cy="213022"/>
                <a:chOff x="5239161" y="468842"/>
                <a:chExt cx="804260" cy="213022"/>
              </a:xfrm>
            </p:grpSpPr>
            <p:sp>
              <p:nvSpPr>
                <p:cNvPr id="46" name="Rectángulo 45">
                  <a:extLst>
                    <a:ext uri="{FF2B5EF4-FFF2-40B4-BE49-F238E27FC236}">
                      <a16:creationId xmlns:a16="http://schemas.microsoft.com/office/drawing/2014/main" id="{979C6CAE-6F78-42B9-913F-C80E65C96881}"/>
                    </a:ext>
                  </a:extLst>
                </p:cNvPr>
                <p:cNvSpPr/>
                <p:nvPr/>
              </p:nvSpPr>
              <p:spPr>
                <a:xfrm>
                  <a:off x="5239161"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47" name="Rectángulo 46">
                  <a:extLst>
                    <a:ext uri="{FF2B5EF4-FFF2-40B4-BE49-F238E27FC236}">
                      <a16:creationId xmlns:a16="http://schemas.microsoft.com/office/drawing/2014/main" id="{C3819209-5ABF-433D-9FD0-9CF5B0F2995A}"/>
                    </a:ext>
                  </a:extLst>
                </p:cNvPr>
                <p:cNvSpPr/>
                <p:nvPr/>
              </p:nvSpPr>
              <p:spPr>
                <a:xfrm>
                  <a:off x="5781174"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grpSp>
          <p:sp>
            <p:nvSpPr>
              <p:cNvPr id="45" name="Arco de bloque 44">
                <a:extLst>
                  <a:ext uri="{FF2B5EF4-FFF2-40B4-BE49-F238E27FC236}">
                    <a16:creationId xmlns:a16="http://schemas.microsoft.com/office/drawing/2014/main" id="{16053E5F-C74D-4FEF-9F12-E1C378F7FBD7}"/>
                  </a:ext>
                </a:extLst>
              </p:cNvPr>
              <p:cNvSpPr/>
              <p:nvPr/>
            </p:nvSpPr>
            <p:spPr>
              <a:xfrm>
                <a:off x="5299291" y="305353"/>
                <a:ext cx="684000" cy="540000"/>
              </a:xfrm>
              <a:prstGeom prst="blockArc">
                <a:avLst>
                  <a:gd name="adj1" fmla="val 11286934"/>
                  <a:gd name="adj2" fmla="val 0"/>
                  <a:gd name="adj3" fmla="val 25000"/>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solidFill>
                    <a:schemeClr val="tx1"/>
                  </a:solidFill>
                </a:endParaRPr>
              </a:p>
            </p:txBody>
          </p:sp>
        </p:grpSp>
        <p:grpSp>
          <p:nvGrpSpPr>
            <p:cNvPr id="15" name="Grupo 14">
              <a:extLst>
                <a:ext uri="{FF2B5EF4-FFF2-40B4-BE49-F238E27FC236}">
                  <a16:creationId xmlns:a16="http://schemas.microsoft.com/office/drawing/2014/main" id="{1B042799-65F4-4B04-9CC9-5596DDF56F48}"/>
                </a:ext>
              </a:extLst>
            </p:cNvPr>
            <p:cNvGrpSpPr/>
            <p:nvPr/>
          </p:nvGrpSpPr>
          <p:grpSpPr>
            <a:xfrm>
              <a:off x="5239161" y="4852093"/>
              <a:ext cx="804260" cy="540000"/>
              <a:chOff x="5239161" y="305353"/>
              <a:chExt cx="804260" cy="540000"/>
            </a:xfrm>
          </p:grpSpPr>
          <p:grpSp>
            <p:nvGrpSpPr>
              <p:cNvPr id="40" name="Grupo 39">
                <a:extLst>
                  <a:ext uri="{FF2B5EF4-FFF2-40B4-BE49-F238E27FC236}">
                    <a16:creationId xmlns:a16="http://schemas.microsoft.com/office/drawing/2014/main" id="{6E7CC112-A2C0-4B43-A693-3C61012E729A}"/>
                  </a:ext>
                </a:extLst>
              </p:cNvPr>
              <p:cNvGrpSpPr/>
              <p:nvPr/>
            </p:nvGrpSpPr>
            <p:grpSpPr>
              <a:xfrm>
                <a:off x="5239161" y="468842"/>
                <a:ext cx="804260" cy="213022"/>
                <a:chOff x="5239161" y="468842"/>
                <a:chExt cx="804260" cy="213022"/>
              </a:xfrm>
            </p:grpSpPr>
            <p:sp>
              <p:nvSpPr>
                <p:cNvPr id="42" name="Rectángulo 41">
                  <a:extLst>
                    <a:ext uri="{FF2B5EF4-FFF2-40B4-BE49-F238E27FC236}">
                      <a16:creationId xmlns:a16="http://schemas.microsoft.com/office/drawing/2014/main" id="{A24797A1-929B-45D1-B77D-CBEC6FD6AF32}"/>
                    </a:ext>
                  </a:extLst>
                </p:cNvPr>
                <p:cNvSpPr/>
                <p:nvPr/>
              </p:nvSpPr>
              <p:spPr>
                <a:xfrm>
                  <a:off x="5239161"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43" name="Rectángulo 42">
                  <a:extLst>
                    <a:ext uri="{FF2B5EF4-FFF2-40B4-BE49-F238E27FC236}">
                      <a16:creationId xmlns:a16="http://schemas.microsoft.com/office/drawing/2014/main" id="{1052F55A-EEDF-4FD7-A0B1-52EE69B23136}"/>
                    </a:ext>
                  </a:extLst>
                </p:cNvPr>
                <p:cNvSpPr/>
                <p:nvPr/>
              </p:nvSpPr>
              <p:spPr>
                <a:xfrm>
                  <a:off x="5781174"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grpSp>
          <p:sp>
            <p:nvSpPr>
              <p:cNvPr id="41" name="Arco de bloque 40">
                <a:extLst>
                  <a:ext uri="{FF2B5EF4-FFF2-40B4-BE49-F238E27FC236}">
                    <a16:creationId xmlns:a16="http://schemas.microsoft.com/office/drawing/2014/main" id="{D383BC94-EC16-4BEB-9DD7-5E0D99D44525}"/>
                  </a:ext>
                </a:extLst>
              </p:cNvPr>
              <p:cNvSpPr/>
              <p:nvPr/>
            </p:nvSpPr>
            <p:spPr>
              <a:xfrm>
                <a:off x="5299291" y="305353"/>
                <a:ext cx="684000" cy="540000"/>
              </a:xfrm>
              <a:prstGeom prst="blockArc">
                <a:avLst>
                  <a:gd name="adj1" fmla="val 11286934"/>
                  <a:gd name="adj2" fmla="val 0"/>
                  <a:gd name="adj3" fmla="val 25000"/>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solidFill>
                    <a:schemeClr val="tx1"/>
                  </a:solidFill>
                </a:endParaRPr>
              </a:p>
            </p:txBody>
          </p:sp>
        </p:grpSp>
        <p:grpSp>
          <p:nvGrpSpPr>
            <p:cNvPr id="16" name="Grupo 15">
              <a:extLst>
                <a:ext uri="{FF2B5EF4-FFF2-40B4-BE49-F238E27FC236}">
                  <a16:creationId xmlns:a16="http://schemas.microsoft.com/office/drawing/2014/main" id="{751CBE79-8A70-41E2-AC12-018541C57257}"/>
                </a:ext>
              </a:extLst>
            </p:cNvPr>
            <p:cNvGrpSpPr/>
            <p:nvPr/>
          </p:nvGrpSpPr>
          <p:grpSpPr>
            <a:xfrm>
              <a:off x="5232227" y="6031130"/>
              <a:ext cx="804260" cy="540000"/>
              <a:chOff x="5239161" y="305353"/>
              <a:chExt cx="804260" cy="540000"/>
            </a:xfrm>
          </p:grpSpPr>
          <p:grpSp>
            <p:nvGrpSpPr>
              <p:cNvPr id="36" name="Grupo 35">
                <a:extLst>
                  <a:ext uri="{FF2B5EF4-FFF2-40B4-BE49-F238E27FC236}">
                    <a16:creationId xmlns:a16="http://schemas.microsoft.com/office/drawing/2014/main" id="{56556169-E6EA-4CC3-AD8B-E393A2356F17}"/>
                  </a:ext>
                </a:extLst>
              </p:cNvPr>
              <p:cNvGrpSpPr/>
              <p:nvPr/>
            </p:nvGrpSpPr>
            <p:grpSpPr>
              <a:xfrm>
                <a:off x="5239161" y="468842"/>
                <a:ext cx="804260" cy="213022"/>
                <a:chOff x="5239161" y="468842"/>
                <a:chExt cx="804260" cy="213022"/>
              </a:xfrm>
            </p:grpSpPr>
            <p:sp>
              <p:nvSpPr>
                <p:cNvPr id="38" name="Rectángulo 37">
                  <a:extLst>
                    <a:ext uri="{FF2B5EF4-FFF2-40B4-BE49-F238E27FC236}">
                      <a16:creationId xmlns:a16="http://schemas.microsoft.com/office/drawing/2014/main" id="{5F153095-B360-480F-A676-813C95E0644D}"/>
                    </a:ext>
                  </a:extLst>
                </p:cNvPr>
                <p:cNvSpPr/>
                <p:nvPr/>
              </p:nvSpPr>
              <p:spPr>
                <a:xfrm>
                  <a:off x="5239161"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39" name="Rectángulo 38">
                  <a:extLst>
                    <a:ext uri="{FF2B5EF4-FFF2-40B4-BE49-F238E27FC236}">
                      <a16:creationId xmlns:a16="http://schemas.microsoft.com/office/drawing/2014/main" id="{7C033715-A3D2-4747-A5A9-8EF72123F003}"/>
                    </a:ext>
                  </a:extLst>
                </p:cNvPr>
                <p:cNvSpPr/>
                <p:nvPr/>
              </p:nvSpPr>
              <p:spPr>
                <a:xfrm>
                  <a:off x="5781174"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grpSp>
          <p:sp>
            <p:nvSpPr>
              <p:cNvPr id="37" name="Arco de bloque 36">
                <a:extLst>
                  <a:ext uri="{FF2B5EF4-FFF2-40B4-BE49-F238E27FC236}">
                    <a16:creationId xmlns:a16="http://schemas.microsoft.com/office/drawing/2014/main" id="{07E4CA10-2E6D-4C0F-80A2-74393A753F4C}"/>
                  </a:ext>
                </a:extLst>
              </p:cNvPr>
              <p:cNvSpPr/>
              <p:nvPr/>
            </p:nvSpPr>
            <p:spPr>
              <a:xfrm>
                <a:off x="5299291" y="305353"/>
                <a:ext cx="684000" cy="540000"/>
              </a:xfrm>
              <a:prstGeom prst="blockArc">
                <a:avLst>
                  <a:gd name="adj1" fmla="val 11286934"/>
                  <a:gd name="adj2" fmla="val 0"/>
                  <a:gd name="adj3" fmla="val 25000"/>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solidFill>
                    <a:schemeClr val="tx1"/>
                  </a:solidFill>
                </a:endParaRPr>
              </a:p>
            </p:txBody>
          </p:sp>
        </p:grpSp>
        <p:sp>
          <p:nvSpPr>
            <p:cNvPr id="21" name="CuadroTexto 20">
              <a:extLst>
                <a:ext uri="{FF2B5EF4-FFF2-40B4-BE49-F238E27FC236}">
                  <a16:creationId xmlns:a16="http://schemas.microsoft.com/office/drawing/2014/main" id="{07A393AF-C307-4620-87DD-6ACFD48AA280}"/>
                </a:ext>
              </a:extLst>
            </p:cNvPr>
            <p:cNvSpPr txBox="1"/>
            <p:nvPr/>
          </p:nvSpPr>
          <p:spPr>
            <a:xfrm>
              <a:off x="6496757" y="2518747"/>
              <a:ext cx="4974058" cy="1446550"/>
            </a:xfrm>
            <a:prstGeom prst="rect">
              <a:avLst/>
            </a:prstGeom>
            <a:noFill/>
          </p:spPr>
          <p:txBody>
            <a:bodyPr wrap="square" rtlCol="0">
              <a:spAutoFit/>
            </a:bodyPr>
            <a:lstStyle/>
            <a:p>
              <a:pPr algn="ctr"/>
              <a:r>
                <a:rPr lang="es-ES" sz="4400" dirty="0">
                  <a:latin typeface="Modern Love Grunge" panose="04070805081005020601" pitchFamily="82" charset="0"/>
                </a:rPr>
                <a:t>Un sueño cumplido</a:t>
              </a:r>
            </a:p>
          </p:txBody>
        </p:sp>
      </p:grpSp>
    </p:spTree>
    <p:extLst>
      <p:ext uri="{BB962C8B-B14F-4D97-AF65-F5344CB8AC3E}">
        <p14:creationId xmlns:p14="http://schemas.microsoft.com/office/powerpoint/2010/main" val="37227424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D126789-F071-436F-8EA6-1FE807C43E22}"/>
              </a:ext>
            </a:extLst>
          </p:cNvPr>
          <p:cNvSpPr/>
          <p:nvPr/>
        </p:nvSpPr>
        <p:spPr>
          <a:xfrm>
            <a:off x="0" y="-144700"/>
            <a:ext cx="12192000" cy="6858000"/>
          </a:xfrm>
          <a:prstGeom prst="rect">
            <a:avLst/>
          </a:prstGeom>
          <a:gradFill>
            <a:gsLst>
              <a:gs pos="0">
                <a:srgbClr val="D7B3FB"/>
              </a:gs>
              <a:gs pos="100000">
                <a:srgbClr val="AE65F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6" name="Rectángulo 95">
            <a:extLst>
              <a:ext uri="{FF2B5EF4-FFF2-40B4-BE49-F238E27FC236}">
                <a16:creationId xmlns:a16="http://schemas.microsoft.com/office/drawing/2014/main" id="{E6E56FF5-16B9-4515-B19C-F6EC1AAC1755}"/>
              </a:ext>
            </a:extLst>
          </p:cNvPr>
          <p:cNvSpPr/>
          <p:nvPr/>
        </p:nvSpPr>
        <p:spPr>
          <a:xfrm>
            <a:off x="506530" y="144700"/>
            <a:ext cx="5339684" cy="634916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800" dirty="0">
                <a:latin typeface="High Tower Text" panose="02040502050506030303" pitchFamily="18" charset="0"/>
              </a:rPr>
              <a:t>Una niña mientras dormía, lloraba sin cesar y decía con mucho sentimiento:</a:t>
            </a:r>
          </a:p>
          <a:p>
            <a:endParaRPr lang="es-ES" sz="1800" dirty="0">
              <a:latin typeface="High Tower Text" panose="02040502050506030303" pitchFamily="18" charset="0"/>
            </a:endParaRPr>
          </a:p>
          <a:p>
            <a:r>
              <a:rPr lang="es-ES" sz="1800" dirty="0">
                <a:latin typeface="High Tower Text" panose="02040502050506030303" pitchFamily="18" charset="0"/>
              </a:rPr>
              <a:t>-“Estoy en medio de las estrellas y quiero quedarme aquí”, decía Vicky.</a:t>
            </a:r>
          </a:p>
        </p:txBody>
      </p:sp>
      <p:grpSp>
        <p:nvGrpSpPr>
          <p:cNvPr id="5" name="Grupo 4">
            <a:extLst>
              <a:ext uri="{FF2B5EF4-FFF2-40B4-BE49-F238E27FC236}">
                <a16:creationId xmlns:a16="http://schemas.microsoft.com/office/drawing/2014/main" id="{19123F49-1183-43F7-9AA4-55538F7DDB0C}"/>
              </a:ext>
            </a:extLst>
          </p:cNvPr>
          <p:cNvGrpSpPr/>
          <p:nvPr/>
        </p:nvGrpSpPr>
        <p:grpSpPr>
          <a:xfrm>
            <a:off x="5529476" y="125608"/>
            <a:ext cx="6331369" cy="6357257"/>
            <a:chOff x="5501408" y="301302"/>
            <a:chExt cx="6331369" cy="6357257"/>
          </a:xfrm>
        </p:grpSpPr>
        <p:sp>
          <p:nvSpPr>
            <p:cNvPr id="6" name="Rectángulo 5">
              <a:extLst>
                <a:ext uri="{FF2B5EF4-FFF2-40B4-BE49-F238E27FC236}">
                  <a16:creationId xmlns:a16="http://schemas.microsoft.com/office/drawing/2014/main" id="{BCC787A7-BF9F-4D15-847B-359D4021C7E3}"/>
                </a:ext>
              </a:extLst>
            </p:cNvPr>
            <p:cNvSpPr/>
            <p:nvPr/>
          </p:nvSpPr>
          <p:spPr>
            <a:xfrm>
              <a:off x="6074754" y="301302"/>
              <a:ext cx="5758023" cy="6357257"/>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7" name="Grupo 6">
              <a:extLst>
                <a:ext uri="{FF2B5EF4-FFF2-40B4-BE49-F238E27FC236}">
                  <a16:creationId xmlns:a16="http://schemas.microsoft.com/office/drawing/2014/main" id="{7769E266-8FF8-4845-B5F5-258887387D97}"/>
                </a:ext>
              </a:extLst>
            </p:cNvPr>
            <p:cNvGrpSpPr/>
            <p:nvPr/>
          </p:nvGrpSpPr>
          <p:grpSpPr>
            <a:xfrm>
              <a:off x="5582799" y="305351"/>
              <a:ext cx="804260" cy="540000"/>
              <a:chOff x="5239161" y="305353"/>
              <a:chExt cx="804260" cy="540000"/>
            </a:xfrm>
          </p:grpSpPr>
          <p:grpSp>
            <p:nvGrpSpPr>
              <p:cNvPr id="91" name="Grupo 90">
                <a:extLst>
                  <a:ext uri="{FF2B5EF4-FFF2-40B4-BE49-F238E27FC236}">
                    <a16:creationId xmlns:a16="http://schemas.microsoft.com/office/drawing/2014/main" id="{CECED229-DF0C-46B9-A0CE-964E79E48BF1}"/>
                  </a:ext>
                </a:extLst>
              </p:cNvPr>
              <p:cNvGrpSpPr/>
              <p:nvPr/>
            </p:nvGrpSpPr>
            <p:grpSpPr>
              <a:xfrm>
                <a:off x="5239161" y="468842"/>
                <a:ext cx="804260" cy="213022"/>
                <a:chOff x="5239161" y="468842"/>
                <a:chExt cx="804260" cy="213022"/>
              </a:xfrm>
            </p:grpSpPr>
            <p:sp>
              <p:nvSpPr>
                <p:cNvPr id="93" name="Rectángulo 92">
                  <a:extLst>
                    <a:ext uri="{FF2B5EF4-FFF2-40B4-BE49-F238E27FC236}">
                      <a16:creationId xmlns:a16="http://schemas.microsoft.com/office/drawing/2014/main" id="{99414B0B-E753-4684-B9B1-7B55D461E964}"/>
                    </a:ext>
                  </a:extLst>
                </p:cNvPr>
                <p:cNvSpPr/>
                <p:nvPr/>
              </p:nvSpPr>
              <p:spPr>
                <a:xfrm>
                  <a:off x="5239161"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94" name="Rectángulo 93">
                  <a:extLst>
                    <a:ext uri="{FF2B5EF4-FFF2-40B4-BE49-F238E27FC236}">
                      <a16:creationId xmlns:a16="http://schemas.microsoft.com/office/drawing/2014/main" id="{55AE200D-9A6C-4C69-87B7-4FA99734EB6B}"/>
                    </a:ext>
                  </a:extLst>
                </p:cNvPr>
                <p:cNvSpPr/>
                <p:nvPr/>
              </p:nvSpPr>
              <p:spPr>
                <a:xfrm>
                  <a:off x="5781174"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grpSp>
          <p:sp>
            <p:nvSpPr>
              <p:cNvPr id="92" name="Arco de bloque 91">
                <a:extLst>
                  <a:ext uri="{FF2B5EF4-FFF2-40B4-BE49-F238E27FC236}">
                    <a16:creationId xmlns:a16="http://schemas.microsoft.com/office/drawing/2014/main" id="{059AF6CC-8066-4D24-BDF1-3D73A75172FF}"/>
                  </a:ext>
                </a:extLst>
              </p:cNvPr>
              <p:cNvSpPr/>
              <p:nvPr/>
            </p:nvSpPr>
            <p:spPr>
              <a:xfrm>
                <a:off x="5299291" y="305353"/>
                <a:ext cx="684000" cy="540000"/>
              </a:xfrm>
              <a:prstGeom prst="blockArc">
                <a:avLst>
                  <a:gd name="adj1" fmla="val 11286934"/>
                  <a:gd name="adj2" fmla="val 0"/>
                  <a:gd name="adj3" fmla="val 25000"/>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solidFill>
                    <a:schemeClr val="tx1"/>
                  </a:solidFill>
                </a:endParaRPr>
              </a:p>
            </p:txBody>
          </p:sp>
        </p:grpSp>
        <p:grpSp>
          <p:nvGrpSpPr>
            <p:cNvPr id="8" name="Grupo 7">
              <a:extLst>
                <a:ext uri="{FF2B5EF4-FFF2-40B4-BE49-F238E27FC236}">
                  <a16:creationId xmlns:a16="http://schemas.microsoft.com/office/drawing/2014/main" id="{9E2EEE94-FF7B-4621-B237-663391499C16}"/>
                </a:ext>
              </a:extLst>
            </p:cNvPr>
            <p:cNvGrpSpPr/>
            <p:nvPr/>
          </p:nvGrpSpPr>
          <p:grpSpPr>
            <a:xfrm>
              <a:off x="5564730" y="874409"/>
              <a:ext cx="804260" cy="540000"/>
              <a:chOff x="5239161" y="305353"/>
              <a:chExt cx="804260" cy="540000"/>
            </a:xfrm>
          </p:grpSpPr>
          <p:grpSp>
            <p:nvGrpSpPr>
              <p:cNvPr id="87" name="Grupo 86">
                <a:extLst>
                  <a:ext uri="{FF2B5EF4-FFF2-40B4-BE49-F238E27FC236}">
                    <a16:creationId xmlns:a16="http://schemas.microsoft.com/office/drawing/2014/main" id="{D109851F-DB2A-4BE5-B9D9-42AE5F21E8E8}"/>
                  </a:ext>
                </a:extLst>
              </p:cNvPr>
              <p:cNvGrpSpPr/>
              <p:nvPr/>
            </p:nvGrpSpPr>
            <p:grpSpPr>
              <a:xfrm>
                <a:off x="5239161" y="468842"/>
                <a:ext cx="804260" cy="213022"/>
                <a:chOff x="5239161" y="468842"/>
                <a:chExt cx="804260" cy="213022"/>
              </a:xfrm>
            </p:grpSpPr>
            <p:sp>
              <p:nvSpPr>
                <p:cNvPr id="89" name="Rectángulo 88">
                  <a:extLst>
                    <a:ext uri="{FF2B5EF4-FFF2-40B4-BE49-F238E27FC236}">
                      <a16:creationId xmlns:a16="http://schemas.microsoft.com/office/drawing/2014/main" id="{0AFF8349-E3DE-4739-BFDF-EE886BC2699C}"/>
                    </a:ext>
                  </a:extLst>
                </p:cNvPr>
                <p:cNvSpPr/>
                <p:nvPr/>
              </p:nvSpPr>
              <p:spPr>
                <a:xfrm>
                  <a:off x="5239161"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90" name="Rectángulo 89">
                  <a:extLst>
                    <a:ext uri="{FF2B5EF4-FFF2-40B4-BE49-F238E27FC236}">
                      <a16:creationId xmlns:a16="http://schemas.microsoft.com/office/drawing/2014/main" id="{0501AAD1-0785-402E-B9C5-524D0001DBB6}"/>
                    </a:ext>
                  </a:extLst>
                </p:cNvPr>
                <p:cNvSpPr/>
                <p:nvPr/>
              </p:nvSpPr>
              <p:spPr>
                <a:xfrm>
                  <a:off x="5781174"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grpSp>
          <p:sp>
            <p:nvSpPr>
              <p:cNvPr id="88" name="Arco de bloque 87">
                <a:extLst>
                  <a:ext uri="{FF2B5EF4-FFF2-40B4-BE49-F238E27FC236}">
                    <a16:creationId xmlns:a16="http://schemas.microsoft.com/office/drawing/2014/main" id="{1C55109B-32BB-4DC1-AB58-49FDB8DCA211}"/>
                  </a:ext>
                </a:extLst>
              </p:cNvPr>
              <p:cNvSpPr/>
              <p:nvPr/>
            </p:nvSpPr>
            <p:spPr>
              <a:xfrm>
                <a:off x="5299291" y="305353"/>
                <a:ext cx="684000" cy="540000"/>
              </a:xfrm>
              <a:prstGeom prst="blockArc">
                <a:avLst>
                  <a:gd name="adj1" fmla="val 11286934"/>
                  <a:gd name="adj2" fmla="val 0"/>
                  <a:gd name="adj3" fmla="val 25000"/>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solidFill>
                    <a:schemeClr val="tx1"/>
                  </a:solidFill>
                </a:endParaRPr>
              </a:p>
            </p:txBody>
          </p:sp>
        </p:grpSp>
        <p:grpSp>
          <p:nvGrpSpPr>
            <p:cNvPr id="9" name="Grupo 8">
              <a:extLst>
                <a:ext uri="{FF2B5EF4-FFF2-40B4-BE49-F238E27FC236}">
                  <a16:creationId xmlns:a16="http://schemas.microsoft.com/office/drawing/2014/main" id="{5E590881-C70D-4D24-8101-CD8893A28302}"/>
                </a:ext>
              </a:extLst>
            </p:cNvPr>
            <p:cNvGrpSpPr/>
            <p:nvPr/>
          </p:nvGrpSpPr>
          <p:grpSpPr>
            <a:xfrm>
              <a:off x="5564730" y="1367209"/>
              <a:ext cx="804260" cy="540000"/>
              <a:chOff x="5239161" y="305353"/>
              <a:chExt cx="804260" cy="540000"/>
            </a:xfrm>
          </p:grpSpPr>
          <p:grpSp>
            <p:nvGrpSpPr>
              <p:cNvPr id="83" name="Grupo 82">
                <a:extLst>
                  <a:ext uri="{FF2B5EF4-FFF2-40B4-BE49-F238E27FC236}">
                    <a16:creationId xmlns:a16="http://schemas.microsoft.com/office/drawing/2014/main" id="{79C8903B-3BA1-494C-AD75-3778ED3BF58E}"/>
                  </a:ext>
                </a:extLst>
              </p:cNvPr>
              <p:cNvGrpSpPr/>
              <p:nvPr/>
            </p:nvGrpSpPr>
            <p:grpSpPr>
              <a:xfrm>
                <a:off x="5239161" y="468842"/>
                <a:ext cx="804260" cy="213022"/>
                <a:chOff x="5239161" y="468842"/>
                <a:chExt cx="804260" cy="213022"/>
              </a:xfrm>
            </p:grpSpPr>
            <p:sp>
              <p:nvSpPr>
                <p:cNvPr id="85" name="Rectángulo 84">
                  <a:extLst>
                    <a:ext uri="{FF2B5EF4-FFF2-40B4-BE49-F238E27FC236}">
                      <a16:creationId xmlns:a16="http://schemas.microsoft.com/office/drawing/2014/main" id="{CDC46E35-4160-4682-9EE6-B26B4D88C65F}"/>
                    </a:ext>
                  </a:extLst>
                </p:cNvPr>
                <p:cNvSpPr/>
                <p:nvPr/>
              </p:nvSpPr>
              <p:spPr>
                <a:xfrm>
                  <a:off x="5239161"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86" name="Rectángulo 85">
                  <a:extLst>
                    <a:ext uri="{FF2B5EF4-FFF2-40B4-BE49-F238E27FC236}">
                      <a16:creationId xmlns:a16="http://schemas.microsoft.com/office/drawing/2014/main" id="{D86370FC-5B22-4E8B-B99C-65D5ADCAD127}"/>
                    </a:ext>
                  </a:extLst>
                </p:cNvPr>
                <p:cNvSpPr/>
                <p:nvPr/>
              </p:nvSpPr>
              <p:spPr>
                <a:xfrm>
                  <a:off x="5781174"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grpSp>
          <p:sp>
            <p:nvSpPr>
              <p:cNvPr id="84" name="Arco de bloque 83">
                <a:extLst>
                  <a:ext uri="{FF2B5EF4-FFF2-40B4-BE49-F238E27FC236}">
                    <a16:creationId xmlns:a16="http://schemas.microsoft.com/office/drawing/2014/main" id="{7072D0BC-B703-423C-8470-BC72E75DC072}"/>
                  </a:ext>
                </a:extLst>
              </p:cNvPr>
              <p:cNvSpPr/>
              <p:nvPr/>
            </p:nvSpPr>
            <p:spPr>
              <a:xfrm>
                <a:off x="5299291" y="305353"/>
                <a:ext cx="684000" cy="540000"/>
              </a:xfrm>
              <a:prstGeom prst="blockArc">
                <a:avLst>
                  <a:gd name="adj1" fmla="val 11286934"/>
                  <a:gd name="adj2" fmla="val 0"/>
                  <a:gd name="adj3" fmla="val 25000"/>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solidFill>
                    <a:schemeClr val="tx1"/>
                  </a:solidFill>
                </a:endParaRPr>
              </a:p>
            </p:txBody>
          </p:sp>
        </p:grpSp>
        <p:grpSp>
          <p:nvGrpSpPr>
            <p:cNvPr id="10" name="Grupo 9">
              <a:extLst>
                <a:ext uri="{FF2B5EF4-FFF2-40B4-BE49-F238E27FC236}">
                  <a16:creationId xmlns:a16="http://schemas.microsoft.com/office/drawing/2014/main" id="{179956B6-4E19-473D-A1EE-8F45F91DC774}"/>
                </a:ext>
              </a:extLst>
            </p:cNvPr>
            <p:cNvGrpSpPr/>
            <p:nvPr/>
          </p:nvGrpSpPr>
          <p:grpSpPr>
            <a:xfrm>
              <a:off x="5520278" y="1978771"/>
              <a:ext cx="804260" cy="540000"/>
              <a:chOff x="5239161" y="305353"/>
              <a:chExt cx="804260" cy="540000"/>
            </a:xfrm>
          </p:grpSpPr>
          <p:grpSp>
            <p:nvGrpSpPr>
              <p:cNvPr id="79" name="Grupo 78">
                <a:extLst>
                  <a:ext uri="{FF2B5EF4-FFF2-40B4-BE49-F238E27FC236}">
                    <a16:creationId xmlns:a16="http://schemas.microsoft.com/office/drawing/2014/main" id="{0C437A55-2547-40E9-BED3-A05D5B0A9EB3}"/>
                  </a:ext>
                </a:extLst>
              </p:cNvPr>
              <p:cNvGrpSpPr/>
              <p:nvPr/>
            </p:nvGrpSpPr>
            <p:grpSpPr>
              <a:xfrm>
                <a:off x="5239161" y="468842"/>
                <a:ext cx="804260" cy="213022"/>
                <a:chOff x="5239161" y="468842"/>
                <a:chExt cx="804260" cy="213022"/>
              </a:xfrm>
            </p:grpSpPr>
            <p:sp>
              <p:nvSpPr>
                <p:cNvPr id="81" name="Rectángulo 80">
                  <a:extLst>
                    <a:ext uri="{FF2B5EF4-FFF2-40B4-BE49-F238E27FC236}">
                      <a16:creationId xmlns:a16="http://schemas.microsoft.com/office/drawing/2014/main" id="{C0AC547B-EFDF-4D1D-A544-C4D4DDD1FF84}"/>
                    </a:ext>
                  </a:extLst>
                </p:cNvPr>
                <p:cNvSpPr/>
                <p:nvPr/>
              </p:nvSpPr>
              <p:spPr>
                <a:xfrm>
                  <a:off x="5239161"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82" name="Rectángulo 81">
                  <a:extLst>
                    <a:ext uri="{FF2B5EF4-FFF2-40B4-BE49-F238E27FC236}">
                      <a16:creationId xmlns:a16="http://schemas.microsoft.com/office/drawing/2014/main" id="{C20D35E8-A918-4712-B962-B43071FB6E41}"/>
                    </a:ext>
                  </a:extLst>
                </p:cNvPr>
                <p:cNvSpPr/>
                <p:nvPr/>
              </p:nvSpPr>
              <p:spPr>
                <a:xfrm>
                  <a:off x="5781174"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grpSp>
          <p:sp>
            <p:nvSpPr>
              <p:cNvPr id="80" name="Arco de bloque 79">
                <a:extLst>
                  <a:ext uri="{FF2B5EF4-FFF2-40B4-BE49-F238E27FC236}">
                    <a16:creationId xmlns:a16="http://schemas.microsoft.com/office/drawing/2014/main" id="{BF1E8D07-44DB-440C-8349-238A39C008D4}"/>
                  </a:ext>
                </a:extLst>
              </p:cNvPr>
              <p:cNvSpPr/>
              <p:nvPr/>
            </p:nvSpPr>
            <p:spPr>
              <a:xfrm>
                <a:off x="5299291" y="305353"/>
                <a:ext cx="684000" cy="540000"/>
              </a:xfrm>
              <a:prstGeom prst="blockArc">
                <a:avLst>
                  <a:gd name="adj1" fmla="val 11286934"/>
                  <a:gd name="adj2" fmla="val 0"/>
                  <a:gd name="adj3" fmla="val 25000"/>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solidFill>
                    <a:schemeClr val="tx1"/>
                  </a:solidFill>
                </a:endParaRPr>
              </a:p>
            </p:txBody>
          </p:sp>
        </p:grpSp>
        <p:grpSp>
          <p:nvGrpSpPr>
            <p:cNvPr id="11" name="Grupo 10">
              <a:extLst>
                <a:ext uri="{FF2B5EF4-FFF2-40B4-BE49-F238E27FC236}">
                  <a16:creationId xmlns:a16="http://schemas.microsoft.com/office/drawing/2014/main" id="{495E7B95-4FE6-4518-8448-E7DA98BC1494}"/>
                </a:ext>
              </a:extLst>
            </p:cNvPr>
            <p:cNvGrpSpPr/>
            <p:nvPr/>
          </p:nvGrpSpPr>
          <p:grpSpPr>
            <a:xfrm>
              <a:off x="5520278" y="2523470"/>
              <a:ext cx="804260" cy="540000"/>
              <a:chOff x="5239161" y="305353"/>
              <a:chExt cx="804260" cy="540000"/>
            </a:xfrm>
          </p:grpSpPr>
          <p:grpSp>
            <p:nvGrpSpPr>
              <p:cNvPr id="75" name="Grupo 74">
                <a:extLst>
                  <a:ext uri="{FF2B5EF4-FFF2-40B4-BE49-F238E27FC236}">
                    <a16:creationId xmlns:a16="http://schemas.microsoft.com/office/drawing/2014/main" id="{691B6F77-F06F-48CD-BFBD-09740C3DCBB2}"/>
                  </a:ext>
                </a:extLst>
              </p:cNvPr>
              <p:cNvGrpSpPr/>
              <p:nvPr/>
            </p:nvGrpSpPr>
            <p:grpSpPr>
              <a:xfrm>
                <a:off x="5239161" y="468842"/>
                <a:ext cx="804260" cy="213022"/>
                <a:chOff x="5239161" y="468842"/>
                <a:chExt cx="804260" cy="213022"/>
              </a:xfrm>
            </p:grpSpPr>
            <p:sp>
              <p:nvSpPr>
                <p:cNvPr id="77" name="Rectángulo 76">
                  <a:extLst>
                    <a:ext uri="{FF2B5EF4-FFF2-40B4-BE49-F238E27FC236}">
                      <a16:creationId xmlns:a16="http://schemas.microsoft.com/office/drawing/2014/main" id="{DECF85C3-D5D5-4D5D-92D4-B618B7697F96}"/>
                    </a:ext>
                  </a:extLst>
                </p:cNvPr>
                <p:cNvSpPr/>
                <p:nvPr/>
              </p:nvSpPr>
              <p:spPr>
                <a:xfrm>
                  <a:off x="5239161"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78" name="Rectángulo 77">
                  <a:extLst>
                    <a:ext uri="{FF2B5EF4-FFF2-40B4-BE49-F238E27FC236}">
                      <a16:creationId xmlns:a16="http://schemas.microsoft.com/office/drawing/2014/main" id="{D375F4C4-F037-404F-99BE-779F32838052}"/>
                    </a:ext>
                  </a:extLst>
                </p:cNvPr>
                <p:cNvSpPr/>
                <p:nvPr/>
              </p:nvSpPr>
              <p:spPr>
                <a:xfrm>
                  <a:off x="5781174"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grpSp>
          <p:sp>
            <p:nvSpPr>
              <p:cNvPr id="76" name="Arco de bloque 75">
                <a:extLst>
                  <a:ext uri="{FF2B5EF4-FFF2-40B4-BE49-F238E27FC236}">
                    <a16:creationId xmlns:a16="http://schemas.microsoft.com/office/drawing/2014/main" id="{0E3DB78B-C9BF-4A55-9330-82ECF3A6C9BB}"/>
                  </a:ext>
                </a:extLst>
              </p:cNvPr>
              <p:cNvSpPr/>
              <p:nvPr/>
            </p:nvSpPr>
            <p:spPr>
              <a:xfrm>
                <a:off x="5299291" y="305353"/>
                <a:ext cx="684000" cy="540000"/>
              </a:xfrm>
              <a:prstGeom prst="blockArc">
                <a:avLst>
                  <a:gd name="adj1" fmla="val 11286934"/>
                  <a:gd name="adj2" fmla="val 0"/>
                  <a:gd name="adj3" fmla="val 25000"/>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solidFill>
                    <a:schemeClr val="tx1"/>
                  </a:solidFill>
                </a:endParaRPr>
              </a:p>
            </p:txBody>
          </p:sp>
        </p:grpSp>
        <p:grpSp>
          <p:nvGrpSpPr>
            <p:cNvPr id="12" name="Grupo 11">
              <a:extLst>
                <a:ext uri="{FF2B5EF4-FFF2-40B4-BE49-F238E27FC236}">
                  <a16:creationId xmlns:a16="http://schemas.microsoft.com/office/drawing/2014/main" id="{E1417BEF-83BA-40A2-A0DA-1368A5E5FBD2}"/>
                </a:ext>
              </a:extLst>
            </p:cNvPr>
            <p:cNvGrpSpPr/>
            <p:nvPr/>
          </p:nvGrpSpPr>
          <p:grpSpPr>
            <a:xfrm>
              <a:off x="5501408" y="3106586"/>
              <a:ext cx="804260" cy="540000"/>
              <a:chOff x="5239161" y="305353"/>
              <a:chExt cx="804260" cy="540000"/>
            </a:xfrm>
          </p:grpSpPr>
          <p:grpSp>
            <p:nvGrpSpPr>
              <p:cNvPr id="71" name="Grupo 70">
                <a:extLst>
                  <a:ext uri="{FF2B5EF4-FFF2-40B4-BE49-F238E27FC236}">
                    <a16:creationId xmlns:a16="http://schemas.microsoft.com/office/drawing/2014/main" id="{12D57E9D-C0C5-4779-A3C1-5A0EAC9EE14C}"/>
                  </a:ext>
                </a:extLst>
              </p:cNvPr>
              <p:cNvGrpSpPr/>
              <p:nvPr/>
            </p:nvGrpSpPr>
            <p:grpSpPr>
              <a:xfrm>
                <a:off x="5239161" y="468842"/>
                <a:ext cx="804260" cy="213022"/>
                <a:chOff x="5239161" y="468842"/>
                <a:chExt cx="804260" cy="213022"/>
              </a:xfrm>
            </p:grpSpPr>
            <p:sp>
              <p:nvSpPr>
                <p:cNvPr id="73" name="Rectángulo 72">
                  <a:extLst>
                    <a:ext uri="{FF2B5EF4-FFF2-40B4-BE49-F238E27FC236}">
                      <a16:creationId xmlns:a16="http://schemas.microsoft.com/office/drawing/2014/main" id="{6B688B4C-C13C-4FA6-B399-93C4D1BF5764}"/>
                    </a:ext>
                  </a:extLst>
                </p:cNvPr>
                <p:cNvSpPr/>
                <p:nvPr/>
              </p:nvSpPr>
              <p:spPr>
                <a:xfrm>
                  <a:off x="5239161"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74" name="Rectángulo 73">
                  <a:extLst>
                    <a:ext uri="{FF2B5EF4-FFF2-40B4-BE49-F238E27FC236}">
                      <a16:creationId xmlns:a16="http://schemas.microsoft.com/office/drawing/2014/main" id="{F9CA575D-C060-4E47-AD59-45E7C148EDAB}"/>
                    </a:ext>
                  </a:extLst>
                </p:cNvPr>
                <p:cNvSpPr/>
                <p:nvPr/>
              </p:nvSpPr>
              <p:spPr>
                <a:xfrm>
                  <a:off x="5781174"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grpSp>
          <p:sp>
            <p:nvSpPr>
              <p:cNvPr id="72" name="Arco de bloque 71">
                <a:extLst>
                  <a:ext uri="{FF2B5EF4-FFF2-40B4-BE49-F238E27FC236}">
                    <a16:creationId xmlns:a16="http://schemas.microsoft.com/office/drawing/2014/main" id="{71AB003E-A6EB-443D-AD53-3C90BB421F47}"/>
                  </a:ext>
                </a:extLst>
              </p:cNvPr>
              <p:cNvSpPr/>
              <p:nvPr/>
            </p:nvSpPr>
            <p:spPr>
              <a:xfrm>
                <a:off x="5299291" y="305353"/>
                <a:ext cx="684000" cy="540000"/>
              </a:xfrm>
              <a:prstGeom prst="blockArc">
                <a:avLst>
                  <a:gd name="adj1" fmla="val 11286934"/>
                  <a:gd name="adj2" fmla="val 0"/>
                  <a:gd name="adj3" fmla="val 25000"/>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solidFill>
                    <a:schemeClr val="tx1"/>
                  </a:solidFill>
                </a:endParaRPr>
              </a:p>
            </p:txBody>
          </p:sp>
        </p:grpSp>
        <p:grpSp>
          <p:nvGrpSpPr>
            <p:cNvPr id="13" name="Grupo 12">
              <a:extLst>
                <a:ext uri="{FF2B5EF4-FFF2-40B4-BE49-F238E27FC236}">
                  <a16:creationId xmlns:a16="http://schemas.microsoft.com/office/drawing/2014/main" id="{197BC75A-50DE-4FC0-A5A2-09D62ED89A62}"/>
                </a:ext>
              </a:extLst>
            </p:cNvPr>
            <p:cNvGrpSpPr/>
            <p:nvPr/>
          </p:nvGrpSpPr>
          <p:grpSpPr>
            <a:xfrm>
              <a:off x="5505161" y="3700636"/>
              <a:ext cx="804260" cy="540000"/>
              <a:chOff x="5239161" y="305353"/>
              <a:chExt cx="804260" cy="540000"/>
            </a:xfrm>
          </p:grpSpPr>
          <p:grpSp>
            <p:nvGrpSpPr>
              <p:cNvPr id="67" name="Grupo 66">
                <a:extLst>
                  <a:ext uri="{FF2B5EF4-FFF2-40B4-BE49-F238E27FC236}">
                    <a16:creationId xmlns:a16="http://schemas.microsoft.com/office/drawing/2014/main" id="{4FF90FA0-74D7-4E40-B66D-165834CD7362}"/>
                  </a:ext>
                </a:extLst>
              </p:cNvPr>
              <p:cNvGrpSpPr/>
              <p:nvPr/>
            </p:nvGrpSpPr>
            <p:grpSpPr>
              <a:xfrm>
                <a:off x="5239161" y="468842"/>
                <a:ext cx="804260" cy="213022"/>
                <a:chOff x="5239161" y="468842"/>
                <a:chExt cx="804260" cy="213022"/>
              </a:xfrm>
            </p:grpSpPr>
            <p:sp>
              <p:nvSpPr>
                <p:cNvPr id="69" name="Rectángulo 68">
                  <a:extLst>
                    <a:ext uri="{FF2B5EF4-FFF2-40B4-BE49-F238E27FC236}">
                      <a16:creationId xmlns:a16="http://schemas.microsoft.com/office/drawing/2014/main" id="{5BD6D6F9-A2CE-471B-BAB0-3026EFA15F88}"/>
                    </a:ext>
                  </a:extLst>
                </p:cNvPr>
                <p:cNvSpPr/>
                <p:nvPr/>
              </p:nvSpPr>
              <p:spPr>
                <a:xfrm>
                  <a:off x="5239161"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70" name="Rectángulo 69">
                  <a:extLst>
                    <a:ext uri="{FF2B5EF4-FFF2-40B4-BE49-F238E27FC236}">
                      <a16:creationId xmlns:a16="http://schemas.microsoft.com/office/drawing/2014/main" id="{DCE714A9-1EB6-4E73-950E-6A8EB5ED3D30}"/>
                    </a:ext>
                  </a:extLst>
                </p:cNvPr>
                <p:cNvSpPr/>
                <p:nvPr/>
              </p:nvSpPr>
              <p:spPr>
                <a:xfrm>
                  <a:off x="5781174"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grpSp>
          <p:sp>
            <p:nvSpPr>
              <p:cNvPr id="68" name="Arco de bloque 67">
                <a:extLst>
                  <a:ext uri="{FF2B5EF4-FFF2-40B4-BE49-F238E27FC236}">
                    <a16:creationId xmlns:a16="http://schemas.microsoft.com/office/drawing/2014/main" id="{7180095D-D903-430D-A6B4-663C9479367E}"/>
                  </a:ext>
                </a:extLst>
              </p:cNvPr>
              <p:cNvSpPr/>
              <p:nvPr/>
            </p:nvSpPr>
            <p:spPr>
              <a:xfrm>
                <a:off x="5299291" y="305353"/>
                <a:ext cx="684000" cy="540000"/>
              </a:xfrm>
              <a:prstGeom prst="blockArc">
                <a:avLst>
                  <a:gd name="adj1" fmla="val 11286934"/>
                  <a:gd name="adj2" fmla="val 0"/>
                  <a:gd name="adj3" fmla="val 25000"/>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solidFill>
                    <a:schemeClr val="tx1"/>
                  </a:solidFill>
                </a:endParaRPr>
              </a:p>
            </p:txBody>
          </p:sp>
        </p:grpSp>
        <p:grpSp>
          <p:nvGrpSpPr>
            <p:cNvPr id="14" name="Grupo 13">
              <a:extLst>
                <a:ext uri="{FF2B5EF4-FFF2-40B4-BE49-F238E27FC236}">
                  <a16:creationId xmlns:a16="http://schemas.microsoft.com/office/drawing/2014/main" id="{8D9EEC0C-090A-43ED-A513-AC4AFE5F7572}"/>
                </a:ext>
              </a:extLst>
            </p:cNvPr>
            <p:cNvGrpSpPr/>
            <p:nvPr/>
          </p:nvGrpSpPr>
          <p:grpSpPr>
            <a:xfrm>
              <a:off x="5512719" y="4867202"/>
              <a:ext cx="804260" cy="540000"/>
              <a:chOff x="5239161" y="305353"/>
              <a:chExt cx="804260" cy="540000"/>
            </a:xfrm>
          </p:grpSpPr>
          <p:grpSp>
            <p:nvGrpSpPr>
              <p:cNvPr id="63" name="Grupo 62">
                <a:extLst>
                  <a:ext uri="{FF2B5EF4-FFF2-40B4-BE49-F238E27FC236}">
                    <a16:creationId xmlns:a16="http://schemas.microsoft.com/office/drawing/2014/main" id="{272B35A1-5DC0-4F62-B52B-C1B14C1857D9}"/>
                  </a:ext>
                </a:extLst>
              </p:cNvPr>
              <p:cNvGrpSpPr/>
              <p:nvPr/>
            </p:nvGrpSpPr>
            <p:grpSpPr>
              <a:xfrm>
                <a:off x="5239161" y="468842"/>
                <a:ext cx="804260" cy="213022"/>
                <a:chOff x="5239161" y="468842"/>
                <a:chExt cx="804260" cy="213022"/>
              </a:xfrm>
            </p:grpSpPr>
            <p:sp>
              <p:nvSpPr>
                <p:cNvPr id="65" name="Rectángulo 64">
                  <a:extLst>
                    <a:ext uri="{FF2B5EF4-FFF2-40B4-BE49-F238E27FC236}">
                      <a16:creationId xmlns:a16="http://schemas.microsoft.com/office/drawing/2014/main" id="{DA80CFA7-62C6-4974-831F-15145A6E71EB}"/>
                    </a:ext>
                  </a:extLst>
                </p:cNvPr>
                <p:cNvSpPr/>
                <p:nvPr/>
              </p:nvSpPr>
              <p:spPr>
                <a:xfrm>
                  <a:off x="5239161"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66" name="Rectángulo 65">
                  <a:extLst>
                    <a:ext uri="{FF2B5EF4-FFF2-40B4-BE49-F238E27FC236}">
                      <a16:creationId xmlns:a16="http://schemas.microsoft.com/office/drawing/2014/main" id="{DC2CE4F8-91BB-4084-AFDE-83673107EC21}"/>
                    </a:ext>
                  </a:extLst>
                </p:cNvPr>
                <p:cNvSpPr/>
                <p:nvPr/>
              </p:nvSpPr>
              <p:spPr>
                <a:xfrm>
                  <a:off x="5781174"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grpSp>
          <p:sp>
            <p:nvSpPr>
              <p:cNvPr id="64" name="Arco de bloque 63">
                <a:extLst>
                  <a:ext uri="{FF2B5EF4-FFF2-40B4-BE49-F238E27FC236}">
                    <a16:creationId xmlns:a16="http://schemas.microsoft.com/office/drawing/2014/main" id="{DB2923A0-F8C1-46FF-AC57-68197BC53611}"/>
                  </a:ext>
                </a:extLst>
              </p:cNvPr>
              <p:cNvSpPr/>
              <p:nvPr/>
            </p:nvSpPr>
            <p:spPr>
              <a:xfrm>
                <a:off x="5299291" y="305353"/>
                <a:ext cx="684000" cy="540000"/>
              </a:xfrm>
              <a:prstGeom prst="blockArc">
                <a:avLst>
                  <a:gd name="adj1" fmla="val 11286934"/>
                  <a:gd name="adj2" fmla="val 0"/>
                  <a:gd name="adj3" fmla="val 25000"/>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solidFill>
                    <a:schemeClr val="tx1"/>
                  </a:solidFill>
                </a:endParaRPr>
              </a:p>
            </p:txBody>
          </p:sp>
        </p:grpSp>
        <p:grpSp>
          <p:nvGrpSpPr>
            <p:cNvPr id="15" name="Grupo 14">
              <a:extLst>
                <a:ext uri="{FF2B5EF4-FFF2-40B4-BE49-F238E27FC236}">
                  <a16:creationId xmlns:a16="http://schemas.microsoft.com/office/drawing/2014/main" id="{71794370-10E6-4EBA-B378-76E3A4E2F81F}"/>
                </a:ext>
              </a:extLst>
            </p:cNvPr>
            <p:cNvGrpSpPr/>
            <p:nvPr/>
          </p:nvGrpSpPr>
          <p:grpSpPr>
            <a:xfrm>
              <a:off x="5545597" y="5435398"/>
              <a:ext cx="804260" cy="540000"/>
              <a:chOff x="5239161" y="305353"/>
              <a:chExt cx="804260" cy="540000"/>
            </a:xfrm>
          </p:grpSpPr>
          <p:grpSp>
            <p:nvGrpSpPr>
              <p:cNvPr id="59" name="Grupo 58">
                <a:extLst>
                  <a:ext uri="{FF2B5EF4-FFF2-40B4-BE49-F238E27FC236}">
                    <a16:creationId xmlns:a16="http://schemas.microsoft.com/office/drawing/2014/main" id="{A7948A53-329B-43BF-82BC-E2065BCEEA4A}"/>
                  </a:ext>
                </a:extLst>
              </p:cNvPr>
              <p:cNvGrpSpPr/>
              <p:nvPr/>
            </p:nvGrpSpPr>
            <p:grpSpPr>
              <a:xfrm>
                <a:off x="5239161" y="468842"/>
                <a:ext cx="804260" cy="213022"/>
                <a:chOff x="5239161" y="468842"/>
                <a:chExt cx="804260" cy="213022"/>
              </a:xfrm>
            </p:grpSpPr>
            <p:sp>
              <p:nvSpPr>
                <p:cNvPr id="61" name="Rectángulo 60">
                  <a:extLst>
                    <a:ext uri="{FF2B5EF4-FFF2-40B4-BE49-F238E27FC236}">
                      <a16:creationId xmlns:a16="http://schemas.microsoft.com/office/drawing/2014/main" id="{741E7B7C-A311-44B8-99C2-4BFB396F18CF}"/>
                    </a:ext>
                  </a:extLst>
                </p:cNvPr>
                <p:cNvSpPr/>
                <p:nvPr/>
              </p:nvSpPr>
              <p:spPr>
                <a:xfrm>
                  <a:off x="5239161"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62" name="Rectángulo 61">
                  <a:extLst>
                    <a:ext uri="{FF2B5EF4-FFF2-40B4-BE49-F238E27FC236}">
                      <a16:creationId xmlns:a16="http://schemas.microsoft.com/office/drawing/2014/main" id="{FAFC3A32-ED57-467D-A76C-E30B012B42C5}"/>
                    </a:ext>
                  </a:extLst>
                </p:cNvPr>
                <p:cNvSpPr/>
                <p:nvPr/>
              </p:nvSpPr>
              <p:spPr>
                <a:xfrm>
                  <a:off x="5781174"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grpSp>
          <p:sp>
            <p:nvSpPr>
              <p:cNvPr id="60" name="Arco de bloque 59">
                <a:extLst>
                  <a:ext uri="{FF2B5EF4-FFF2-40B4-BE49-F238E27FC236}">
                    <a16:creationId xmlns:a16="http://schemas.microsoft.com/office/drawing/2014/main" id="{39B07A74-1F54-472E-96BB-A330A85501F8}"/>
                  </a:ext>
                </a:extLst>
              </p:cNvPr>
              <p:cNvSpPr/>
              <p:nvPr/>
            </p:nvSpPr>
            <p:spPr>
              <a:xfrm>
                <a:off x="5299291" y="305353"/>
                <a:ext cx="684000" cy="540000"/>
              </a:xfrm>
              <a:prstGeom prst="blockArc">
                <a:avLst>
                  <a:gd name="adj1" fmla="val 11286934"/>
                  <a:gd name="adj2" fmla="val 0"/>
                  <a:gd name="adj3" fmla="val 25000"/>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solidFill>
                    <a:schemeClr val="tx1"/>
                  </a:solidFill>
                </a:endParaRPr>
              </a:p>
            </p:txBody>
          </p:sp>
        </p:grpSp>
        <p:grpSp>
          <p:nvGrpSpPr>
            <p:cNvPr id="16" name="Grupo 15">
              <a:extLst>
                <a:ext uri="{FF2B5EF4-FFF2-40B4-BE49-F238E27FC236}">
                  <a16:creationId xmlns:a16="http://schemas.microsoft.com/office/drawing/2014/main" id="{477D4A49-F685-474A-A3EE-FCDAF7480F53}"/>
                </a:ext>
              </a:extLst>
            </p:cNvPr>
            <p:cNvGrpSpPr/>
            <p:nvPr/>
          </p:nvGrpSpPr>
          <p:grpSpPr>
            <a:xfrm>
              <a:off x="5512719" y="4278076"/>
              <a:ext cx="804260" cy="540000"/>
              <a:chOff x="5239161" y="305353"/>
              <a:chExt cx="804260" cy="540000"/>
            </a:xfrm>
          </p:grpSpPr>
          <p:grpSp>
            <p:nvGrpSpPr>
              <p:cNvPr id="55" name="Grupo 54">
                <a:extLst>
                  <a:ext uri="{FF2B5EF4-FFF2-40B4-BE49-F238E27FC236}">
                    <a16:creationId xmlns:a16="http://schemas.microsoft.com/office/drawing/2014/main" id="{61726333-E3CC-4926-98AE-FAD0C2313E46}"/>
                  </a:ext>
                </a:extLst>
              </p:cNvPr>
              <p:cNvGrpSpPr/>
              <p:nvPr/>
            </p:nvGrpSpPr>
            <p:grpSpPr>
              <a:xfrm>
                <a:off x="5239161" y="468842"/>
                <a:ext cx="804260" cy="213022"/>
                <a:chOff x="5239161" y="468842"/>
                <a:chExt cx="804260" cy="213022"/>
              </a:xfrm>
            </p:grpSpPr>
            <p:sp>
              <p:nvSpPr>
                <p:cNvPr id="57" name="Rectángulo 56">
                  <a:extLst>
                    <a:ext uri="{FF2B5EF4-FFF2-40B4-BE49-F238E27FC236}">
                      <a16:creationId xmlns:a16="http://schemas.microsoft.com/office/drawing/2014/main" id="{61E7D0E8-15B2-4A72-8B5E-4A17B8114264}"/>
                    </a:ext>
                  </a:extLst>
                </p:cNvPr>
                <p:cNvSpPr/>
                <p:nvPr/>
              </p:nvSpPr>
              <p:spPr>
                <a:xfrm>
                  <a:off x="5239161"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58" name="Rectángulo 57">
                  <a:extLst>
                    <a:ext uri="{FF2B5EF4-FFF2-40B4-BE49-F238E27FC236}">
                      <a16:creationId xmlns:a16="http://schemas.microsoft.com/office/drawing/2014/main" id="{3982B669-51FA-44ED-A331-105B4DDC08EB}"/>
                    </a:ext>
                  </a:extLst>
                </p:cNvPr>
                <p:cNvSpPr/>
                <p:nvPr/>
              </p:nvSpPr>
              <p:spPr>
                <a:xfrm>
                  <a:off x="5781174"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grpSp>
          <p:sp>
            <p:nvSpPr>
              <p:cNvPr id="56" name="Arco de bloque 55">
                <a:extLst>
                  <a:ext uri="{FF2B5EF4-FFF2-40B4-BE49-F238E27FC236}">
                    <a16:creationId xmlns:a16="http://schemas.microsoft.com/office/drawing/2014/main" id="{792AA7CF-66F8-4579-A298-01036B8C0CDF}"/>
                  </a:ext>
                </a:extLst>
              </p:cNvPr>
              <p:cNvSpPr/>
              <p:nvPr/>
            </p:nvSpPr>
            <p:spPr>
              <a:xfrm>
                <a:off x="5299291" y="305353"/>
                <a:ext cx="684000" cy="540000"/>
              </a:xfrm>
              <a:prstGeom prst="blockArc">
                <a:avLst>
                  <a:gd name="adj1" fmla="val 11286934"/>
                  <a:gd name="adj2" fmla="val 0"/>
                  <a:gd name="adj3" fmla="val 25000"/>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solidFill>
                    <a:schemeClr val="tx1"/>
                  </a:solidFill>
                </a:endParaRPr>
              </a:p>
            </p:txBody>
          </p:sp>
        </p:grpSp>
        <p:grpSp>
          <p:nvGrpSpPr>
            <p:cNvPr id="17" name="Grupo 16">
              <a:extLst>
                <a:ext uri="{FF2B5EF4-FFF2-40B4-BE49-F238E27FC236}">
                  <a16:creationId xmlns:a16="http://schemas.microsoft.com/office/drawing/2014/main" id="{54D406B8-E863-460F-B888-A03CDC052CD4}"/>
                </a:ext>
              </a:extLst>
            </p:cNvPr>
            <p:cNvGrpSpPr/>
            <p:nvPr/>
          </p:nvGrpSpPr>
          <p:grpSpPr>
            <a:xfrm>
              <a:off x="5520278" y="6110246"/>
              <a:ext cx="804260" cy="540000"/>
              <a:chOff x="5239161" y="305353"/>
              <a:chExt cx="804260" cy="540000"/>
            </a:xfrm>
          </p:grpSpPr>
          <p:grpSp>
            <p:nvGrpSpPr>
              <p:cNvPr id="51" name="Grupo 50">
                <a:extLst>
                  <a:ext uri="{FF2B5EF4-FFF2-40B4-BE49-F238E27FC236}">
                    <a16:creationId xmlns:a16="http://schemas.microsoft.com/office/drawing/2014/main" id="{BF7FABB8-6A12-417C-9683-F068382E52FA}"/>
                  </a:ext>
                </a:extLst>
              </p:cNvPr>
              <p:cNvGrpSpPr/>
              <p:nvPr/>
            </p:nvGrpSpPr>
            <p:grpSpPr>
              <a:xfrm>
                <a:off x="5239161" y="468842"/>
                <a:ext cx="804260" cy="213022"/>
                <a:chOff x="5239161" y="468842"/>
                <a:chExt cx="804260" cy="213022"/>
              </a:xfrm>
            </p:grpSpPr>
            <p:sp>
              <p:nvSpPr>
                <p:cNvPr id="53" name="Rectángulo 52">
                  <a:extLst>
                    <a:ext uri="{FF2B5EF4-FFF2-40B4-BE49-F238E27FC236}">
                      <a16:creationId xmlns:a16="http://schemas.microsoft.com/office/drawing/2014/main" id="{D5D28DD0-67C6-467C-87F7-C78EB675452B}"/>
                    </a:ext>
                  </a:extLst>
                </p:cNvPr>
                <p:cNvSpPr/>
                <p:nvPr/>
              </p:nvSpPr>
              <p:spPr>
                <a:xfrm>
                  <a:off x="5239161"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54" name="Rectángulo 53">
                  <a:extLst>
                    <a:ext uri="{FF2B5EF4-FFF2-40B4-BE49-F238E27FC236}">
                      <a16:creationId xmlns:a16="http://schemas.microsoft.com/office/drawing/2014/main" id="{9A0410D2-47D2-4270-B756-E27AA62F89E8}"/>
                    </a:ext>
                  </a:extLst>
                </p:cNvPr>
                <p:cNvSpPr/>
                <p:nvPr/>
              </p:nvSpPr>
              <p:spPr>
                <a:xfrm>
                  <a:off x="5781174"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grpSp>
          <p:sp>
            <p:nvSpPr>
              <p:cNvPr id="52" name="Arco de bloque 51">
                <a:extLst>
                  <a:ext uri="{FF2B5EF4-FFF2-40B4-BE49-F238E27FC236}">
                    <a16:creationId xmlns:a16="http://schemas.microsoft.com/office/drawing/2014/main" id="{286B77B4-A0ED-4F0A-AC23-96C39C4BAB73}"/>
                  </a:ext>
                </a:extLst>
              </p:cNvPr>
              <p:cNvSpPr/>
              <p:nvPr/>
            </p:nvSpPr>
            <p:spPr>
              <a:xfrm>
                <a:off x="5299291" y="305353"/>
                <a:ext cx="684000" cy="540000"/>
              </a:xfrm>
              <a:prstGeom prst="blockArc">
                <a:avLst>
                  <a:gd name="adj1" fmla="val 11286934"/>
                  <a:gd name="adj2" fmla="val 0"/>
                  <a:gd name="adj3" fmla="val 25000"/>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solidFill>
                    <a:schemeClr val="tx1"/>
                  </a:solidFill>
                </a:endParaRPr>
              </a:p>
            </p:txBody>
          </p:sp>
        </p:grpSp>
      </p:grpSp>
      <p:sp>
        <p:nvSpPr>
          <p:cNvPr id="98" name="CuadroTexto 97">
            <a:extLst>
              <a:ext uri="{FF2B5EF4-FFF2-40B4-BE49-F238E27FC236}">
                <a16:creationId xmlns:a16="http://schemas.microsoft.com/office/drawing/2014/main" id="{9AF5D4FF-A41D-47C4-91A2-38EE7EAF9E9D}"/>
              </a:ext>
            </a:extLst>
          </p:cNvPr>
          <p:cNvSpPr txBox="1"/>
          <p:nvPr/>
        </p:nvSpPr>
        <p:spPr>
          <a:xfrm>
            <a:off x="619664" y="440173"/>
            <a:ext cx="4795512" cy="2585323"/>
          </a:xfrm>
          <a:prstGeom prst="rect">
            <a:avLst/>
          </a:prstGeom>
          <a:noFill/>
        </p:spPr>
        <p:txBody>
          <a:bodyPr wrap="square">
            <a:spAutoFit/>
          </a:bodyPr>
          <a:lstStyle/>
          <a:p>
            <a:r>
              <a:rPr lang="es-ES" dirty="0"/>
              <a:t>Una niña mientras dormía, lloraba sin cesar y decía con mucho sentimiento:</a:t>
            </a:r>
          </a:p>
          <a:p>
            <a:endParaRPr lang="es-ES" dirty="0"/>
          </a:p>
          <a:p>
            <a:r>
              <a:rPr lang="es-ES" dirty="0"/>
              <a:t>-“Estoy en medio de las estrellas y quiero quedarme aquí”, decía Vicky.</a:t>
            </a:r>
          </a:p>
          <a:p>
            <a:endParaRPr lang="es-ES" dirty="0"/>
          </a:p>
          <a:p>
            <a:r>
              <a:rPr lang="es-ES" dirty="0"/>
              <a:t>“Está soñando”, dijo la hermana mayor.</a:t>
            </a:r>
          </a:p>
          <a:p>
            <a:endParaRPr lang="es-ES" dirty="0"/>
          </a:p>
          <a:p>
            <a:r>
              <a:rPr lang="es-ES" dirty="0"/>
              <a:t>-“No la despierten, ya le pasará”, dijo la mamá.</a:t>
            </a:r>
          </a:p>
        </p:txBody>
      </p:sp>
      <p:pic>
        <p:nvPicPr>
          <p:cNvPr id="99" name="Imagen 98">
            <a:extLst>
              <a:ext uri="{FF2B5EF4-FFF2-40B4-BE49-F238E27FC236}">
                <a16:creationId xmlns:a16="http://schemas.microsoft.com/office/drawing/2014/main" id="{9412D62F-8E31-4763-B39E-E1193E615C3F}"/>
              </a:ext>
            </a:extLst>
          </p:cNvPr>
          <p:cNvPicPr>
            <a:picLocks noChangeAspect="1"/>
          </p:cNvPicPr>
          <p:nvPr/>
        </p:nvPicPr>
        <p:blipFill>
          <a:blip r:embed="rId2"/>
          <a:stretch>
            <a:fillRect/>
          </a:stretch>
        </p:blipFill>
        <p:spPr>
          <a:xfrm>
            <a:off x="1955113" y="3562335"/>
            <a:ext cx="2585324" cy="2585324"/>
          </a:xfrm>
          <a:prstGeom prst="rect">
            <a:avLst/>
          </a:prstGeom>
        </p:spPr>
      </p:pic>
      <p:sp>
        <p:nvSpPr>
          <p:cNvPr id="101" name="CuadroTexto 100">
            <a:extLst>
              <a:ext uri="{FF2B5EF4-FFF2-40B4-BE49-F238E27FC236}">
                <a16:creationId xmlns:a16="http://schemas.microsoft.com/office/drawing/2014/main" id="{D467F7BD-1BFD-447F-A7DA-1ED0AF343A9C}"/>
              </a:ext>
            </a:extLst>
          </p:cNvPr>
          <p:cNvSpPr txBox="1"/>
          <p:nvPr/>
        </p:nvSpPr>
        <p:spPr>
          <a:xfrm>
            <a:off x="6589921" y="293146"/>
            <a:ext cx="4954190" cy="2308324"/>
          </a:xfrm>
          <a:prstGeom prst="rect">
            <a:avLst/>
          </a:prstGeom>
          <a:noFill/>
        </p:spPr>
        <p:txBody>
          <a:bodyPr wrap="square">
            <a:spAutoFit/>
          </a:bodyPr>
          <a:lstStyle/>
          <a:p>
            <a:r>
              <a:rPr lang="es-ES" dirty="0"/>
              <a:t>Cuando la niña despertó, les contó que en sueños hizo un viaje a las estrellas. “Era un mundo de colores y de hermosas estrellas de todos los tamaños, tan brillantes como el sol y que parecían piedras preciosas”. Y allí los niños tenían alas y volaban…las veredas eran de cristal y . . era tan bonito estar allí mamá”, decía la niña.</a:t>
            </a:r>
          </a:p>
          <a:p>
            <a:endParaRPr lang="es-ES" dirty="0"/>
          </a:p>
        </p:txBody>
      </p:sp>
      <p:pic>
        <p:nvPicPr>
          <p:cNvPr id="103" name="Imagen 102">
            <a:extLst>
              <a:ext uri="{FF2B5EF4-FFF2-40B4-BE49-F238E27FC236}">
                <a16:creationId xmlns:a16="http://schemas.microsoft.com/office/drawing/2014/main" id="{582466E2-98D6-499E-BD75-C35FCE90DFBC}"/>
              </a:ext>
            </a:extLst>
          </p:cNvPr>
          <p:cNvPicPr>
            <a:picLocks noChangeAspect="1"/>
          </p:cNvPicPr>
          <p:nvPr/>
        </p:nvPicPr>
        <p:blipFill>
          <a:blip r:embed="rId3"/>
          <a:stretch>
            <a:fillRect/>
          </a:stretch>
        </p:blipFill>
        <p:spPr>
          <a:xfrm>
            <a:off x="7963172" y="2769008"/>
            <a:ext cx="2312425" cy="3223520"/>
          </a:xfrm>
          <a:prstGeom prst="rect">
            <a:avLst/>
          </a:prstGeom>
        </p:spPr>
      </p:pic>
    </p:spTree>
    <p:extLst>
      <p:ext uri="{BB962C8B-B14F-4D97-AF65-F5344CB8AC3E}">
        <p14:creationId xmlns:p14="http://schemas.microsoft.com/office/powerpoint/2010/main" val="27881219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0"/>
                                        <p:tgtEl>
                                          <p:spTgt spid="98"/>
                                        </p:tgtEl>
                                      </p:cBhvr>
                                    </p:animEffect>
                                    <p:anim calcmode="lin" valueType="num">
                                      <p:cBhvr>
                                        <p:cTn id="8" dur="5000" fill="hold"/>
                                        <p:tgtEl>
                                          <p:spTgt spid="98"/>
                                        </p:tgtEl>
                                        <p:attrNameLst>
                                          <p:attrName>ppt_w</p:attrName>
                                        </p:attrNameLst>
                                      </p:cBhvr>
                                      <p:tavLst>
                                        <p:tav tm="0" fmla="#ppt_w*sin(2.5*pi*$)">
                                          <p:val>
                                            <p:fltVal val="0"/>
                                          </p:val>
                                        </p:tav>
                                        <p:tav tm="100000">
                                          <p:val>
                                            <p:fltVal val="1"/>
                                          </p:val>
                                        </p:tav>
                                      </p:tavLst>
                                    </p:anim>
                                    <p:anim calcmode="lin" valueType="num">
                                      <p:cBhvr>
                                        <p:cTn id="9" dur="5000" fill="hold"/>
                                        <p:tgtEl>
                                          <p:spTgt spid="9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9"/>
                                        </p:tgtEl>
                                        <p:attrNameLst>
                                          <p:attrName>style.visibility</p:attrName>
                                        </p:attrNameLst>
                                      </p:cBhvr>
                                      <p:to>
                                        <p:strVal val="visible"/>
                                      </p:to>
                                    </p:set>
                                    <p:animEffect transition="in" filter="fade">
                                      <p:cBhvr>
                                        <p:cTn id="14" dur="3000"/>
                                        <p:tgtEl>
                                          <p:spTgt spid="99"/>
                                        </p:tgtEl>
                                      </p:cBhvr>
                                    </p:animEffect>
                                    <p:anim calcmode="lin" valueType="num">
                                      <p:cBhvr>
                                        <p:cTn id="15" dur="3000" fill="hold"/>
                                        <p:tgtEl>
                                          <p:spTgt spid="99"/>
                                        </p:tgtEl>
                                        <p:attrNameLst>
                                          <p:attrName>ppt_x</p:attrName>
                                        </p:attrNameLst>
                                      </p:cBhvr>
                                      <p:tavLst>
                                        <p:tav tm="0">
                                          <p:val>
                                            <p:strVal val="#ppt_x"/>
                                          </p:val>
                                        </p:tav>
                                        <p:tav tm="100000">
                                          <p:val>
                                            <p:strVal val="#ppt_x"/>
                                          </p:val>
                                        </p:tav>
                                      </p:tavLst>
                                    </p:anim>
                                    <p:anim calcmode="lin" valueType="num">
                                      <p:cBhvr>
                                        <p:cTn id="16" dur="3000" fill="hold"/>
                                        <p:tgtEl>
                                          <p:spTgt spid="9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0"/>
                                        <p:tgtEl>
                                          <p:spTgt spid="98"/>
                                        </p:tgtEl>
                                      </p:cBhvr>
                                    </p:animEffect>
                                    <p:set>
                                      <p:cBhvr>
                                        <p:cTn id="21" dur="1" fill="hold">
                                          <p:stCondLst>
                                            <p:cond delay="4999"/>
                                          </p:stCondLst>
                                        </p:cTn>
                                        <p:tgtEl>
                                          <p:spTgt spid="9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5" presetClass="exit" presetSubtype="0" fill="hold" nodeType="clickEffect">
                                  <p:stCondLst>
                                    <p:cond delay="0"/>
                                  </p:stCondLst>
                                  <p:childTnLst>
                                    <p:animEffect transition="out" filter="fade">
                                      <p:cBhvr>
                                        <p:cTn id="25" dur="3000"/>
                                        <p:tgtEl>
                                          <p:spTgt spid="99"/>
                                        </p:tgtEl>
                                      </p:cBhvr>
                                    </p:animEffect>
                                    <p:anim calcmode="lin" valueType="num">
                                      <p:cBhvr>
                                        <p:cTn id="26" dur="3000"/>
                                        <p:tgtEl>
                                          <p:spTgt spid="9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7" dur="3000"/>
                                        <p:tgtEl>
                                          <p:spTgt spid="99"/>
                                        </p:tgtEl>
                                        <p:attrNameLst>
                                          <p:attrName>ppt_h</p:attrName>
                                        </p:attrNameLst>
                                      </p:cBhvr>
                                      <p:tavLst>
                                        <p:tav tm="0">
                                          <p:val>
                                            <p:strVal val="ppt_h"/>
                                          </p:val>
                                        </p:tav>
                                        <p:tav tm="100000">
                                          <p:val>
                                            <p:strVal val="ppt_h"/>
                                          </p:val>
                                        </p:tav>
                                      </p:tavLst>
                                    </p:anim>
                                    <p:set>
                                      <p:cBhvr>
                                        <p:cTn id="28" dur="1" fill="hold">
                                          <p:stCondLst>
                                            <p:cond delay="2999"/>
                                          </p:stCondLst>
                                        </p:cTn>
                                        <p:tgtEl>
                                          <p:spTgt spid="9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1"/>
                                        </p:tgtEl>
                                        <p:attrNameLst>
                                          <p:attrName>style.visibility</p:attrName>
                                        </p:attrNameLst>
                                      </p:cBhvr>
                                      <p:to>
                                        <p:strVal val="visible"/>
                                      </p:to>
                                    </p:set>
                                    <p:animEffect transition="in" filter="wipe(down)">
                                      <p:cBhvr>
                                        <p:cTn id="33" dur="500"/>
                                        <p:tgtEl>
                                          <p:spTgt spid="10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barn(inVertical)">
                                      <p:cBhvr>
                                        <p:cTn id="38" dur="500"/>
                                        <p:tgtEl>
                                          <p:spTgt spid="103"/>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0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6" presetClass="exit" presetSubtype="0" fill="hold" nodeType="clickEffect">
                                  <p:stCondLst>
                                    <p:cond delay="0"/>
                                  </p:stCondLst>
                                  <p:childTnLst>
                                    <p:animEffect transition="out" filter="wipe(down)">
                                      <p:cBhvr>
                                        <p:cTn id="46" dur="180" accel="50000">
                                          <p:stCondLst>
                                            <p:cond delay="1820"/>
                                          </p:stCondLst>
                                        </p:cTn>
                                        <p:tgtEl>
                                          <p:spTgt spid="103"/>
                                        </p:tgtEl>
                                      </p:cBhvr>
                                    </p:animEffect>
                                    <p:anim calcmode="lin" valueType="num">
                                      <p:cBhvr>
                                        <p:cTn id="47" dur="1822" tmFilter="0,0; 0.14,0.31; 0.43,0.73; 0.71,0.91; 1.0,1.0">
                                          <p:stCondLst>
                                            <p:cond delay="0"/>
                                          </p:stCondLst>
                                        </p:cTn>
                                        <p:tgtEl>
                                          <p:spTgt spid="103"/>
                                        </p:tgtEl>
                                        <p:attrNameLst>
                                          <p:attrName>ppt_x</p:attrName>
                                        </p:attrNameLst>
                                      </p:cBhvr>
                                      <p:tavLst>
                                        <p:tav tm="0">
                                          <p:val>
                                            <p:strVal val="ppt_x"/>
                                          </p:val>
                                        </p:tav>
                                        <p:tav tm="100000">
                                          <p:val>
                                            <p:strVal val="#ppt_x+0.25"/>
                                          </p:val>
                                        </p:tav>
                                      </p:tavLst>
                                    </p:anim>
                                    <p:anim calcmode="lin" valueType="num">
                                      <p:cBhvr>
                                        <p:cTn id="48" dur="178">
                                          <p:stCondLst>
                                            <p:cond delay="1822"/>
                                          </p:stCondLst>
                                        </p:cTn>
                                        <p:tgtEl>
                                          <p:spTgt spid="103"/>
                                        </p:tgtEl>
                                        <p:attrNameLst>
                                          <p:attrName>ppt_x</p:attrName>
                                        </p:attrNameLst>
                                      </p:cBhvr>
                                      <p:tavLst>
                                        <p:tav tm="0">
                                          <p:val>
                                            <p:strVal val="ppt_x"/>
                                          </p:val>
                                        </p:tav>
                                        <p:tav tm="100000">
                                          <p:val>
                                            <p:strVal val="ppt_x"/>
                                          </p:val>
                                        </p:tav>
                                      </p:tavLst>
                                    </p:anim>
                                    <p:anim calcmode="lin" valueType="num">
                                      <p:cBhvr>
                                        <p:cTn id="49" dur="664" tmFilter="0.0,0.0;0.25,0.07;0.50,0.2;0.75,0.467;1.0,1.0">
                                          <p:stCondLst>
                                            <p:cond delay="0"/>
                                          </p:stCondLst>
                                        </p:cTn>
                                        <p:tgtEl>
                                          <p:spTgt spid="10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50" dur="664" tmFilter="0, 0; 0.125,0.2665; 0.25,0.4; 0.375,0.465; 0.5,0.5;  0.625,0.535; 0.75,0.6; 0.875,0.7335; 1,1">
                                          <p:stCondLst>
                                            <p:cond delay="664"/>
                                          </p:stCondLst>
                                        </p:cTn>
                                        <p:tgtEl>
                                          <p:spTgt spid="10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1" dur="332" tmFilter="0, 0; 0.125,0.2665; 0.25,0.4; 0.375,0.465; 0.5,0.5;  0.625,0.535; 0.75,0.6; 0.875,0.7335; 1,1">
                                          <p:stCondLst>
                                            <p:cond delay="1324"/>
                                          </p:stCondLst>
                                        </p:cTn>
                                        <p:tgtEl>
                                          <p:spTgt spid="10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52" dur="164" tmFilter="0, 0; 0.125,0.2665; 0.25,0.4; 0.375,0.465; 0.5,0.5;  0.625,0.535; 0.75,0.6; 0.875,0.7335; 1,1">
                                          <p:stCondLst>
                                            <p:cond delay="1656"/>
                                          </p:stCondLst>
                                        </p:cTn>
                                        <p:tgtEl>
                                          <p:spTgt spid="10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53" dur="180" accel="50000">
                                          <p:stCondLst>
                                            <p:cond delay="1820"/>
                                          </p:stCondLst>
                                        </p:cTn>
                                        <p:tgtEl>
                                          <p:spTgt spid="103"/>
                                        </p:tgtEl>
                                        <p:attrNameLst>
                                          <p:attrName>ppt_y</p:attrName>
                                        </p:attrNameLst>
                                      </p:cBhvr>
                                      <p:tavLst>
                                        <p:tav tm="0">
                                          <p:val>
                                            <p:strVal val="ppt_y"/>
                                          </p:val>
                                        </p:tav>
                                        <p:tav tm="100000">
                                          <p:val>
                                            <p:strVal val="ppt_y+ppt_h"/>
                                          </p:val>
                                        </p:tav>
                                      </p:tavLst>
                                    </p:anim>
                                    <p:animScale>
                                      <p:cBhvr>
                                        <p:cTn id="54" dur="26">
                                          <p:stCondLst>
                                            <p:cond delay="620"/>
                                          </p:stCondLst>
                                        </p:cTn>
                                        <p:tgtEl>
                                          <p:spTgt spid="103"/>
                                        </p:tgtEl>
                                      </p:cBhvr>
                                      <p:to x="100000" y="60000"/>
                                    </p:animScale>
                                    <p:animScale>
                                      <p:cBhvr>
                                        <p:cTn id="55" dur="166" decel="50000">
                                          <p:stCondLst>
                                            <p:cond delay="646"/>
                                          </p:stCondLst>
                                        </p:cTn>
                                        <p:tgtEl>
                                          <p:spTgt spid="103"/>
                                        </p:tgtEl>
                                      </p:cBhvr>
                                      <p:to x="100000" y="100000"/>
                                    </p:animScale>
                                    <p:animScale>
                                      <p:cBhvr>
                                        <p:cTn id="56" dur="26">
                                          <p:stCondLst>
                                            <p:cond delay="1312"/>
                                          </p:stCondLst>
                                        </p:cTn>
                                        <p:tgtEl>
                                          <p:spTgt spid="103"/>
                                        </p:tgtEl>
                                      </p:cBhvr>
                                      <p:to x="100000" y="80000"/>
                                    </p:animScale>
                                    <p:animScale>
                                      <p:cBhvr>
                                        <p:cTn id="57" dur="166" decel="50000">
                                          <p:stCondLst>
                                            <p:cond delay="1338"/>
                                          </p:stCondLst>
                                        </p:cTn>
                                        <p:tgtEl>
                                          <p:spTgt spid="103"/>
                                        </p:tgtEl>
                                      </p:cBhvr>
                                      <p:to x="100000" y="100000"/>
                                    </p:animScale>
                                    <p:animScale>
                                      <p:cBhvr>
                                        <p:cTn id="58" dur="26">
                                          <p:stCondLst>
                                            <p:cond delay="1642"/>
                                          </p:stCondLst>
                                        </p:cTn>
                                        <p:tgtEl>
                                          <p:spTgt spid="103"/>
                                        </p:tgtEl>
                                      </p:cBhvr>
                                      <p:to x="100000" y="90000"/>
                                    </p:animScale>
                                    <p:animScale>
                                      <p:cBhvr>
                                        <p:cTn id="59" dur="166" decel="50000">
                                          <p:stCondLst>
                                            <p:cond delay="1668"/>
                                          </p:stCondLst>
                                        </p:cTn>
                                        <p:tgtEl>
                                          <p:spTgt spid="103"/>
                                        </p:tgtEl>
                                      </p:cBhvr>
                                      <p:to x="100000" y="100000"/>
                                    </p:animScale>
                                    <p:animScale>
                                      <p:cBhvr>
                                        <p:cTn id="60" dur="26">
                                          <p:stCondLst>
                                            <p:cond delay="1808"/>
                                          </p:stCondLst>
                                        </p:cTn>
                                        <p:tgtEl>
                                          <p:spTgt spid="103"/>
                                        </p:tgtEl>
                                      </p:cBhvr>
                                      <p:to x="100000" y="95000"/>
                                    </p:animScale>
                                    <p:animScale>
                                      <p:cBhvr>
                                        <p:cTn id="61" dur="166" decel="50000">
                                          <p:stCondLst>
                                            <p:cond delay="1834"/>
                                          </p:stCondLst>
                                        </p:cTn>
                                        <p:tgtEl>
                                          <p:spTgt spid="103"/>
                                        </p:tgtEl>
                                      </p:cBhvr>
                                      <p:to x="100000" y="100000"/>
                                    </p:animScale>
                                    <p:set>
                                      <p:cBhvr>
                                        <p:cTn id="62" dur="1" fill="hold">
                                          <p:stCondLst>
                                            <p:cond delay="1999"/>
                                          </p:stCondLst>
                                        </p:cTn>
                                        <p:tgtEl>
                                          <p:spTgt spid="1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98" grpId="1"/>
      <p:bldP spid="101" grpId="0"/>
      <p:bldP spid="101"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D126789-F071-436F-8EA6-1FE807C43E22}"/>
              </a:ext>
            </a:extLst>
          </p:cNvPr>
          <p:cNvSpPr/>
          <p:nvPr/>
        </p:nvSpPr>
        <p:spPr>
          <a:xfrm>
            <a:off x="0" y="-144700"/>
            <a:ext cx="12192000" cy="6858000"/>
          </a:xfrm>
          <a:prstGeom prst="rect">
            <a:avLst/>
          </a:prstGeom>
          <a:gradFill>
            <a:gsLst>
              <a:gs pos="0">
                <a:srgbClr val="D7B3FB"/>
              </a:gs>
              <a:gs pos="100000">
                <a:srgbClr val="AE65F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6" name="Rectángulo 95">
            <a:extLst>
              <a:ext uri="{FF2B5EF4-FFF2-40B4-BE49-F238E27FC236}">
                <a16:creationId xmlns:a16="http://schemas.microsoft.com/office/drawing/2014/main" id="{E6E56FF5-16B9-4515-B19C-F6EC1AAC1755}"/>
              </a:ext>
            </a:extLst>
          </p:cNvPr>
          <p:cNvSpPr/>
          <p:nvPr/>
        </p:nvSpPr>
        <p:spPr>
          <a:xfrm>
            <a:off x="506530" y="144700"/>
            <a:ext cx="5339684" cy="634916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800" dirty="0">
                <a:latin typeface="High Tower Text" panose="02040502050506030303" pitchFamily="18" charset="0"/>
              </a:rPr>
              <a:t>Una niña mientras dormía, lloraba sin cesar y decía con mucho sentimiento:</a:t>
            </a:r>
          </a:p>
          <a:p>
            <a:endParaRPr lang="es-ES" sz="1800" dirty="0">
              <a:latin typeface="High Tower Text" panose="02040502050506030303" pitchFamily="18" charset="0"/>
            </a:endParaRPr>
          </a:p>
          <a:p>
            <a:r>
              <a:rPr lang="es-ES" sz="1800" dirty="0">
                <a:latin typeface="High Tower Text" panose="02040502050506030303" pitchFamily="18" charset="0"/>
              </a:rPr>
              <a:t>-“Estoy en medio de las estrellas y quiero quedarme aquí”, decía Vicky.</a:t>
            </a:r>
          </a:p>
        </p:txBody>
      </p:sp>
      <p:grpSp>
        <p:nvGrpSpPr>
          <p:cNvPr id="5" name="Grupo 4">
            <a:extLst>
              <a:ext uri="{FF2B5EF4-FFF2-40B4-BE49-F238E27FC236}">
                <a16:creationId xmlns:a16="http://schemas.microsoft.com/office/drawing/2014/main" id="{19123F49-1183-43F7-9AA4-55538F7DDB0C}"/>
              </a:ext>
            </a:extLst>
          </p:cNvPr>
          <p:cNvGrpSpPr/>
          <p:nvPr/>
        </p:nvGrpSpPr>
        <p:grpSpPr>
          <a:xfrm>
            <a:off x="5529476" y="125608"/>
            <a:ext cx="6331369" cy="6357257"/>
            <a:chOff x="5501408" y="301302"/>
            <a:chExt cx="6331369" cy="6357257"/>
          </a:xfrm>
        </p:grpSpPr>
        <p:sp>
          <p:nvSpPr>
            <p:cNvPr id="6" name="Rectángulo 5">
              <a:extLst>
                <a:ext uri="{FF2B5EF4-FFF2-40B4-BE49-F238E27FC236}">
                  <a16:creationId xmlns:a16="http://schemas.microsoft.com/office/drawing/2014/main" id="{BCC787A7-BF9F-4D15-847B-359D4021C7E3}"/>
                </a:ext>
              </a:extLst>
            </p:cNvPr>
            <p:cNvSpPr/>
            <p:nvPr/>
          </p:nvSpPr>
          <p:spPr>
            <a:xfrm>
              <a:off x="6074754" y="301302"/>
              <a:ext cx="5758023" cy="6357257"/>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7" name="Grupo 6">
              <a:extLst>
                <a:ext uri="{FF2B5EF4-FFF2-40B4-BE49-F238E27FC236}">
                  <a16:creationId xmlns:a16="http://schemas.microsoft.com/office/drawing/2014/main" id="{7769E266-8FF8-4845-B5F5-258887387D97}"/>
                </a:ext>
              </a:extLst>
            </p:cNvPr>
            <p:cNvGrpSpPr/>
            <p:nvPr/>
          </p:nvGrpSpPr>
          <p:grpSpPr>
            <a:xfrm>
              <a:off x="5582799" y="305351"/>
              <a:ext cx="804260" cy="540000"/>
              <a:chOff x="5239161" y="305353"/>
              <a:chExt cx="804260" cy="540000"/>
            </a:xfrm>
          </p:grpSpPr>
          <p:grpSp>
            <p:nvGrpSpPr>
              <p:cNvPr id="91" name="Grupo 90">
                <a:extLst>
                  <a:ext uri="{FF2B5EF4-FFF2-40B4-BE49-F238E27FC236}">
                    <a16:creationId xmlns:a16="http://schemas.microsoft.com/office/drawing/2014/main" id="{CECED229-DF0C-46B9-A0CE-964E79E48BF1}"/>
                  </a:ext>
                </a:extLst>
              </p:cNvPr>
              <p:cNvGrpSpPr/>
              <p:nvPr/>
            </p:nvGrpSpPr>
            <p:grpSpPr>
              <a:xfrm>
                <a:off x="5239161" y="468842"/>
                <a:ext cx="804260" cy="213022"/>
                <a:chOff x="5239161" y="468842"/>
                <a:chExt cx="804260" cy="213022"/>
              </a:xfrm>
            </p:grpSpPr>
            <p:sp>
              <p:nvSpPr>
                <p:cNvPr id="93" name="Rectángulo 92">
                  <a:extLst>
                    <a:ext uri="{FF2B5EF4-FFF2-40B4-BE49-F238E27FC236}">
                      <a16:creationId xmlns:a16="http://schemas.microsoft.com/office/drawing/2014/main" id="{99414B0B-E753-4684-B9B1-7B55D461E964}"/>
                    </a:ext>
                  </a:extLst>
                </p:cNvPr>
                <p:cNvSpPr/>
                <p:nvPr/>
              </p:nvSpPr>
              <p:spPr>
                <a:xfrm>
                  <a:off x="5239161"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94" name="Rectángulo 93">
                  <a:extLst>
                    <a:ext uri="{FF2B5EF4-FFF2-40B4-BE49-F238E27FC236}">
                      <a16:creationId xmlns:a16="http://schemas.microsoft.com/office/drawing/2014/main" id="{55AE200D-9A6C-4C69-87B7-4FA99734EB6B}"/>
                    </a:ext>
                  </a:extLst>
                </p:cNvPr>
                <p:cNvSpPr/>
                <p:nvPr/>
              </p:nvSpPr>
              <p:spPr>
                <a:xfrm>
                  <a:off x="5781174"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grpSp>
          <p:sp>
            <p:nvSpPr>
              <p:cNvPr id="92" name="Arco de bloque 91">
                <a:extLst>
                  <a:ext uri="{FF2B5EF4-FFF2-40B4-BE49-F238E27FC236}">
                    <a16:creationId xmlns:a16="http://schemas.microsoft.com/office/drawing/2014/main" id="{059AF6CC-8066-4D24-BDF1-3D73A75172FF}"/>
                  </a:ext>
                </a:extLst>
              </p:cNvPr>
              <p:cNvSpPr/>
              <p:nvPr/>
            </p:nvSpPr>
            <p:spPr>
              <a:xfrm>
                <a:off x="5299291" y="305353"/>
                <a:ext cx="684000" cy="540000"/>
              </a:xfrm>
              <a:prstGeom prst="blockArc">
                <a:avLst>
                  <a:gd name="adj1" fmla="val 11286934"/>
                  <a:gd name="adj2" fmla="val 0"/>
                  <a:gd name="adj3" fmla="val 25000"/>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solidFill>
                    <a:schemeClr val="tx1"/>
                  </a:solidFill>
                </a:endParaRPr>
              </a:p>
            </p:txBody>
          </p:sp>
        </p:grpSp>
        <p:grpSp>
          <p:nvGrpSpPr>
            <p:cNvPr id="8" name="Grupo 7">
              <a:extLst>
                <a:ext uri="{FF2B5EF4-FFF2-40B4-BE49-F238E27FC236}">
                  <a16:creationId xmlns:a16="http://schemas.microsoft.com/office/drawing/2014/main" id="{9E2EEE94-FF7B-4621-B237-663391499C16}"/>
                </a:ext>
              </a:extLst>
            </p:cNvPr>
            <p:cNvGrpSpPr/>
            <p:nvPr/>
          </p:nvGrpSpPr>
          <p:grpSpPr>
            <a:xfrm>
              <a:off x="5564730" y="874409"/>
              <a:ext cx="804260" cy="540000"/>
              <a:chOff x="5239161" y="305353"/>
              <a:chExt cx="804260" cy="540000"/>
            </a:xfrm>
          </p:grpSpPr>
          <p:grpSp>
            <p:nvGrpSpPr>
              <p:cNvPr id="87" name="Grupo 86">
                <a:extLst>
                  <a:ext uri="{FF2B5EF4-FFF2-40B4-BE49-F238E27FC236}">
                    <a16:creationId xmlns:a16="http://schemas.microsoft.com/office/drawing/2014/main" id="{D109851F-DB2A-4BE5-B9D9-42AE5F21E8E8}"/>
                  </a:ext>
                </a:extLst>
              </p:cNvPr>
              <p:cNvGrpSpPr/>
              <p:nvPr/>
            </p:nvGrpSpPr>
            <p:grpSpPr>
              <a:xfrm>
                <a:off x="5239161" y="468842"/>
                <a:ext cx="804260" cy="213022"/>
                <a:chOff x="5239161" y="468842"/>
                <a:chExt cx="804260" cy="213022"/>
              </a:xfrm>
            </p:grpSpPr>
            <p:sp>
              <p:nvSpPr>
                <p:cNvPr id="89" name="Rectángulo 88">
                  <a:extLst>
                    <a:ext uri="{FF2B5EF4-FFF2-40B4-BE49-F238E27FC236}">
                      <a16:creationId xmlns:a16="http://schemas.microsoft.com/office/drawing/2014/main" id="{0AFF8349-E3DE-4739-BFDF-EE886BC2699C}"/>
                    </a:ext>
                  </a:extLst>
                </p:cNvPr>
                <p:cNvSpPr/>
                <p:nvPr/>
              </p:nvSpPr>
              <p:spPr>
                <a:xfrm>
                  <a:off x="5239161"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90" name="Rectángulo 89">
                  <a:extLst>
                    <a:ext uri="{FF2B5EF4-FFF2-40B4-BE49-F238E27FC236}">
                      <a16:creationId xmlns:a16="http://schemas.microsoft.com/office/drawing/2014/main" id="{0501AAD1-0785-402E-B9C5-524D0001DBB6}"/>
                    </a:ext>
                  </a:extLst>
                </p:cNvPr>
                <p:cNvSpPr/>
                <p:nvPr/>
              </p:nvSpPr>
              <p:spPr>
                <a:xfrm>
                  <a:off x="5781174"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grpSp>
          <p:sp>
            <p:nvSpPr>
              <p:cNvPr id="88" name="Arco de bloque 87">
                <a:extLst>
                  <a:ext uri="{FF2B5EF4-FFF2-40B4-BE49-F238E27FC236}">
                    <a16:creationId xmlns:a16="http://schemas.microsoft.com/office/drawing/2014/main" id="{1C55109B-32BB-4DC1-AB58-49FDB8DCA211}"/>
                  </a:ext>
                </a:extLst>
              </p:cNvPr>
              <p:cNvSpPr/>
              <p:nvPr/>
            </p:nvSpPr>
            <p:spPr>
              <a:xfrm>
                <a:off x="5299291" y="305353"/>
                <a:ext cx="684000" cy="540000"/>
              </a:xfrm>
              <a:prstGeom prst="blockArc">
                <a:avLst>
                  <a:gd name="adj1" fmla="val 11286934"/>
                  <a:gd name="adj2" fmla="val 0"/>
                  <a:gd name="adj3" fmla="val 25000"/>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solidFill>
                    <a:schemeClr val="tx1"/>
                  </a:solidFill>
                </a:endParaRPr>
              </a:p>
            </p:txBody>
          </p:sp>
        </p:grpSp>
        <p:grpSp>
          <p:nvGrpSpPr>
            <p:cNvPr id="9" name="Grupo 8">
              <a:extLst>
                <a:ext uri="{FF2B5EF4-FFF2-40B4-BE49-F238E27FC236}">
                  <a16:creationId xmlns:a16="http://schemas.microsoft.com/office/drawing/2014/main" id="{5E590881-C70D-4D24-8101-CD8893A28302}"/>
                </a:ext>
              </a:extLst>
            </p:cNvPr>
            <p:cNvGrpSpPr/>
            <p:nvPr/>
          </p:nvGrpSpPr>
          <p:grpSpPr>
            <a:xfrm>
              <a:off x="5564730" y="1367209"/>
              <a:ext cx="804260" cy="540000"/>
              <a:chOff x="5239161" y="305353"/>
              <a:chExt cx="804260" cy="540000"/>
            </a:xfrm>
          </p:grpSpPr>
          <p:grpSp>
            <p:nvGrpSpPr>
              <p:cNvPr id="83" name="Grupo 82">
                <a:extLst>
                  <a:ext uri="{FF2B5EF4-FFF2-40B4-BE49-F238E27FC236}">
                    <a16:creationId xmlns:a16="http://schemas.microsoft.com/office/drawing/2014/main" id="{79C8903B-3BA1-494C-AD75-3778ED3BF58E}"/>
                  </a:ext>
                </a:extLst>
              </p:cNvPr>
              <p:cNvGrpSpPr/>
              <p:nvPr/>
            </p:nvGrpSpPr>
            <p:grpSpPr>
              <a:xfrm>
                <a:off x="5239161" y="468842"/>
                <a:ext cx="804260" cy="213022"/>
                <a:chOff x="5239161" y="468842"/>
                <a:chExt cx="804260" cy="213022"/>
              </a:xfrm>
            </p:grpSpPr>
            <p:sp>
              <p:nvSpPr>
                <p:cNvPr id="85" name="Rectángulo 84">
                  <a:extLst>
                    <a:ext uri="{FF2B5EF4-FFF2-40B4-BE49-F238E27FC236}">
                      <a16:creationId xmlns:a16="http://schemas.microsoft.com/office/drawing/2014/main" id="{CDC46E35-4160-4682-9EE6-B26B4D88C65F}"/>
                    </a:ext>
                  </a:extLst>
                </p:cNvPr>
                <p:cNvSpPr/>
                <p:nvPr/>
              </p:nvSpPr>
              <p:spPr>
                <a:xfrm>
                  <a:off x="5239161"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86" name="Rectángulo 85">
                  <a:extLst>
                    <a:ext uri="{FF2B5EF4-FFF2-40B4-BE49-F238E27FC236}">
                      <a16:creationId xmlns:a16="http://schemas.microsoft.com/office/drawing/2014/main" id="{D86370FC-5B22-4E8B-B99C-65D5ADCAD127}"/>
                    </a:ext>
                  </a:extLst>
                </p:cNvPr>
                <p:cNvSpPr/>
                <p:nvPr/>
              </p:nvSpPr>
              <p:spPr>
                <a:xfrm>
                  <a:off x="5781174"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grpSp>
          <p:sp>
            <p:nvSpPr>
              <p:cNvPr id="84" name="Arco de bloque 83">
                <a:extLst>
                  <a:ext uri="{FF2B5EF4-FFF2-40B4-BE49-F238E27FC236}">
                    <a16:creationId xmlns:a16="http://schemas.microsoft.com/office/drawing/2014/main" id="{7072D0BC-B703-423C-8470-BC72E75DC072}"/>
                  </a:ext>
                </a:extLst>
              </p:cNvPr>
              <p:cNvSpPr/>
              <p:nvPr/>
            </p:nvSpPr>
            <p:spPr>
              <a:xfrm>
                <a:off x="5299291" y="305353"/>
                <a:ext cx="684000" cy="540000"/>
              </a:xfrm>
              <a:prstGeom prst="blockArc">
                <a:avLst>
                  <a:gd name="adj1" fmla="val 11286934"/>
                  <a:gd name="adj2" fmla="val 0"/>
                  <a:gd name="adj3" fmla="val 25000"/>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solidFill>
                    <a:schemeClr val="tx1"/>
                  </a:solidFill>
                </a:endParaRPr>
              </a:p>
            </p:txBody>
          </p:sp>
        </p:grpSp>
        <p:grpSp>
          <p:nvGrpSpPr>
            <p:cNvPr id="10" name="Grupo 9">
              <a:extLst>
                <a:ext uri="{FF2B5EF4-FFF2-40B4-BE49-F238E27FC236}">
                  <a16:creationId xmlns:a16="http://schemas.microsoft.com/office/drawing/2014/main" id="{179956B6-4E19-473D-A1EE-8F45F91DC774}"/>
                </a:ext>
              </a:extLst>
            </p:cNvPr>
            <p:cNvGrpSpPr/>
            <p:nvPr/>
          </p:nvGrpSpPr>
          <p:grpSpPr>
            <a:xfrm>
              <a:off x="5520278" y="1978771"/>
              <a:ext cx="804260" cy="540000"/>
              <a:chOff x="5239161" y="305353"/>
              <a:chExt cx="804260" cy="540000"/>
            </a:xfrm>
          </p:grpSpPr>
          <p:grpSp>
            <p:nvGrpSpPr>
              <p:cNvPr id="79" name="Grupo 78">
                <a:extLst>
                  <a:ext uri="{FF2B5EF4-FFF2-40B4-BE49-F238E27FC236}">
                    <a16:creationId xmlns:a16="http://schemas.microsoft.com/office/drawing/2014/main" id="{0C437A55-2547-40E9-BED3-A05D5B0A9EB3}"/>
                  </a:ext>
                </a:extLst>
              </p:cNvPr>
              <p:cNvGrpSpPr/>
              <p:nvPr/>
            </p:nvGrpSpPr>
            <p:grpSpPr>
              <a:xfrm>
                <a:off x="5239161" y="468842"/>
                <a:ext cx="804260" cy="213022"/>
                <a:chOff x="5239161" y="468842"/>
                <a:chExt cx="804260" cy="213022"/>
              </a:xfrm>
            </p:grpSpPr>
            <p:sp>
              <p:nvSpPr>
                <p:cNvPr id="81" name="Rectángulo 80">
                  <a:extLst>
                    <a:ext uri="{FF2B5EF4-FFF2-40B4-BE49-F238E27FC236}">
                      <a16:creationId xmlns:a16="http://schemas.microsoft.com/office/drawing/2014/main" id="{C0AC547B-EFDF-4D1D-A544-C4D4DDD1FF84}"/>
                    </a:ext>
                  </a:extLst>
                </p:cNvPr>
                <p:cNvSpPr/>
                <p:nvPr/>
              </p:nvSpPr>
              <p:spPr>
                <a:xfrm>
                  <a:off x="5239161"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82" name="Rectángulo 81">
                  <a:extLst>
                    <a:ext uri="{FF2B5EF4-FFF2-40B4-BE49-F238E27FC236}">
                      <a16:creationId xmlns:a16="http://schemas.microsoft.com/office/drawing/2014/main" id="{C20D35E8-A918-4712-B962-B43071FB6E41}"/>
                    </a:ext>
                  </a:extLst>
                </p:cNvPr>
                <p:cNvSpPr/>
                <p:nvPr/>
              </p:nvSpPr>
              <p:spPr>
                <a:xfrm>
                  <a:off x="5781174"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grpSp>
          <p:sp>
            <p:nvSpPr>
              <p:cNvPr id="80" name="Arco de bloque 79">
                <a:extLst>
                  <a:ext uri="{FF2B5EF4-FFF2-40B4-BE49-F238E27FC236}">
                    <a16:creationId xmlns:a16="http://schemas.microsoft.com/office/drawing/2014/main" id="{BF1E8D07-44DB-440C-8349-238A39C008D4}"/>
                  </a:ext>
                </a:extLst>
              </p:cNvPr>
              <p:cNvSpPr/>
              <p:nvPr/>
            </p:nvSpPr>
            <p:spPr>
              <a:xfrm>
                <a:off x="5299291" y="305353"/>
                <a:ext cx="684000" cy="540000"/>
              </a:xfrm>
              <a:prstGeom prst="blockArc">
                <a:avLst>
                  <a:gd name="adj1" fmla="val 11286934"/>
                  <a:gd name="adj2" fmla="val 0"/>
                  <a:gd name="adj3" fmla="val 25000"/>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solidFill>
                    <a:schemeClr val="tx1"/>
                  </a:solidFill>
                </a:endParaRPr>
              </a:p>
            </p:txBody>
          </p:sp>
        </p:grpSp>
        <p:grpSp>
          <p:nvGrpSpPr>
            <p:cNvPr id="11" name="Grupo 10">
              <a:extLst>
                <a:ext uri="{FF2B5EF4-FFF2-40B4-BE49-F238E27FC236}">
                  <a16:creationId xmlns:a16="http://schemas.microsoft.com/office/drawing/2014/main" id="{495E7B95-4FE6-4518-8448-E7DA98BC1494}"/>
                </a:ext>
              </a:extLst>
            </p:cNvPr>
            <p:cNvGrpSpPr/>
            <p:nvPr/>
          </p:nvGrpSpPr>
          <p:grpSpPr>
            <a:xfrm>
              <a:off x="5520278" y="2523470"/>
              <a:ext cx="804260" cy="540000"/>
              <a:chOff x="5239161" y="305353"/>
              <a:chExt cx="804260" cy="540000"/>
            </a:xfrm>
          </p:grpSpPr>
          <p:grpSp>
            <p:nvGrpSpPr>
              <p:cNvPr id="75" name="Grupo 74">
                <a:extLst>
                  <a:ext uri="{FF2B5EF4-FFF2-40B4-BE49-F238E27FC236}">
                    <a16:creationId xmlns:a16="http://schemas.microsoft.com/office/drawing/2014/main" id="{691B6F77-F06F-48CD-BFBD-09740C3DCBB2}"/>
                  </a:ext>
                </a:extLst>
              </p:cNvPr>
              <p:cNvGrpSpPr/>
              <p:nvPr/>
            </p:nvGrpSpPr>
            <p:grpSpPr>
              <a:xfrm>
                <a:off x="5239161" y="468842"/>
                <a:ext cx="804260" cy="213022"/>
                <a:chOff x="5239161" y="468842"/>
                <a:chExt cx="804260" cy="213022"/>
              </a:xfrm>
            </p:grpSpPr>
            <p:sp>
              <p:nvSpPr>
                <p:cNvPr id="77" name="Rectángulo 76">
                  <a:extLst>
                    <a:ext uri="{FF2B5EF4-FFF2-40B4-BE49-F238E27FC236}">
                      <a16:creationId xmlns:a16="http://schemas.microsoft.com/office/drawing/2014/main" id="{DECF85C3-D5D5-4D5D-92D4-B618B7697F96}"/>
                    </a:ext>
                  </a:extLst>
                </p:cNvPr>
                <p:cNvSpPr/>
                <p:nvPr/>
              </p:nvSpPr>
              <p:spPr>
                <a:xfrm>
                  <a:off x="5239161"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78" name="Rectángulo 77">
                  <a:extLst>
                    <a:ext uri="{FF2B5EF4-FFF2-40B4-BE49-F238E27FC236}">
                      <a16:creationId xmlns:a16="http://schemas.microsoft.com/office/drawing/2014/main" id="{D375F4C4-F037-404F-99BE-779F32838052}"/>
                    </a:ext>
                  </a:extLst>
                </p:cNvPr>
                <p:cNvSpPr/>
                <p:nvPr/>
              </p:nvSpPr>
              <p:spPr>
                <a:xfrm>
                  <a:off x="5781174"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grpSp>
          <p:sp>
            <p:nvSpPr>
              <p:cNvPr id="76" name="Arco de bloque 75">
                <a:extLst>
                  <a:ext uri="{FF2B5EF4-FFF2-40B4-BE49-F238E27FC236}">
                    <a16:creationId xmlns:a16="http://schemas.microsoft.com/office/drawing/2014/main" id="{0E3DB78B-C9BF-4A55-9330-82ECF3A6C9BB}"/>
                  </a:ext>
                </a:extLst>
              </p:cNvPr>
              <p:cNvSpPr/>
              <p:nvPr/>
            </p:nvSpPr>
            <p:spPr>
              <a:xfrm>
                <a:off x="5299291" y="305353"/>
                <a:ext cx="684000" cy="540000"/>
              </a:xfrm>
              <a:prstGeom prst="blockArc">
                <a:avLst>
                  <a:gd name="adj1" fmla="val 11286934"/>
                  <a:gd name="adj2" fmla="val 0"/>
                  <a:gd name="adj3" fmla="val 25000"/>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solidFill>
                    <a:schemeClr val="tx1"/>
                  </a:solidFill>
                </a:endParaRPr>
              </a:p>
            </p:txBody>
          </p:sp>
        </p:grpSp>
        <p:grpSp>
          <p:nvGrpSpPr>
            <p:cNvPr id="12" name="Grupo 11">
              <a:extLst>
                <a:ext uri="{FF2B5EF4-FFF2-40B4-BE49-F238E27FC236}">
                  <a16:creationId xmlns:a16="http://schemas.microsoft.com/office/drawing/2014/main" id="{E1417BEF-83BA-40A2-A0DA-1368A5E5FBD2}"/>
                </a:ext>
              </a:extLst>
            </p:cNvPr>
            <p:cNvGrpSpPr/>
            <p:nvPr/>
          </p:nvGrpSpPr>
          <p:grpSpPr>
            <a:xfrm>
              <a:off x="5501408" y="3106586"/>
              <a:ext cx="804260" cy="540000"/>
              <a:chOff x="5239161" y="305353"/>
              <a:chExt cx="804260" cy="540000"/>
            </a:xfrm>
          </p:grpSpPr>
          <p:grpSp>
            <p:nvGrpSpPr>
              <p:cNvPr id="71" name="Grupo 70">
                <a:extLst>
                  <a:ext uri="{FF2B5EF4-FFF2-40B4-BE49-F238E27FC236}">
                    <a16:creationId xmlns:a16="http://schemas.microsoft.com/office/drawing/2014/main" id="{12D57E9D-C0C5-4779-A3C1-5A0EAC9EE14C}"/>
                  </a:ext>
                </a:extLst>
              </p:cNvPr>
              <p:cNvGrpSpPr/>
              <p:nvPr/>
            </p:nvGrpSpPr>
            <p:grpSpPr>
              <a:xfrm>
                <a:off x="5239161" y="468842"/>
                <a:ext cx="804260" cy="213022"/>
                <a:chOff x="5239161" y="468842"/>
                <a:chExt cx="804260" cy="213022"/>
              </a:xfrm>
            </p:grpSpPr>
            <p:sp>
              <p:nvSpPr>
                <p:cNvPr id="73" name="Rectángulo 72">
                  <a:extLst>
                    <a:ext uri="{FF2B5EF4-FFF2-40B4-BE49-F238E27FC236}">
                      <a16:creationId xmlns:a16="http://schemas.microsoft.com/office/drawing/2014/main" id="{6B688B4C-C13C-4FA6-B399-93C4D1BF5764}"/>
                    </a:ext>
                  </a:extLst>
                </p:cNvPr>
                <p:cNvSpPr/>
                <p:nvPr/>
              </p:nvSpPr>
              <p:spPr>
                <a:xfrm>
                  <a:off x="5239161"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74" name="Rectángulo 73">
                  <a:extLst>
                    <a:ext uri="{FF2B5EF4-FFF2-40B4-BE49-F238E27FC236}">
                      <a16:creationId xmlns:a16="http://schemas.microsoft.com/office/drawing/2014/main" id="{F9CA575D-C060-4E47-AD59-45E7C148EDAB}"/>
                    </a:ext>
                  </a:extLst>
                </p:cNvPr>
                <p:cNvSpPr/>
                <p:nvPr/>
              </p:nvSpPr>
              <p:spPr>
                <a:xfrm>
                  <a:off x="5781174"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grpSp>
          <p:sp>
            <p:nvSpPr>
              <p:cNvPr id="72" name="Arco de bloque 71">
                <a:extLst>
                  <a:ext uri="{FF2B5EF4-FFF2-40B4-BE49-F238E27FC236}">
                    <a16:creationId xmlns:a16="http://schemas.microsoft.com/office/drawing/2014/main" id="{71AB003E-A6EB-443D-AD53-3C90BB421F47}"/>
                  </a:ext>
                </a:extLst>
              </p:cNvPr>
              <p:cNvSpPr/>
              <p:nvPr/>
            </p:nvSpPr>
            <p:spPr>
              <a:xfrm>
                <a:off x="5299291" y="305353"/>
                <a:ext cx="684000" cy="540000"/>
              </a:xfrm>
              <a:prstGeom prst="blockArc">
                <a:avLst>
                  <a:gd name="adj1" fmla="val 11286934"/>
                  <a:gd name="adj2" fmla="val 0"/>
                  <a:gd name="adj3" fmla="val 25000"/>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solidFill>
                    <a:schemeClr val="tx1"/>
                  </a:solidFill>
                </a:endParaRPr>
              </a:p>
            </p:txBody>
          </p:sp>
        </p:grpSp>
        <p:grpSp>
          <p:nvGrpSpPr>
            <p:cNvPr id="13" name="Grupo 12">
              <a:extLst>
                <a:ext uri="{FF2B5EF4-FFF2-40B4-BE49-F238E27FC236}">
                  <a16:creationId xmlns:a16="http://schemas.microsoft.com/office/drawing/2014/main" id="{197BC75A-50DE-4FC0-A5A2-09D62ED89A62}"/>
                </a:ext>
              </a:extLst>
            </p:cNvPr>
            <p:cNvGrpSpPr/>
            <p:nvPr/>
          </p:nvGrpSpPr>
          <p:grpSpPr>
            <a:xfrm>
              <a:off x="5505161" y="3700636"/>
              <a:ext cx="804260" cy="540000"/>
              <a:chOff x="5239161" y="305353"/>
              <a:chExt cx="804260" cy="540000"/>
            </a:xfrm>
          </p:grpSpPr>
          <p:grpSp>
            <p:nvGrpSpPr>
              <p:cNvPr id="67" name="Grupo 66">
                <a:extLst>
                  <a:ext uri="{FF2B5EF4-FFF2-40B4-BE49-F238E27FC236}">
                    <a16:creationId xmlns:a16="http://schemas.microsoft.com/office/drawing/2014/main" id="{4FF90FA0-74D7-4E40-B66D-165834CD7362}"/>
                  </a:ext>
                </a:extLst>
              </p:cNvPr>
              <p:cNvGrpSpPr/>
              <p:nvPr/>
            </p:nvGrpSpPr>
            <p:grpSpPr>
              <a:xfrm>
                <a:off x="5239161" y="468842"/>
                <a:ext cx="804260" cy="213022"/>
                <a:chOff x="5239161" y="468842"/>
                <a:chExt cx="804260" cy="213022"/>
              </a:xfrm>
            </p:grpSpPr>
            <p:sp>
              <p:nvSpPr>
                <p:cNvPr id="69" name="Rectángulo 68">
                  <a:extLst>
                    <a:ext uri="{FF2B5EF4-FFF2-40B4-BE49-F238E27FC236}">
                      <a16:creationId xmlns:a16="http://schemas.microsoft.com/office/drawing/2014/main" id="{5BD6D6F9-A2CE-471B-BAB0-3026EFA15F88}"/>
                    </a:ext>
                  </a:extLst>
                </p:cNvPr>
                <p:cNvSpPr/>
                <p:nvPr/>
              </p:nvSpPr>
              <p:spPr>
                <a:xfrm>
                  <a:off x="5239161"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70" name="Rectángulo 69">
                  <a:extLst>
                    <a:ext uri="{FF2B5EF4-FFF2-40B4-BE49-F238E27FC236}">
                      <a16:creationId xmlns:a16="http://schemas.microsoft.com/office/drawing/2014/main" id="{DCE714A9-1EB6-4E73-950E-6A8EB5ED3D30}"/>
                    </a:ext>
                  </a:extLst>
                </p:cNvPr>
                <p:cNvSpPr/>
                <p:nvPr/>
              </p:nvSpPr>
              <p:spPr>
                <a:xfrm>
                  <a:off x="5781174"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grpSp>
          <p:sp>
            <p:nvSpPr>
              <p:cNvPr id="68" name="Arco de bloque 67">
                <a:extLst>
                  <a:ext uri="{FF2B5EF4-FFF2-40B4-BE49-F238E27FC236}">
                    <a16:creationId xmlns:a16="http://schemas.microsoft.com/office/drawing/2014/main" id="{7180095D-D903-430D-A6B4-663C9479367E}"/>
                  </a:ext>
                </a:extLst>
              </p:cNvPr>
              <p:cNvSpPr/>
              <p:nvPr/>
            </p:nvSpPr>
            <p:spPr>
              <a:xfrm>
                <a:off x="5299291" y="305353"/>
                <a:ext cx="684000" cy="540000"/>
              </a:xfrm>
              <a:prstGeom prst="blockArc">
                <a:avLst>
                  <a:gd name="adj1" fmla="val 11286934"/>
                  <a:gd name="adj2" fmla="val 0"/>
                  <a:gd name="adj3" fmla="val 25000"/>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solidFill>
                    <a:schemeClr val="tx1"/>
                  </a:solidFill>
                </a:endParaRPr>
              </a:p>
            </p:txBody>
          </p:sp>
        </p:grpSp>
        <p:grpSp>
          <p:nvGrpSpPr>
            <p:cNvPr id="14" name="Grupo 13">
              <a:extLst>
                <a:ext uri="{FF2B5EF4-FFF2-40B4-BE49-F238E27FC236}">
                  <a16:creationId xmlns:a16="http://schemas.microsoft.com/office/drawing/2014/main" id="{8D9EEC0C-090A-43ED-A513-AC4AFE5F7572}"/>
                </a:ext>
              </a:extLst>
            </p:cNvPr>
            <p:cNvGrpSpPr/>
            <p:nvPr/>
          </p:nvGrpSpPr>
          <p:grpSpPr>
            <a:xfrm>
              <a:off x="5512719" y="4867202"/>
              <a:ext cx="804260" cy="540000"/>
              <a:chOff x="5239161" y="305353"/>
              <a:chExt cx="804260" cy="540000"/>
            </a:xfrm>
          </p:grpSpPr>
          <p:grpSp>
            <p:nvGrpSpPr>
              <p:cNvPr id="63" name="Grupo 62">
                <a:extLst>
                  <a:ext uri="{FF2B5EF4-FFF2-40B4-BE49-F238E27FC236}">
                    <a16:creationId xmlns:a16="http://schemas.microsoft.com/office/drawing/2014/main" id="{272B35A1-5DC0-4F62-B52B-C1B14C1857D9}"/>
                  </a:ext>
                </a:extLst>
              </p:cNvPr>
              <p:cNvGrpSpPr/>
              <p:nvPr/>
            </p:nvGrpSpPr>
            <p:grpSpPr>
              <a:xfrm>
                <a:off x="5239161" y="468842"/>
                <a:ext cx="804260" cy="213022"/>
                <a:chOff x="5239161" y="468842"/>
                <a:chExt cx="804260" cy="213022"/>
              </a:xfrm>
            </p:grpSpPr>
            <p:sp>
              <p:nvSpPr>
                <p:cNvPr id="65" name="Rectángulo 64">
                  <a:extLst>
                    <a:ext uri="{FF2B5EF4-FFF2-40B4-BE49-F238E27FC236}">
                      <a16:creationId xmlns:a16="http://schemas.microsoft.com/office/drawing/2014/main" id="{DA80CFA7-62C6-4974-831F-15145A6E71EB}"/>
                    </a:ext>
                  </a:extLst>
                </p:cNvPr>
                <p:cNvSpPr/>
                <p:nvPr/>
              </p:nvSpPr>
              <p:spPr>
                <a:xfrm>
                  <a:off x="5239161"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66" name="Rectángulo 65">
                  <a:extLst>
                    <a:ext uri="{FF2B5EF4-FFF2-40B4-BE49-F238E27FC236}">
                      <a16:creationId xmlns:a16="http://schemas.microsoft.com/office/drawing/2014/main" id="{DC2CE4F8-91BB-4084-AFDE-83673107EC21}"/>
                    </a:ext>
                  </a:extLst>
                </p:cNvPr>
                <p:cNvSpPr/>
                <p:nvPr/>
              </p:nvSpPr>
              <p:spPr>
                <a:xfrm>
                  <a:off x="5781174"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grpSp>
          <p:sp>
            <p:nvSpPr>
              <p:cNvPr id="64" name="Arco de bloque 63">
                <a:extLst>
                  <a:ext uri="{FF2B5EF4-FFF2-40B4-BE49-F238E27FC236}">
                    <a16:creationId xmlns:a16="http://schemas.microsoft.com/office/drawing/2014/main" id="{DB2923A0-F8C1-46FF-AC57-68197BC53611}"/>
                  </a:ext>
                </a:extLst>
              </p:cNvPr>
              <p:cNvSpPr/>
              <p:nvPr/>
            </p:nvSpPr>
            <p:spPr>
              <a:xfrm>
                <a:off x="5299291" y="305353"/>
                <a:ext cx="684000" cy="540000"/>
              </a:xfrm>
              <a:prstGeom prst="blockArc">
                <a:avLst>
                  <a:gd name="adj1" fmla="val 11286934"/>
                  <a:gd name="adj2" fmla="val 0"/>
                  <a:gd name="adj3" fmla="val 25000"/>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solidFill>
                    <a:schemeClr val="tx1"/>
                  </a:solidFill>
                </a:endParaRPr>
              </a:p>
            </p:txBody>
          </p:sp>
        </p:grpSp>
        <p:grpSp>
          <p:nvGrpSpPr>
            <p:cNvPr id="15" name="Grupo 14">
              <a:extLst>
                <a:ext uri="{FF2B5EF4-FFF2-40B4-BE49-F238E27FC236}">
                  <a16:creationId xmlns:a16="http://schemas.microsoft.com/office/drawing/2014/main" id="{71794370-10E6-4EBA-B378-76E3A4E2F81F}"/>
                </a:ext>
              </a:extLst>
            </p:cNvPr>
            <p:cNvGrpSpPr/>
            <p:nvPr/>
          </p:nvGrpSpPr>
          <p:grpSpPr>
            <a:xfrm>
              <a:off x="5545597" y="5435398"/>
              <a:ext cx="804260" cy="540000"/>
              <a:chOff x="5239161" y="305353"/>
              <a:chExt cx="804260" cy="540000"/>
            </a:xfrm>
          </p:grpSpPr>
          <p:grpSp>
            <p:nvGrpSpPr>
              <p:cNvPr id="59" name="Grupo 58">
                <a:extLst>
                  <a:ext uri="{FF2B5EF4-FFF2-40B4-BE49-F238E27FC236}">
                    <a16:creationId xmlns:a16="http://schemas.microsoft.com/office/drawing/2014/main" id="{A7948A53-329B-43BF-82BC-E2065BCEEA4A}"/>
                  </a:ext>
                </a:extLst>
              </p:cNvPr>
              <p:cNvGrpSpPr/>
              <p:nvPr/>
            </p:nvGrpSpPr>
            <p:grpSpPr>
              <a:xfrm>
                <a:off x="5239161" y="468842"/>
                <a:ext cx="804260" cy="213022"/>
                <a:chOff x="5239161" y="468842"/>
                <a:chExt cx="804260" cy="213022"/>
              </a:xfrm>
            </p:grpSpPr>
            <p:sp>
              <p:nvSpPr>
                <p:cNvPr id="61" name="Rectángulo 60">
                  <a:extLst>
                    <a:ext uri="{FF2B5EF4-FFF2-40B4-BE49-F238E27FC236}">
                      <a16:creationId xmlns:a16="http://schemas.microsoft.com/office/drawing/2014/main" id="{741E7B7C-A311-44B8-99C2-4BFB396F18CF}"/>
                    </a:ext>
                  </a:extLst>
                </p:cNvPr>
                <p:cNvSpPr/>
                <p:nvPr/>
              </p:nvSpPr>
              <p:spPr>
                <a:xfrm>
                  <a:off x="5239161"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62" name="Rectángulo 61">
                  <a:extLst>
                    <a:ext uri="{FF2B5EF4-FFF2-40B4-BE49-F238E27FC236}">
                      <a16:creationId xmlns:a16="http://schemas.microsoft.com/office/drawing/2014/main" id="{FAFC3A32-ED57-467D-A76C-E30B012B42C5}"/>
                    </a:ext>
                  </a:extLst>
                </p:cNvPr>
                <p:cNvSpPr/>
                <p:nvPr/>
              </p:nvSpPr>
              <p:spPr>
                <a:xfrm>
                  <a:off x="5781174"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grpSp>
          <p:sp>
            <p:nvSpPr>
              <p:cNvPr id="60" name="Arco de bloque 59">
                <a:extLst>
                  <a:ext uri="{FF2B5EF4-FFF2-40B4-BE49-F238E27FC236}">
                    <a16:creationId xmlns:a16="http://schemas.microsoft.com/office/drawing/2014/main" id="{39B07A74-1F54-472E-96BB-A330A85501F8}"/>
                  </a:ext>
                </a:extLst>
              </p:cNvPr>
              <p:cNvSpPr/>
              <p:nvPr/>
            </p:nvSpPr>
            <p:spPr>
              <a:xfrm>
                <a:off x="5299291" y="305353"/>
                <a:ext cx="684000" cy="540000"/>
              </a:xfrm>
              <a:prstGeom prst="blockArc">
                <a:avLst>
                  <a:gd name="adj1" fmla="val 11286934"/>
                  <a:gd name="adj2" fmla="val 0"/>
                  <a:gd name="adj3" fmla="val 25000"/>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solidFill>
                    <a:schemeClr val="tx1"/>
                  </a:solidFill>
                </a:endParaRPr>
              </a:p>
            </p:txBody>
          </p:sp>
        </p:grpSp>
        <p:grpSp>
          <p:nvGrpSpPr>
            <p:cNvPr id="16" name="Grupo 15">
              <a:extLst>
                <a:ext uri="{FF2B5EF4-FFF2-40B4-BE49-F238E27FC236}">
                  <a16:creationId xmlns:a16="http://schemas.microsoft.com/office/drawing/2014/main" id="{477D4A49-F685-474A-A3EE-FCDAF7480F53}"/>
                </a:ext>
              </a:extLst>
            </p:cNvPr>
            <p:cNvGrpSpPr/>
            <p:nvPr/>
          </p:nvGrpSpPr>
          <p:grpSpPr>
            <a:xfrm>
              <a:off x="5512719" y="4278076"/>
              <a:ext cx="804260" cy="540000"/>
              <a:chOff x="5239161" y="305353"/>
              <a:chExt cx="804260" cy="540000"/>
            </a:xfrm>
          </p:grpSpPr>
          <p:grpSp>
            <p:nvGrpSpPr>
              <p:cNvPr id="55" name="Grupo 54">
                <a:extLst>
                  <a:ext uri="{FF2B5EF4-FFF2-40B4-BE49-F238E27FC236}">
                    <a16:creationId xmlns:a16="http://schemas.microsoft.com/office/drawing/2014/main" id="{61726333-E3CC-4926-98AE-FAD0C2313E46}"/>
                  </a:ext>
                </a:extLst>
              </p:cNvPr>
              <p:cNvGrpSpPr/>
              <p:nvPr/>
            </p:nvGrpSpPr>
            <p:grpSpPr>
              <a:xfrm>
                <a:off x="5239161" y="468842"/>
                <a:ext cx="804260" cy="213022"/>
                <a:chOff x="5239161" y="468842"/>
                <a:chExt cx="804260" cy="213022"/>
              </a:xfrm>
            </p:grpSpPr>
            <p:sp>
              <p:nvSpPr>
                <p:cNvPr id="57" name="Rectángulo 56">
                  <a:extLst>
                    <a:ext uri="{FF2B5EF4-FFF2-40B4-BE49-F238E27FC236}">
                      <a16:creationId xmlns:a16="http://schemas.microsoft.com/office/drawing/2014/main" id="{61E7D0E8-15B2-4A72-8B5E-4A17B8114264}"/>
                    </a:ext>
                  </a:extLst>
                </p:cNvPr>
                <p:cNvSpPr/>
                <p:nvPr/>
              </p:nvSpPr>
              <p:spPr>
                <a:xfrm>
                  <a:off x="5239161"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58" name="Rectángulo 57">
                  <a:extLst>
                    <a:ext uri="{FF2B5EF4-FFF2-40B4-BE49-F238E27FC236}">
                      <a16:creationId xmlns:a16="http://schemas.microsoft.com/office/drawing/2014/main" id="{3982B669-51FA-44ED-A331-105B4DDC08EB}"/>
                    </a:ext>
                  </a:extLst>
                </p:cNvPr>
                <p:cNvSpPr/>
                <p:nvPr/>
              </p:nvSpPr>
              <p:spPr>
                <a:xfrm>
                  <a:off x="5781174"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grpSp>
          <p:sp>
            <p:nvSpPr>
              <p:cNvPr id="56" name="Arco de bloque 55">
                <a:extLst>
                  <a:ext uri="{FF2B5EF4-FFF2-40B4-BE49-F238E27FC236}">
                    <a16:creationId xmlns:a16="http://schemas.microsoft.com/office/drawing/2014/main" id="{792AA7CF-66F8-4579-A298-01036B8C0CDF}"/>
                  </a:ext>
                </a:extLst>
              </p:cNvPr>
              <p:cNvSpPr/>
              <p:nvPr/>
            </p:nvSpPr>
            <p:spPr>
              <a:xfrm>
                <a:off x="5299291" y="305353"/>
                <a:ext cx="684000" cy="540000"/>
              </a:xfrm>
              <a:prstGeom prst="blockArc">
                <a:avLst>
                  <a:gd name="adj1" fmla="val 11286934"/>
                  <a:gd name="adj2" fmla="val 0"/>
                  <a:gd name="adj3" fmla="val 25000"/>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solidFill>
                    <a:schemeClr val="tx1"/>
                  </a:solidFill>
                </a:endParaRPr>
              </a:p>
            </p:txBody>
          </p:sp>
        </p:grpSp>
        <p:grpSp>
          <p:nvGrpSpPr>
            <p:cNvPr id="17" name="Grupo 16">
              <a:extLst>
                <a:ext uri="{FF2B5EF4-FFF2-40B4-BE49-F238E27FC236}">
                  <a16:creationId xmlns:a16="http://schemas.microsoft.com/office/drawing/2014/main" id="{54D406B8-E863-460F-B888-A03CDC052CD4}"/>
                </a:ext>
              </a:extLst>
            </p:cNvPr>
            <p:cNvGrpSpPr/>
            <p:nvPr/>
          </p:nvGrpSpPr>
          <p:grpSpPr>
            <a:xfrm>
              <a:off x="5520278" y="6110246"/>
              <a:ext cx="804260" cy="540000"/>
              <a:chOff x="5239161" y="305353"/>
              <a:chExt cx="804260" cy="540000"/>
            </a:xfrm>
          </p:grpSpPr>
          <p:grpSp>
            <p:nvGrpSpPr>
              <p:cNvPr id="51" name="Grupo 50">
                <a:extLst>
                  <a:ext uri="{FF2B5EF4-FFF2-40B4-BE49-F238E27FC236}">
                    <a16:creationId xmlns:a16="http://schemas.microsoft.com/office/drawing/2014/main" id="{BF7FABB8-6A12-417C-9683-F068382E52FA}"/>
                  </a:ext>
                </a:extLst>
              </p:cNvPr>
              <p:cNvGrpSpPr/>
              <p:nvPr/>
            </p:nvGrpSpPr>
            <p:grpSpPr>
              <a:xfrm>
                <a:off x="5239161" y="468842"/>
                <a:ext cx="804260" cy="213022"/>
                <a:chOff x="5239161" y="468842"/>
                <a:chExt cx="804260" cy="213022"/>
              </a:xfrm>
            </p:grpSpPr>
            <p:sp>
              <p:nvSpPr>
                <p:cNvPr id="53" name="Rectángulo 52">
                  <a:extLst>
                    <a:ext uri="{FF2B5EF4-FFF2-40B4-BE49-F238E27FC236}">
                      <a16:creationId xmlns:a16="http://schemas.microsoft.com/office/drawing/2014/main" id="{D5D28DD0-67C6-467C-87F7-C78EB675452B}"/>
                    </a:ext>
                  </a:extLst>
                </p:cNvPr>
                <p:cNvSpPr/>
                <p:nvPr/>
              </p:nvSpPr>
              <p:spPr>
                <a:xfrm>
                  <a:off x="5239161"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54" name="Rectángulo 53">
                  <a:extLst>
                    <a:ext uri="{FF2B5EF4-FFF2-40B4-BE49-F238E27FC236}">
                      <a16:creationId xmlns:a16="http://schemas.microsoft.com/office/drawing/2014/main" id="{9A0410D2-47D2-4270-B756-E27AA62F89E8}"/>
                    </a:ext>
                  </a:extLst>
                </p:cNvPr>
                <p:cNvSpPr/>
                <p:nvPr/>
              </p:nvSpPr>
              <p:spPr>
                <a:xfrm>
                  <a:off x="5781174"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grpSp>
          <p:sp>
            <p:nvSpPr>
              <p:cNvPr id="52" name="Arco de bloque 51">
                <a:extLst>
                  <a:ext uri="{FF2B5EF4-FFF2-40B4-BE49-F238E27FC236}">
                    <a16:creationId xmlns:a16="http://schemas.microsoft.com/office/drawing/2014/main" id="{286B77B4-A0ED-4F0A-AC23-96C39C4BAB73}"/>
                  </a:ext>
                </a:extLst>
              </p:cNvPr>
              <p:cNvSpPr/>
              <p:nvPr/>
            </p:nvSpPr>
            <p:spPr>
              <a:xfrm>
                <a:off x="5299291" y="305353"/>
                <a:ext cx="684000" cy="540000"/>
              </a:xfrm>
              <a:prstGeom prst="blockArc">
                <a:avLst>
                  <a:gd name="adj1" fmla="val 11286934"/>
                  <a:gd name="adj2" fmla="val 0"/>
                  <a:gd name="adj3" fmla="val 25000"/>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solidFill>
                    <a:schemeClr val="tx1"/>
                  </a:solidFill>
                </a:endParaRPr>
              </a:p>
            </p:txBody>
          </p:sp>
        </p:grpSp>
      </p:grpSp>
      <p:sp>
        <p:nvSpPr>
          <p:cNvPr id="98" name="CuadroTexto 97">
            <a:extLst>
              <a:ext uri="{FF2B5EF4-FFF2-40B4-BE49-F238E27FC236}">
                <a16:creationId xmlns:a16="http://schemas.microsoft.com/office/drawing/2014/main" id="{9AF5D4FF-A41D-47C4-91A2-38EE7EAF9E9D}"/>
              </a:ext>
            </a:extLst>
          </p:cNvPr>
          <p:cNvSpPr txBox="1"/>
          <p:nvPr/>
        </p:nvSpPr>
        <p:spPr>
          <a:xfrm>
            <a:off x="619664" y="440173"/>
            <a:ext cx="4795512" cy="2585323"/>
          </a:xfrm>
          <a:prstGeom prst="rect">
            <a:avLst/>
          </a:prstGeom>
          <a:noFill/>
        </p:spPr>
        <p:txBody>
          <a:bodyPr wrap="square">
            <a:spAutoFit/>
          </a:bodyPr>
          <a:lstStyle/>
          <a:p>
            <a:pPr algn="l"/>
            <a:r>
              <a:rPr lang="es-ES" b="0" i="0" dirty="0">
                <a:solidFill>
                  <a:srgbClr val="444444"/>
                </a:solidFill>
                <a:effectLst/>
                <a:latin typeface="Lato" panose="020F0502020204030203" pitchFamily="34" charset="0"/>
              </a:rPr>
              <a:t>“¿Entonces por qué llorabas hijita?”, dijo la madre.</a:t>
            </a:r>
          </a:p>
          <a:p>
            <a:pPr algn="l"/>
            <a:endParaRPr lang="es-ES" b="0" i="0" dirty="0">
              <a:solidFill>
                <a:srgbClr val="444444"/>
              </a:solidFill>
              <a:effectLst/>
              <a:latin typeface="Lato" panose="020F0502020204030203" pitchFamily="34" charset="0"/>
            </a:endParaRPr>
          </a:p>
          <a:p>
            <a:pPr algn="l"/>
            <a:r>
              <a:rPr lang="es-ES" b="0" i="0" dirty="0">
                <a:solidFill>
                  <a:srgbClr val="444444"/>
                </a:solidFill>
                <a:effectLst/>
                <a:latin typeface="Lato" panose="020F0502020204030203" pitchFamily="34" charset="0"/>
              </a:rPr>
              <a:t>-“Es que no estaban ustedes mamá. Sentí mucha tristeza al pensar que ya no las vería más y eso me hizo llorar”, respondió Vicky.</a:t>
            </a:r>
          </a:p>
          <a:p>
            <a:pPr algn="l"/>
            <a:endParaRPr lang="es-ES" b="0" i="0" dirty="0">
              <a:solidFill>
                <a:srgbClr val="444444"/>
              </a:solidFill>
              <a:effectLst/>
              <a:latin typeface="Lato" panose="020F0502020204030203" pitchFamily="34" charset="0"/>
            </a:endParaRPr>
          </a:p>
          <a:p>
            <a:pPr algn="l"/>
            <a:r>
              <a:rPr lang="es-ES" b="0" i="0" dirty="0">
                <a:solidFill>
                  <a:srgbClr val="444444"/>
                </a:solidFill>
                <a:effectLst/>
                <a:latin typeface="Lato" panose="020F0502020204030203" pitchFamily="34" charset="0"/>
              </a:rPr>
              <a:t>-“Felizmente solo fue un sueño y ya pasó”, dijo la hermana mayor.</a:t>
            </a:r>
          </a:p>
        </p:txBody>
      </p:sp>
      <p:pic>
        <p:nvPicPr>
          <p:cNvPr id="2" name="Imagen 1">
            <a:extLst>
              <a:ext uri="{FF2B5EF4-FFF2-40B4-BE49-F238E27FC236}">
                <a16:creationId xmlns:a16="http://schemas.microsoft.com/office/drawing/2014/main" id="{00F4D1F8-9523-4CF8-9028-1A4DE800A81A}"/>
              </a:ext>
            </a:extLst>
          </p:cNvPr>
          <p:cNvPicPr>
            <a:picLocks noChangeAspect="1"/>
          </p:cNvPicPr>
          <p:nvPr/>
        </p:nvPicPr>
        <p:blipFill>
          <a:blip r:embed="rId2"/>
          <a:stretch>
            <a:fillRect/>
          </a:stretch>
        </p:blipFill>
        <p:spPr>
          <a:xfrm>
            <a:off x="1378354" y="3315861"/>
            <a:ext cx="3007909" cy="3017936"/>
          </a:xfrm>
          <a:prstGeom prst="rect">
            <a:avLst/>
          </a:prstGeom>
        </p:spPr>
      </p:pic>
      <p:sp>
        <p:nvSpPr>
          <p:cNvPr id="95" name="CuadroTexto 94">
            <a:extLst>
              <a:ext uri="{FF2B5EF4-FFF2-40B4-BE49-F238E27FC236}">
                <a16:creationId xmlns:a16="http://schemas.microsoft.com/office/drawing/2014/main" id="{71149A48-7DC8-4AC8-867B-43EEB5AC06BB}"/>
              </a:ext>
            </a:extLst>
          </p:cNvPr>
          <p:cNvSpPr txBox="1"/>
          <p:nvPr/>
        </p:nvSpPr>
        <p:spPr>
          <a:xfrm>
            <a:off x="6581073" y="275364"/>
            <a:ext cx="5279772" cy="2031325"/>
          </a:xfrm>
          <a:prstGeom prst="rect">
            <a:avLst/>
          </a:prstGeom>
          <a:noFill/>
        </p:spPr>
        <p:txBody>
          <a:bodyPr wrap="square">
            <a:spAutoFit/>
          </a:bodyPr>
          <a:lstStyle/>
          <a:p>
            <a:r>
              <a:rPr lang="es-ES" dirty="0"/>
              <a:t>Pero antes de cambiarse para dormir, Vicky sintió algo en el bolsillo de la pijama que le incomodaba mucho, parecía una pequeña piedra. Cuando metió la mano al bolsillo y la retiró, la niña, descubrió que era una estrella roja muy brillante que en sus manos iluminaba toda la habitación con rayos de colores. Ella se quedó sin poder hablar por la emoción, parecía enmudecer.</a:t>
            </a:r>
          </a:p>
        </p:txBody>
      </p:sp>
      <p:pic>
        <p:nvPicPr>
          <p:cNvPr id="19" name="Imagen 18">
            <a:extLst>
              <a:ext uri="{FF2B5EF4-FFF2-40B4-BE49-F238E27FC236}">
                <a16:creationId xmlns:a16="http://schemas.microsoft.com/office/drawing/2014/main" id="{F63F352A-75B9-4A1C-84FF-B2A498095A80}"/>
              </a:ext>
            </a:extLst>
          </p:cNvPr>
          <p:cNvPicPr>
            <a:picLocks noChangeAspect="1"/>
          </p:cNvPicPr>
          <p:nvPr/>
        </p:nvPicPr>
        <p:blipFill>
          <a:blip r:embed="rId3"/>
          <a:stretch>
            <a:fillRect/>
          </a:stretch>
        </p:blipFill>
        <p:spPr>
          <a:xfrm>
            <a:off x="7743825" y="2436854"/>
            <a:ext cx="2745260" cy="3629327"/>
          </a:xfrm>
          <a:prstGeom prst="rect">
            <a:avLst/>
          </a:prstGeom>
        </p:spPr>
      </p:pic>
    </p:spTree>
    <p:extLst>
      <p:ext uri="{BB962C8B-B14F-4D97-AF65-F5344CB8AC3E}">
        <p14:creationId xmlns:p14="http://schemas.microsoft.com/office/powerpoint/2010/main" val="22777362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inVertical)">
                                      <p:cBhvr>
                                        <p:cTn id="7" dur="500"/>
                                        <p:tgtEl>
                                          <p:spTgt spid="9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98"/>
                                        </p:tgtEl>
                                      </p:cBhvr>
                                    </p:animEffect>
                                    <p:set>
                                      <p:cBhvr>
                                        <p:cTn id="19" dur="1" fill="hold">
                                          <p:stCondLst>
                                            <p:cond delay="499"/>
                                          </p:stCondLst>
                                        </p:cTn>
                                        <p:tgtEl>
                                          <p:spTgt spid="98"/>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1" presetClass="exit" presetSubtype="1" fill="hold" nodeType="clickEffect">
                                  <p:stCondLst>
                                    <p:cond delay="0"/>
                                  </p:stCondLst>
                                  <p:childTnLst>
                                    <p:animEffect transition="out" filter="wheel(1)">
                                      <p:cBhvr>
                                        <p:cTn id="23" dur="2000"/>
                                        <p:tgtEl>
                                          <p:spTgt spid="2"/>
                                        </p:tgtEl>
                                      </p:cBhvr>
                                    </p:animEffect>
                                    <p:set>
                                      <p:cBhvr>
                                        <p:cTn id="24" dur="1" fill="hold">
                                          <p:stCondLst>
                                            <p:cond delay="1999"/>
                                          </p:stCondLst>
                                        </p:cTn>
                                        <p:tgtEl>
                                          <p:spTgt spid="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95"/>
                                        </p:tgtEl>
                                        <p:attrNameLst>
                                          <p:attrName>style.visibility</p:attrName>
                                        </p:attrNameLst>
                                      </p:cBhvr>
                                      <p:to>
                                        <p:strVal val="visible"/>
                                      </p:to>
                                    </p:set>
                                    <p:anim calcmode="lin" valueType="num">
                                      <p:cBhvr>
                                        <p:cTn id="29" dur="1000" fill="hold"/>
                                        <p:tgtEl>
                                          <p:spTgt spid="95"/>
                                        </p:tgtEl>
                                        <p:attrNameLst>
                                          <p:attrName>ppt_w</p:attrName>
                                        </p:attrNameLst>
                                      </p:cBhvr>
                                      <p:tavLst>
                                        <p:tav tm="0">
                                          <p:val>
                                            <p:fltVal val="0"/>
                                          </p:val>
                                        </p:tav>
                                        <p:tav tm="100000">
                                          <p:val>
                                            <p:strVal val="#ppt_w"/>
                                          </p:val>
                                        </p:tav>
                                      </p:tavLst>
                                    </p:anim>
                                    <p:anim calcmode="lin" valueType="num">
                                      <p:cBhvr>
                                        <p:cTn id="30" dur="1000" fill="hold"/>
                                        <p:tgtEl>
                                          <p:spTgt spid="95"/>
                                        </p:tgtEl>
                                        <p:attrNameLst>
                                          <p:attrName>ppt_h</p:attrName>
                                        </p:attrNameLst>
                                      </p:cBhvr>
                                      <p:tavLst>
                                        <p:tav tm="0">
                                          <p:val>
                                            <p:fltVal val="0"/>
                                          </p:val>
                                        </p:tav>
                                        <p:tav tm="100000">
                                          <p:val>
                                            <p:strVal val="#ppt_h"/>
                                          </p:val>
                                        </p:tav>
                                      </p:tavLst>
                                    </p:anim>
                                    <p:anim calcmode="lin" valueType="num">
                                      <p:cBhvr>
                                        <p:cTn id="31" dur="1000" fill="hold"/>
                                        <p:tgtEl>
                                          <p:spTgt spid="95"/>
                                        </p:tgtEl>
                                        <p:attrNameLst>
                                          <p:attrName>style.rotation</p:attrName>
                                        </p:attrNameLst>
                                      </p:cBhvr>
                                      <p:tavLst>
                                        <p:tav tm="0">
                                          <p:val>
                                            <p:fltVal val="90"/>
                                          </p:val>
                                        </p:tav>
                                        <p:tav tm="100000">
                                          <p:val>
                                            <p:fltVal val="0"/>
                                          </p:val>
                                        </p:tav>
                                      </p:tavLst>
                                    </p:anim>
                                    <p:animEffect transition="in" filter="fade">
                                      <p:cBhvr>
                                        <p:cTn id="32" dur="1000"/>
                                        <p:tgtEl>
                                          <p:spTgt spid="95"/>
                                        </p:tgtEl>
                                      </p:cBhvr>
                                    </p:animEffect>
                                  </p:childTnLst>
                                </p:cTn>
                              </p:par>
                            </p:childTnLst>
                          </p:cTn>
                        </p:par>
                      </p:childTnLst>
                    </p:cTn>
                  </p:par>
                  <p:par>
                    <p:cTn id="33" fill="hold">
                      <p:stCondLst>
                        <p:cond delay="indefinite"/>
                      </p:stCondLst>
                      <p:childTnLst>
                        <p:par>
                          <p:cTn id="34" fill="hold">
                            <p:stCondLst>
                              <p:cond delay="0"/>
                            </p:stCondLst>
                            <p:childTnLst>
                              <p:par>
                                <p:cTn id="35" presetID="43"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
                                        <p:tgtEl>
                                          <p:spTgt spid="19"/>
                                        </p:tgtEl>
                                      </p:cBhvr>
                                    </p:animEffect>
                                    <p:anim calcmode="lin" valueType="num">
                                      <p:cBhvr>
                                        <p:cTn id="38" dur="400" fill="hold"/>
                                        <p:tgtEl>
                                          <p:spTgt spid="19"/>
                                        </p:tgtEl>
                                        <p:attrNameLst>
                                          <p:attrName>ppt_x</p:attrName>
                                        </p:attrNameLst>
                                      </p:cBhvr>
                                      <p:tavLst>
                                        <p:tav tm="0">
                                          <p:val>
                                            <p:strVal val="#ppt_x"/>
                                          </p:val>
                                        </p:tav>
                                        <p:tav tm="100000">
                                          <p:val>
                                            <p:strVal val="#ppt_x"/>
                                          </p:val>
                                        </p:tav>
                                      </p:tavLst>
                                    </p:anim>
                                    <p:anim calcmode="lin" valueType="num">
                                      <p:cBhvr>
                                        <p:cTn id="39" dur="400" fill="hold"/>
                                        <p:tgtEl>
                                          <p:spTgt spid="19"/>
                                        </p:tgtEl>
                                        <p:attrNameLst>
                                          <p:attrName>ppt_y</p:attrName>
                                        </p:attrNameLst>
                                      </p:cBhvr>
                                      <p:tavLst>
                                        <p:tav tm="0">
                                          <p:val>
                                            <p:strVal val="#ppt_y+0.31"/>
                                          </p:val>
                                        </p:tav>
                                        <p:tav tm="100000">
                                          <p:val>
                                            <p:strVal val="#ppt_y+0.31"/>
                                          </p:val>
                                        </p:tav>
                                      </p:tavLst>
                                    </p:anim>
                                    <p:anim calcmode="lin" valueType="num">
                                      <p:cBhvr>
                                        <p:cTn id="40" dur="600" decel="50000" fill="hold">
                                          <p:stCondLst>
                                            <p:cond delay="400"/>
                                          </p:stCondLst>
                                        </p:cTn>
                                        <p:tgtEl>
                                          <p:spTgt spid="1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1" dur="600" decel="50000" fill="hold">
                                          <p:stCondLst>
                                            <p:cond delay="400"/>
                                          </p:stCondLst>
                                        </p:cTn>
                                        <p:tgtEl>
                                          <p:spTgt spid="1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7" presetClass="exit" presetSubtype="10" fill="hold" grpId="1" nodeType="clickEffect">
                                  <p:stCondLst>
                                    <p:cond delay="0"/>
                                  </p:stCondLst>
                                  <p:childTnLst>
                                    <p:anim calcmode="lin" valueType="num">
                                      <p:cBhvr>
                                        <p:cTn id="45" dur="500"/>
                                        <p:tgtEl>
                                          <p:spTgt spid="95"/>
                                        </p:tgtEl>
                                        <p:attrNameLst>
                                          <p:attrName>ppt_w</p:attrName>
                                        </p:attrNameLst>
                                      </p:cBhvr>
                                      <p:tavLst>
                                        <p:tav tm="0">
                                          <p:val>
                                            <p:strVal val="ppt_w"/>
                                          </p:val>
                                        </p:tav>
                                        <p:tav tm="100000">
                                          <p:val>
                                            <p:fltVal val="0"/>
                                          </p:val>
                                        </p:tav>
                                      </p:tavLst>
                                    </p:anim>
                                    <p:anim calcmode="lin" valueType="num">
                                      <p:cBhvr>
                                        <p:cTn id="46" dur="500"/>
                                        <p:tgtEl>
                                          <p:spTgt spid="95"/>
                                        </p:tgtEl>
                                        <p:attrNameLst>
                                          <p:attrName>ppt_h</p:attrName>
                                        </p:attrNameLst>
                                      </p:cBhvr>
                                      <p:tavLst>
                                        <p:tav tm="0">
                                          <p:val>
                                            <p:strVal val="ppt_h"/>
                                          </p:val>
                                        </p:tav>
                                        <p:tav tm="100000">
                                          <p:val>
                                            <p:strVal val="ppt_h"/>
                                          </p:val>
                                        </p:tav>
                                      </p:tavLst>
                                    </p:anim>
                                    <p:set>
                                      <p:cBhvr>
                                        <p:cTn id="47" dur="1" fill="hold">
                                          <p:stCondLst>
                                            <p:cond delay="499"/>
                                          </p:stCondLst>
                                        </p:cTn>
                                        <p:tgtEl>
                                          <p:spTgt spid="9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37" presetClass="exit" presetSubtype="0" fill="hold" nodeType="clickEffect">
                                  <p:stCondLst>
                                    <p:cond delay="0"/>
                                  </p:stCondLst>
                                  <p:childTnLst>
                                    <p:animEffect transition="out" filter="fade">
                                      <p:cBhvr>
                                        <p:cTn id="51" dur="1000"/>
                                        <p:tgtEl>
                                          <p:spTgt spid="19"/>
                                        </p:tgtEl>
                                      </p:cBhvr>
                                    </p:animEffect>
                                    <p:anim calcmode="lin" valueType="num">
                                      <p:cBhvr>
                                        <p:cTn id="52" dur="1000"/>
                                        <p:tgtEl>
                                          <p:spTgt spid="19"/>
                                        </p:tgtEl>
                                        <p:attrNameLst>
                                          <p:attrName>ppt_x</p:attrName>
                                        </p:attrNameLst>
                                      </p:cBhvr>
                                      <p:tavLst>
                                        <p:tav tm="0">
                                          <p:val>
                                            <p:strVal val="ppt_x"/>
                                          </p:val>
                                        </p:tav>
                                        <p:tav tm="100000">
                                          <p:val>
                                            <p:strVal val="ppt_x"/>
                                          </p:val>
                                        </p:tav>
                                      </p:tavLst>
                                    </p:anim>
                                    <p:anim calcmode="lin" valueType="num">
                                      <p:cBhvr>
                                        <p:cTn id="53" dur="100" decel="100000"/>
                                        <p:tgtEl>
                                          <p:spTgt spid="19"/>
                                        </p:tgtEl>
                                        <p:attrNameLst>
                                          <p:attrName>ppt_y</p:attrName>
                                        </p:attrNameLst>
                                      </p:cBhvr>
                                      <p:tavLst>
                                        <p:tav tm="0">
                                          <p:val>
                                            <p:strVal val="ppt_y"/>
                                          </p:val>
                                        </p:tav>
                                        <p:tav tm="100000">
                                          <p:val>
                                            <p:strVal val="ppt_y-.03"/>
                                          </p:val>
                                        </p:tav>
                                      </p:tavLst>
                                    </p:anim>
                                    <p:anim calcmode="lin" valueType="num">
                                      <p:cBhvr>
                                        <p:cTn id="54" dur="900" accel="100000">
                                          <p:stCondLst>
                                            <p:cond delay="100"/>
                                          </p:stCondLst>
                                        </p:cTn>
                                        <p:tgtEl>
                                          <p:spTgt spid="19"/>
                                        </p:tgtEl>
                                        <p:attrNameLst>
                                          <p:attrName>ppt_y</p:attrName>
                                        </p:attrNameLst>
                                      </p:cBhvr>
                                      <p:tavLst>
                                        <p:tav tm="0">
                                          <p:val>
                                            <p:strVal val="ppt_y"/>
                                          </p:val>
                                        </p:tav>
                                        <p:tav tm="100000">
                                          <p:val>
                                            <p:strVal val="ppt_y+1"/>
                                          </p:val>
                                        </p:tav>
                                      </p:tavLst>
                                    </p:anim>
                                    <p:set>
                                      <p:cBhvr>
                                        <p:cTn id="55" dur="1" fill="hold">
                                          <p:stCondLst>
                                            <p:cond delay="9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98" grpId="1"/>
      <p:bldP spid="95" grpId="0"/>
      <p:bldP spid="9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D126789-F071-436F-8EA6-1FE807C43E22}"/>
              </a:ext>
            </a:extLst>
          </p:cNvPr>
          <p:cNvSpPr/>
          <p:nvPr/>
        </p:nvSpPr>
        <p:spPr>
          <a:xfrm>
            <a:off x="0" y="-144700"/>
            <a:ext cx="12192000" cy="6858000"/>
          </a:xfrm>
          <a:prstGeom prst="rect">
            <a:avLst/>
          </a:prstGeom>
          <a:gradFill>
            <a:gsLst>
              <a:gs pos="0">
                <a:srgbClr val="D7B3FB"/>
              </a:gs>
              <a:gs pos="100000">
                <a:srgbClr val="AE65F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6" name="Rectángulo 95">
            <a:extLst>
              <a:ext uri="{FF2B5EF4-FFF2-40B4-BE49-F238E27FC236}">
                <a16:creationId xmlns:a16="http://schemas.microsoft.com/office/drawing/2014/main" id="{E6E56FF5-16B9-4515-B19C-F6EC1AAC1755}"/>
              </a:ext>
            </a:extLst>
          </p:cNvPr>
          <p:cNvSpPr/>
          <p:nvPr/>
        </p:nvSpPr>
        <p:spPr>
          <a:xfrm>
            <a:off x="506530" y="144700"/>
            <a:ext cx="5339684" cy="634916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800" dirty="0">
                <a:latin typeface="High Tower Text" panose="02040502050506030303" pitchFamily="18" charset="0"/>
              </a:rPr>
              <a:t>Una niña mientras dormía, lloraba sin cesar y decía con mucho sentimiento:</a:t>
            </a:r>
          </a:p>
          <a:p>
            <a:endParaRPr lang="es-ES" sz="1800" dirty="0">
              <a:latin typeface="High Tower Text" panose="02040502050506030303" pitchFamily="18" charset="0"/>
            </a:endParaRPr>
          </a:p>
          <a:p>
            <a:r>
              <a:rPr lang="es-ES" sz="1800" dirty="0">
                <a:latin typeface="High Tower Text" panose="02040502050506030303" pitchFamily="18" charset="0"/>
              </a:rPr>
              <a:t>-“Estoy en medio de las estrellas y quiero quedarme aquí”, decía Vicky.</a:t>
            </a:r>
          </a:p>
        </p:txBody>
      </p:sp>
      <p:grpSp>
        <p:nvGrpSpPr>
          <p:cNvPr id="5" name="Grupo 4">
            <a:extLst>
              <a:ext uri="{FF2B5EF4-FFF2-40B4-BE49-F238E27FC236}">
                <a16:creationId xmlns:a16="http://schemas.microsoft.com/office/drawing/2014/main" id="{19123F49-1183-43F7-9AA4-55538F7DDB0C}"/>
              </a:ext>
            </a:extLst>
          </p:cNvPr>
          <p:cNvGrpSpPr/>
          <p:nvPr/>
        </p:nvGrpSpPr>
        <p:grpSpPr>
          <a:xfrm>
            <a:off x="5529476" y="125608"/>
            <a:ext cx="6331369" cy="6357257"/>
            <a:chOff x="5501408" y="301302"/>
            <a:chExt cx="6331369" cy="6357257"/>
          </a:xfrm>
        </p:grpSpPr>
        <p:sp>
          <p:nvSpPr>
            <p:cNvPr id="6" name="Rectángulo 5">
              <a:extLst>
                <a:ext uri="{FF2B5EF4-FFF2-40B4-BE49-F238E27FC236}">
                  <a16:creationId xmlns:a16="http://schemas.microsoft.com/office/drawing/2014/main" id="{BCC787A7-BF9F-4D15-847B-359D4021C7E3}"/>
                </a:ext>
              </a:extLst>
            </p:cNvPr>
            <p:cNvSpPr/>
            <p:nvPr/>
          </p:nvSpPr>
          <p:spPr>
            <a:xfrm>
              <a:off x="6074754" y="301302"/>
              <a:ext cx="5758023" cy="6357257"/>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7" name="Grupo 6">
              <a:extLst>
                <a:ext uri="{FF2B5EF4-FFF2-40B4-BE49-F238E27FC236}">
                  <a16:creationId xmlns:a16="http://schemas.microsoft.com/office/drawing/2014/main" id="{7769E266-8FF8-4845-B5F5-258887387D97}"/>
                </a:ext>
              </a:extLst>
            </p:cNvPr>
            <p:cNvGrpSpPr/>
            <p:nvPr/>
          </p:nvGrpSpPr>
          <p:grpSpPr>
            <a:xfrm>
              <a:off x="5582799" y="305351"/>
              <a:ext cx="804260" cy="540000"/>
              <a:chOff x="5239161" y="305353"/>
              <a:chExt cx="804260" cy="540000"/>
            </a:xfrm>
          </p:grpSpPr>
          <p:grpSp>
            <p:nvGrpSpPr>
              <p:cNvPr id="91" name="Grupo 90">
                <a:extLst>
                  <a:ext uri="{FF2B5EF4-FFF2-40B4-BE49-F238E27FC236}">
                    <a16:creationId xmlns:a16="http://schemas.microsoft.com/office/drawing/2014/main" id="{CECED229-DF0C-46B9-A0CE-964E79E48BF1}"/>
                  </a:ext>
                </a:extLst>
              </p:cNvPr>
              <p:cNvGrpSpPr/>
              <p:nvPr/>
            </p:nvGrpSpPr>
            <p:grpSpPr>
              <a:xfrm>
                <a:off x="5239161" y="468842"/>
                <a:ext cx="804260" cy="213022"/>
                <a:chOff x="5239161" y="468842"/>
                <a:chExt cx="804260" cy="213022"/>
              </a:xfrm>
            </p:grpSpPr>
            <p:sp>
              <p:nvSpPr>
                <p:cNvPr id="93" name="Rectángulo 92">
                  <a:extLst>
                    <a:ext uri="{FF2B5EF4-FFF2-40B4-BE49-F238E27FC236}">
                      <a16:creationId xmlns:a16="http://schemas.microsoft.com/office/drawing/2014/main" id="{99414B0B-E753-4684-B9B1-7B55D461E964}"/>
                    </a:ext>
                  </a:extLst>
                </p:cNvPr>
                <p:cNvSpPr/>
                <p:nvPr/>
              </p:nvSpPr>
              <p:spPr>
                <a:xfrm>
                  <a:off x="5239161"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94" name="Rectángulo 93">
                  <a:extLst>
                    <a:ext uri="{FF2B5EF4-FFF2-40B4-BE49-F238E27FC236}">
                      <a16:creationId xmlns:a16="http://schemas.microsoft.com/office/drawing/2014/main" id="{55AE200D-9A6C-4C69-87B7-4FA99734EB6B}"/>
                    </a:ext>
                  </a:extLst>
                </p:cNvPr>
                <p:cNvSpPr/>
                <p:nvPr/>
              </p:nvSpPr>
              <p:spPr>
                <a:xfrm>
                  <a:off x="5781174"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grpSp>
          <p:sp>
            <p:nvSpPr>
              <p:cNvPr id="92" name="Arco de bloque 91">
                <a:extLst>
                  <a:ext uri="{FF2B5EF4-FFF2-40B4-BE49-F238E27FC236}">
                    <a16:creationId xmlns:a16="http://schemas.microsoft.com/office/drawing/2014/main" id="{059AF6CC-8066-4D24-BDF1-3D73A75172FF}"/>
                  </a:ext>
                </a:extLst>
              </p:cNvPr>
              <p:cNvSpPr/>
              <p:nvPr/>
            </p:nvSpPr>
            <p:spPr>
              <a:xfrm>
                <a:off x="5299291" y="305353"/>
                <a:ext cx="684000" cy="540000"/>
              </a:xfrm>
              <a:prstGeom prst="blockArc">
                <a:avLst>
                  <a:gd name="adj1" fmla="val 11286934"/>
                  <a:gd name="adj2" fmla="val 0"/>
                  <a:gd name="adj3" fmla="val 25000"/>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solidFill>
                    <a:schemeClr val="tx1"/>
                  </a:solidFill>
                </a:endParaRPr>
              </a:p>
            </p:txBody>
          </p:sp>
        </p:grpSp>
        <p:grpSp>
          <p:nvGrpSpPr>
            <p:cNvPr id="8" name="Grupo 7">
              <a:extLst>
                <a:ext uri="{FF2B5EF4-FFF2-40B4-BE49-F238E27FC236}">
                  <a16:creationId xmlns:a16="http://schemas.microsoft.com/office/drawing/2014/main" id="{9E2EEE94-FF7B-4621-B237-663391499C16}"/>
                </a:ext>
              </a:extLst>
            </p:cNvPr>
            <p:cNvGrpSpPr/>
            <p:nvPr/>
          </p:nvGrpSpPr>
          <p:grpSpPr>
            <a:xfrm>
              <a:off x="5564730" y="874409"/>
              <a:ext cx="804260" cy="540000"/>
              <a:chOff x="5239161" y="305353"/>
              <a:chExt cx="804260" cy="540000"/>
            </a:xfrm>
          </p:grpSpPr>
          <p:grpSp>
            <p:nvGrpSpPr>
              <p:cNvPr id="87" name="Grupo 86">
                <a:extLst>
                  <a:ext uri="{FF2B5EF4-FFF2-40B4-BE49-F238E27FC236}">
                    <a16:creationId xmlns:a16="http://schemas.microsoft.com/office/drawing/2014/main" id="{D109851F-DB2A-4BE5-B9D9-42AE5F21E8E8}"/>
                  </a:ext>
                </a:extLst>
              </p:cNvPr>
              <p:cNvGrpSpPr/>
              <p:nvPr/>
            </p:nvGrpSpPr>
            <p:grpSpPr>
              <a:xfrm>
                <a:off x="5239161" y="468842"/>
                <a:ext cx="804260" cy="213022"/>
                <a:chOff x="5239161" y="468842"/>
                <a:chExt cx="804260" cy="213022"/>
              </a:xfrm>
            </p:grpSpPr>
            <p:sp>
              <p:nvSpPr>
                <p:cNvPr id="89" name="Rectángulo 88">
                  <a:extLst>
                    <a:ext uri="{FF2B5EF4-FFF2-40B4-BE49-F238E27FC236}">
                      <a16:creationId xmlns:a16="http://schemas.microsoft.com/office/drawing/2014/main" id="{0AFF8349-E3DE-4739-BFDF-EE886BC2699C}"/>
                    </a:ext>
                  </a:extLst>
                </p:cNvPr>
                <p:cNvSpPr/>
                <p:nvPr/>
              </p:nvSpPr>
              <p:spPr>
                <a:xfrm>
                  <a:off x="5239161"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90" name="Rectángulo 89">
                  <a:extLst>
                    <a:ext uri="{FF2B5EF4-FFF2-40B4-BE49-F238E27FC236}">
                      <a16:creationId xmlns:a16="http://schemas.microsoft.com/office/drawing/2014/main" id="{0501AAD1-0785-402E-B9C5-524D0001DBB6}"/>
                    </a:ext>
                  </a:extLst>
                </p:cNvPr>
                <p:cNvSpPr/>
                <p:nvPr/>
              </p:nvSpPr>
              <p:spPr>
                <a:xfrm>
                  <a:off x="5781174"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grpSp>
          <p:sp>
            <p:nvSpPr>
              <p:cNvPr id="88" name="Arco de bloque 87">
                <a:extLst>
                  <a:ext uri="{FF2B5EF4-FFF2-40B4-BE49-F238E27FC236}">
                    <a16:creationId xmlns:a16="http://schemas.microsoft.com/office/drawing/2014/main" id="{1C55109B-32BB-4DC1-AB58-49FDB8DCA211}"/>
                  </a:ext>
                </a:extLst>
              </p:cNvPr>
              <p:cNvSpPr/>
              <p:nvPr/>
            </p:nvSpPr>
            <p:spPr>
              <a:xfrm>
                <a:off x="5299291" y="305353"/>
                <a:ext cx="684000" cy="540000"/>
              </a:xfrm>
              <a:prstGeom prst="blockArc">
                <a:avLst>
                  <a:gd name="adj1" fmla="val 11286934"/>
                  <a:gd name="adj2" fmla="val 0"/>
                  <a:gd name="adj3" fmla="val 25000"/>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solidFill>
                    <a:schemeClr val="tx1"/>
                  </a:solidFill>
                </a:endParaRPr>
              </a:p>
            </p:txBody>
          </p:sp>
        </p:grpSp>
        <p:grpSp>
          <p:nvGrpSpPr>
            <p:cNvPr id="9" name="Grupo 8">
              <a:extLst>
                <a:ext uri="{FF2B5EF4-FFF2-40B4-BE49-F238E27FC236}">
                  <a16:creationId xmlns:a16="http://schemas.microsoft.com/office/drawing/2014/main" id="{5E590881-C70D-4D24-8101-CD8893A28302}"/>
                </a:ext>
              </a:extLst>
            </p:cNvPr>
            <p:cNvGrpSpPr/>
            <p:nvPr/>
          </p:nvGrpSpPr>
          <p:grpSpPr>
            <a:xfrm>
              <a:off x="5564730" y="1367209"/>
              <a:ext cx="804260" cy="540000"/>
              <a:chOff x="5239161" y="305353"/>
              <a:chExt cx="804260" cy="540000"/>
            </a:xfrm>
          </p:grpSpPr>
          <p:grpSp>
            <p:nvGrpSpPr>
              <p:cNvPr id="83" name="Grupo 82">
                <a:extLst>
                  <a:ext uri="{FF2B5EF4-FFF2-40B4-BE49-F238E27FC236}">
                    <a16:creationId xmlns:a16="http://schemas.microsoft.com/office/drawing/2014/main" id="{79C8903B-3BA1-494C-AD75-3778ED3BF58E}"/>
                  </a:ext>
                </a:extLst>
              </p:cNvPr>
              <p:cNvGrpSpPr/>
              <p:nvPr/>
            </p:nvGrpSpPr>
            <p:grpSpPr>
              <a:xfrm>
                <a:off x="5239161" y="468842"/>
                <a:ext cx="804260" cy="213022"/>
                <a:chOff x="5239161" y="468842"/>
                <a:chExt cx="804260" cy="213022"/>
              </a:xfrm>
            </p:grpSpPr>
            <p:sp>
              <p:nvSpPr>
                <p:cNvPr id="85" name="Rectángulo 84">
                  <a:extLst>
                    <a:ext uri="{FF2B5EF4-FFF2-40B4-BE49-F238E27FC236}">
                      <a16:creationId xmlns:a16="http://schemas.microsoft.com/office/drawing/2014/main" id="{CDC46E35-4160-4682-9EE6-B26B4D88C65F}"/>
                    </a:ext>
                  </a:extLst>
                </p:cNvPr>
                <p:cNvSpPr/>
                <p:nvPr/>
              </p:nvSpPr>
              <p:spPr>
                <a:xfrm>
                  <a:off x="5239161"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86" name="Rectángulo 85">
                  <a:extLst>
                    <a:ext uri="{FF2B5EF4-FFF2-40B4-BE49-F238E27FC236}">
                      <a16:creationId xmlns:a16="http://schemas.microsoft.com/office/drawing/2014/main" id="{D86370FC-5B22-4E8B-B99C-65D5ADCAD127}"/>
                    </a:ext>
                  </a:extLst>
                </p:cNvPr>
                <p:cNvSpPr/>
                <p:nvPr/>
              </p:nvSpPr>
              <p:spPr>
                <a:xfrm>
                  <a:off x="5781174"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grpSp>
          <p:sp>
            <p:nvSpPr>
              <p:cNvPr id="84" name="Arco de bloque 83">
                <a:extLst>
                  <a:ext uri="{FF2B5EF4-FFF2-40B4-BE49-F238E27FC236}">
                    <a16:creationId xmlns:a16="http://schemas.microsoft.com/office/drawing/2014/main" id="{7072D0BC-B703-423C-8470-BC72E75DC072}"/>
                  </a:ext>
                </a:extLst>
              </p:cNvPr>
              <p:cNvSpPr/>
              <p:nvPr/>
            </p:nvSpPr>
            <p:spPr>
              <a:xfrm>
                <a:off x="5299291" y="305353"/>
                <a:ext cx="684000" cy="540000"/>
              </a:xfrm>
              <a:prstGeom prst="blockArc">
                <a:avLst>
                  <a:gd name="adj1" fmla="val 11286934"/>
                  <a:gd name="adj2" fmla="val 0"/>
                  <a:gd name="adj3" fmla="val 25000"/>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solidFill>
                    <a:schemeClr val="tx1"/>
                  </a:solidFill>
                </a:endParaRPr>
              </a:p>
            </p:txBody>
          </p:sp>
        </p:grpSp>
        <p:grpSp>
          <p:nvGrpSpPr>
            <p:cNvPr id="10" name="Grupo 9">
              <a:extLst>
                <a:ext uri="{FF2B5EF4-FFF2-40B4-BE49-F238E27FC236}">
                  <a16:creationId xmlns:a16="http://schemas.microsoft.com/office/drawing/2014/main" id="{179956B6-4E19-473D-A1EE-8F45F91DC774}"/>
                </a:ext>
              </a:extLst>
            </p:cNvPr>
            <p:cNvGrpSpPr/>
            <p:nvPr/>
          </p:nvGrpSpPr>
          <p:grpSpPr>
            <a:xfrm>
              <a:off x="5520278" y="1978771"/>
              <a:ext cx="804260" cy="540000"/>
              <a:chOff x="5239161" y="305353"/>
              <a:chExt cx="804260" cy="540000"/>
            </a:xfrm>
          </p:grpSpPr>
          <p:grpSp>
            <p:nvGrpSpPr>
              <p:cNvPr id="79" name="Grupo 78">
                <a:extLst>
                  <a:ext uri="{FF2B5EF4-FFF2-40B4-BE49-F238E27FC236}">
                    <a16:creationId xmlns:a16="http://schemas.microsoft.com/office/drawing/2014/main" id="{0C437A55-2547-40E9-BED3-A05D5B0A9EB3}"/>
                  </a:ext>
                </a:extLst>
              </p:cNvPr>
              <p:cNvGrpSpPr/>
              <p:nvPr/>
            </p:nvGrpSpPr>
            <p:grpSpPr>
              <a:xfrm>
                <a:off x="5239161" y="468842"/>
                <a:ext cx="804260" cy="213022"/>
                <a:chOff x="5239161" y="468842"/>
                <a:chExt cx="804260" cy="213022"/>
              </a:xfrm>
            </p:grpSpPr>
            <p:sp>
              <p:nvSpPr>
                <p:cNvPr id="81" name="Rectángulo 80">
                  <a:extLst>
                    <a:ext uri="{FF2B5EF4-FFF2-40B4-BE49-F238E27FC236}">
                      <a16:creationId xmlns:a16="http://schemas.microsoft.com/office/drawing/2014/main" id="{C0AC547B-EFDF-4D1D-A544-C4D4DDD1FF84}"/>
                    </a:ext>
                  </a:extLst>
                </p:cNvPr>
                <p:cNvSpPr/>
                <p:nvPr/>
              </p:nvSpPr>
              <p:spPr>
                <a:xfrm>
                  <a:off x="5239161"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82" name="Rectángulo 81">
                  <a:extLst>
                    <a:ext uri="{FF2B5EF4-FFF2-40B4-BE49-F238E27FC236}">
                      <a16:creationId xmlns:a16="http://schemas.microsoft.com/office/drawing/2014/main" id="{C20D35E8-A918-4712-B962-B43071FB6E41}"/>
                    </a:ext>
                  </a:extLst>
                </p:cNvPr>
                <p:cNvSpPr/>
                <p:nvPr/>
              </p:nvSpPr>
              <p:spPr>
                <a:xfrm>
                  <a:off x="5781174"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grpSp>
          <p:sp>
            <p:nvSpPr>
              <p:cNvPr id="80" name="Arco de bloque 79">
                <a:extLst>
                  <a:ext uri="{FF2B5EF4-FFF2-40B4-BE49-F238E27FC236}">
                    <a16:creationId xmlns:a16="http://schemas.microsoft.com/office/drawing/2014/main" id="{BF1E8D07-44DB-440C-8349-238A39C008D4}"/>
                  </a:ext>
                </a:extLst>
              </p:cNvPr>
              <p:cNvSpPr/>
              <p:nvPr/>
            </p:nvSpPr>
            <p:spPr>
              <a:xfrm>
                <a:off x="5299291" y="305353"/>
                <a:ext cx="684000" cy="540000"/>
              </a:xfrm>
              <a:prstGeom prst="blockArc">
                <a:avLst>
                  <a:gd name="adj1" fmla="val 11286934"/>
                  <a:gd name="adj2" fmla="val 0"/>
                  <a:gd name="adj3" fmla="val 25000"/>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solidFill>
                    <a:schemeClr val="tx1"/>
                  </a:solidFill>
                </a:endParaRPr>
              </a:p>
            </p:txBody>
          </p:sp>
        </p:grpSp>
        <p:grpSp>
          <p:nvGrpSpPr>
            <p:cNvPr id="11" name="Grupo 10">
              <a:extLst>
                <a:ext uri="{FF2B5EF4-FFF2-40B4-BE49-F238E27FC236}">
                  <a16:creationId xmlns:a16="http://schemas.microsoft.com/office/drawing/2014/main" id="{495E7B95-4FE6-4518-8448-E7DA98BC1494}"/>
                </a:ext>
              </a:extLst>
            </p:cNvPr>
            <p:cNvGrpSpPr/>
            <p:nvPr/>
          </p:nvGrpSpPr>
          <p:grpSpPr>
            <a:xfrm>
              <a:off x="5520278" y="2523470"/>
              <a:ext cx="804260" cy="540000"/>
              <a:chOff x="5239161" y="305353"/>
              <a:chExt cx="804260" cy="540000"/>
            </a:xfrm>
          </p:grpSpPr>
          <p:grpSp>
            <p:nvGrpSpPr>
              <p:cNvPr id="75" name="Grupo 74">
                <a:extLst>
                  <a:ext uri="{FF2B5EF4-FFF2-40B4-BE49-F238E27FC236}">
                    <a16:creationId xmlns:a16="http://schemas.microsoft.com/office/drawing/2014/main" id="{691B6F77-F06F-48CD-BFBD-09740C3DCBB2}"/>
                  </a:ext>
                </a:extLst>
              </p:cNvPr>
              <p:cNvGrpSpPr/>
              <p:nvPr/>
            </p:nvGrpSpPr>
            <p:grpSpPr>
              <a:xfrm>
                <a:off x="5239161" y="468842"/>
                <a:ext cx="804260" cy="213022"/>
                <a:chOff x="5239161" y="468842"/>
                <a:chExt cx="804260" cy="213022"/>
              </a:xfrm>
            </p:grpSpPr>
            <p:sp>
              <p:nvSpPr>
                <p:cNvPr id="77" name="Rectángulo 76">
                  <a:extLst>
                    <a:ext uri="{FF2B5EF4-FFF2-40B4-BE49-F238E27FC236}">
                      <a16:creationId xmlns:a16="http://schemas.microsoft.com/office/drawing/2014/main" id="{DECF85C3-D5D5-4D5D-92D4-B618B7697F96}"/>
                    </a:ext>
                  </a:extLst>
                </p:cNvPr>
                <p:cNvSpPr/>
                <p:nvPr/>
              </p:nvSpPr>
              <p:spPr>
                <a:xfrm>
                  <a:off x="5239161"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78" name="Rectángulo 77">
                  <a:extLst>
                    <a:ext uri="{FF2B5EF4-FFF2-40B4-BE49-F238E27FC236}">
                      <a16:creationId xmlns:a16="http://schemas.microsoft.com/office/drawing/2014/main" id="{D375F4C4-F037-404F-99BE-779F32838052}"/>
                    </a:ext>
                  </a:extLst>
                </p:cNvPr>
                <p:cNvSpPr/>
                <p:nvPr/>
              </p:nvSpPr>
              <p:spPr>
                <a:xfrm>
                  <a:off x="5781174"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grpSp>
          <p:sp>
            <p:nvSpPr>
              <p:cNvPr id="76" name="Arco de bloque 75">
                <a:extLst>
                  <a:ext uri="{FF2B5EF4-FFF2-40B4-BE49-F238E27FC236}">
                    <a16:creationId xmlns:a16="http://schemas.microsoft.com/office/drawing/2014/main" id="{0E3DB78B-C9BF-4A55-9330-82ECF3A6C9BB}"/>
                  </a:ext>
                </a:extLst>
              </p:cNvPr>
              <p:cNvSpPr/>
              <p:nvPr/>
            </p:nvSpPr>
            <p:spPr>
              <a:xfrm>
                <a:off x="5299291" y="305353"/>
                <a:ext cx="684000" cy="540000"/>
              </a:xfrm>
              <a:prstGeom prst="blockArc">
                <a:avLst>
                  <a:gd name="adj1" fmla="val 11286934"/>
                  <a:gd name="adj2" fmla="val 0"/>
                  <a:gd name="adj3" fmla="val 25000"/>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solidFill>
                    <a:schemeClr val="tx1"/>
                  </a:solidFill>
                </a:endParaRPr>
              </a:p>
            </p:txBody>
          </p:sp>
        </p:grpSp>
        <p:grpSp>
          <p:nvGrpSpPr>
            <p:cNvPr id="12" name="Grupo 11">
              <a:extLst>
                <a:ext uri="{FF2B5EF4-FFF2-40B4-BE49-F238E27FC236}">
                  <a16:creationId xmlns:a16="http://schemas.microsoft.com/office/drawing/2014/main" id="{E1417BEF-83BA-40A2-A0DA-1368A5E5FBD2}"/>
                </a:ext>
              </a:extLst>
            </p:cNvPr>
            <p:cNvGrpSpPr/>
            <p:nvPr/>
          </p:nvGrpSpPr>
          <p:grpSpPr>
            <a:xfrm>
              <a:off x="5501408" y="3106586"/>
              <a:ext cx="804260" cy="540000"/>
              <a:chOff x="5239161" y="305353"/>
              <a:chExt cx="804260" cy="540000"/>
            </a:xfrm>
          </p:grpSpPr>
          <p:grpSp>
            <p:nvGrpSpPr>
              <p:cNvPr id="71" name="Grupo 70">
                <a:extLst>
                  <a:ext uri="{FF2B5EF4-FFF2-40B4-BE49-F238E27FC236}">
                    <a16:creationId xmlns:a16="http://schemas.microsoft.com/office/drawing/2014/main" id="{12D57E9D-C0C5-4779-A3C1-5A0EAC9EE14C}"/>
                  </a:ext>
                </a:extLst>
              </p:cNvPr>
              <p:cNvGrpSpPr/>
              <p:nvPr/>
            </p:nvGrpSpPr>
            <p:grpSpPr>
              <a:xfrm>
                <a:off x="5239161" y="468842"/>
                <a:ext cx="804260" cy="213022"/>
                <a:chOff x="5239161" y="468842"/>
                <a:chExt cx="804260" cy="213022"/>
              </a:xfrm>
            </p:grpSpPr>
            <p:sp>
              <p:nvSpPr>
                <p:cNvPr id="73" name="Rectángulo 72">
                  <a:extLst>
                    <a:ext uri="{FF2B5EF4-FFF2-40B4-BE49-F238E27FC236}">
                      <a16:creationId xmlns:a16="http://schemas.microsoft.com/office/drawing/2014/main" id="{6B688B4C-C13C-4FA6-B399-93C4D1BF5764}"/>
                    </a:ext>
                  </a:extLst>
                </p:cNvPr>
                <p:cNvSpPr/>
                <p:nvPr/>
              </p:nvSpPr>
              <p:spPr>
                <a:xfrm>
                  <a:off x="5239161"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74" name="Rectángulo 73">
                  <a:extLst>
                    <a:ext uri="{FF2B5EF4-FFF2-40B4-BE49-F238E27FC236}">
                      <a16:creationId xmlns:a16="http://schemas.microsoft.com/office/drawing/2014/main" id="{F9CA575D-C060-4E47-AD59-45E7C148EDAB}"/>
                    </a:ext>
                  </a:extLst>
                </p:cNvPr>
                <p:cNvSpPr/>
                <p:nvPr/>
              </p:nvSpPr>
              <p:spPr>
                <a:xfrm>
                  <a:off x="5781174"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grpSp>
          <p:sp>
            <p:nvSpPr>
              <p:cNvPr id="72" name="Arco de bloque 71">
                <a:extLst>
                  <a:ext uri="{FF2B5EF4-FFF2-40B4-BE49-F238E27FC236}">
                    <a16:creationId xmlns:a16="http://schemas.microsoft.com/office/drawing/2014/main" id="{71AB003E-A6EB-443D-AD53-3C90BB421F47}"/>
                  </a:ext>
                </a:extLst>
              </p:cNvPr>
              <p:cNvSpPr/>
              <p:nvPr/>
            </p:nvSpPr>
            <p:spPr>
              <a:xfrm>
                <a:off x="5299291" y="305353"/>
                <a:ext cx="684000" cy="540000"/>
              </a:xfrm>
              <a:prstGeom prst="blockArc">
                <a:avLst>
                  <a:gd name="adj1" fmla="val 11286934"/>
                  <a:gd name="adj2" fmla="val 0"/>
                  <a:gd name="adj3" fmla="val 25000"/>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solidFill>
                    <a:schemeClr val="tx1"/>
                  </a:solidFill>
                </a:endParaRPr>
              </a:p>
            </p:txBody>
          </p:sp>
        </p:grpSp>
        <p:grpSp>
          <p:nvGrpSpPr>
            <p:cNvPr id="13" name="Grupo 12">
              <a:extLst>
                <a:ext uri="{FF2B5EF4-FFF2-40B4-BE49-F238E27FC236}">
                  <a16:creationId xmlns:a16="http://schemas.microsoft.com/office/drawing/2014/main" id="{197BC75A-50DE-4FC0-A5A2-09D62ED89A62}"/>
                </a:ext>
              </a:extLst>
            </p:cNvPr>
            <p:cNvGrpSpPr/>
            <p:nvPr/>
          </p:nvGrpSpPr>
          <p:grpSpPr>
            <a:xfrm>
              <a:off x="5505161" y="3700636"/>
              <a:ext cx="804260" cy="540000"/>
              <a:chOff x="5239161" y="305353"/>
              <a:chExt cx="804260" cy="540000"/>
            </a:xfrm>
          </p:grpSpPr>
          <p:grpSp>
            <p:nvGrpSpPr>
              <p:cNvPr id="67" name="Grupo 66">
                <a:extLst>
                  <a:ext uri="{FF2B5EF4-FFF2-40B4-BE49-F238E27FC236}">
                    <a16:creationId xmlns:a16="http://schemas.microsoft.com/office/drawing/2014/main" id="{4FF90FA0-74D7-4E40-B66D-165834CD7362}"/>
                  </a:ext>
                </a:extLst>
              </p:cNvPr>
              <p:cNvGrpSpPr/>
              <p:nvPr/>
            </p:nvGrpSpPr>
            <p:grpSpPr>
              <a:xfrm>
                <a:off x="5239161" y="468842"/>
                <a:ext cx="804260" cy="213022"/>
                <a:chOff x="5239161" y="468842"/>
                <a:chExt cx="804260" cy="213022"/>
              </a:xfrm>
            </p:grpSpPr>
            <p:sp>
              <p:nvSpPr>
                <p:cNvPr id="69" name="Rectángulo 68">
                  <a:extLst>
                    <a:ext uri="{FF2B5EF4-FFF2-40B4-BE49-F238E27FC236}">
                      <a16:creationId xmlns:a16="http://schemas.microsoft.com/office/drawing/2014/main" id="{5BD6D6F9-A2CE-471B-BAB0-3026EFA15F88}"/>
                    </a:ext>
                  </a:extLst>
                </p:cNvPr>
                <p:cNvSpPr/>
                <p:nvPr/>
              </p:nvSpPr>
              <p:spPr>
                <a:xfrm>
                  <a:off x="5239161"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70" name="Rectángulo 69">
                  <a:extLst>
                    <a:ext uri="{FF2B5EF4-FFF2-40B4-BE49-F238E27FC236}">
                      <a16:creationId xmlns:a16="http://schemas.microsoft.com/office/drawing/2014/main" id="{DCE714A9-1EB6-4E73-950E-6A8EB5ED3D30}"/>
                    </a:ext>
                  </a:extLst>
                </p:cNvPr>
                <p:cNvSpPr/>
                <p:nvPr/>
              </p:nvSpPr>
              <p:spPr>
                <a:xfrm>
                  <a:off x="5781174"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grpSp>
          <p:sp>
            <p:nvSpPr>
              <p:cNvPr id="68" name="Arco de bloque 67">
                <a:extLst>
                  <a:ext uri="{FF2B5EF4-FFF2-40B4-BE49-F238E27FC236}">
                    <a16:creationId xmlns:a16="http://schemas.microsoft.com/office/drawing/2014/main" id="{7180095D-D903-430D-A6B4-663C9479367E}"/>
                  </a:ext>
                </a:extLst>
              </p:cNvPr>
              <p:cNvSpPr/>
              <p:nvPr/>
            </p:nvSpPr>
            <p:spPr>
              <a:xfrm>
                <a:off x="5299291" y="305353"/>
                <a:ext cx="684000" cy="540000"/>
              </a:xfrm>
              <a:prstGeom prst="blockArc">
                <a:avLst>
                  <a:gd name="adj1" fmla="val 11286934"/>
                  <a:gd name="adj2" fmla="val 0"/>
                  <a:gd name="adj3" fmla="val 25000"/>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solidFill>
                    <a:schemeClr val="tx1"/>
                  </a:solidFill>
                </a:endParaRPr>
              </a:p>
            </p:txBody>
          </p:sp>
        </p:grpSp>
        <p:grpSp>
          <p:nvGrpSpPr>
            <p:cNvPr id="14" name="Grupo 13">
              <a:extLst>
                <a:ext uri="{FF2B5EF4-FFF2-40B4-BE49-F238E27FC236}">
                  <a16:creationId xmlns:a16="http://schemas.microsoft.com/office/drawing/2014/main" id="{8D9EEC0C-090A-43ED-A513-AC4AFE5F7572}"/>
                </a:ext>
              </a:extLst>
            </p:cNvPr>
            <p:cNvGrpSpPr/>
            <p:nvPr/>
          </p:nvGrpSpPr>
          <p:grpSpPr>
            <a:xfrm>
              <a:off x="5512719" y="4867202"/>
              <a:ext cx="804260" cy="540000"/>
              <a:chOff x="5239161" y="305353"/>
              <a:chExt cx="804260" cy="540000"/>
            </a:xfrm>
          </p:grpSpPr>
          <p:grpSp>
            <p:nvGrpSpPr>
              <p:cNvPr id="63" name="Grupo 62">
                <a:extLst>
                  <a:ext uri="{FF2B5EF4-FFF2-40B4-BE49-F238E27FC236}">
                    <a16:creationId xmlns:a16="http://schemas.microsoft.com/office/drawing/2014/main" id="{272B35A1-5DC0-4F62-B52B-C1B14C1857D9}"/>
                  </a:ext>
                </a:extLst>
              </p:cNvPr>
              <p:cNvGrpSpPr/>
              <p:nvPr/>
            </p:nvGrpSpPr>
            <p:grpSpPr>
              <a:xfrm>
                <a:off x="5239161" y="468842"/>
                <a:ext cx="804260" cy="213022"/>
                <a:chOff x="5239161" y="468842"/>
                <a:chExt cx="804260" cy="213022"/>
              </a:xfrm>
            </p:grpSpPr>
            <p:sp>
              <p:nvSpPr>
                <p:cNvPr id="65" name="Rectángulo 64">
                  <a:extLst>
                    <a:ext uri="{FF2B5EF4-FFF2-40B4-BE49-F238E27FC236}">
                      <a16:creationId xmlns:a16="http://schemas.microsoft.com/office/drawing/2014/main" id="{DA80CFA7-62C6-4974-831F-15145A6E71EB}"/>
                    </a:ext>
                  </a:extLst>
                </p:cNvPr>
                <p:cNvSpPr/>
                <p:nvPr/>
              </p:nvSpPr>
              <p:spPr>
                <a:xfrm>
                  <a:off x="5239161"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66" name="Rectángulo 65">
                  <a:extLst>
                    <a:ext uri="{FF2B5EF4-FFF2-40B4-BE49-F238E27FC236}">
                      <a16:creationId xmlns:a16="http://schemas.microsoft.com/office/drawing/2014/main" id="{DC2CE4F8-91BB-4084-AFDE-83673107EC21}"/>
                    </a:ext>
                  </a:extLst>
                </p:cNvPr>
                <p:cNvSpPr/>
                <p:nvPr/>
              </p:nvSpPr>
              <p:spPr>
                <a:xfrm>
                  <a:off x="5781174"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grpSp>
          <p:sp>
            <p:nvSpPr>
              <p:cNvPr id="64" name="Arco de bloque 63">
                <a:extLst>
                  <a:ext uri="{FF2B5EF4-FFF2-40B4-BE49-F238E27FC236}">
                    <a16:creationId xmlns:a16="http://schemas.microsoft.com/office/drawing/2014/main" id="{DB2923A0-F8C1-46FF-AC57-68197BC53611}"/>
                  </a:ext>
                </a:extLst>
              </p:cNvPr>
              <p:cNvSpPr/>
              <p:nvPr/>
            </p:nvSpPr>
            <p:spPr>
              <a:xfrm>
                <a:off x="5299291" y="305353"/>
                <a:ext cx="684000" cy="540000"/>
              </a:xfrm>
              <a:prstGeom prst="blockArc">
                <a:avLst>
                  <a:gd name="adj1" fmla="val 11286934"/>
                  <a:gd name="adj2" fmla="val 0"/>
                  <a:gd name="adj3" fmla="val 25000"/>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solidFill>
                    <a:schemeClr val="tx1"/>
                  </a:solidFill>
                </a:endParaRPr>
              </a:p>
            </p:txBody>
          </p:sp>
        </p:grpSp>
        <p:grpSp>
          <p:nvGrpSpPr>
            <p:cNvPr id="15" name="Grupo 14">
              <a:extLst>
                <a:ext uri="{FF2B5EF4-FFF2-40B4-BE49-F238E27FC236}">
                  <a16:creationId xmlns:a16="http://schemas.microsoft.com/office/drawing/2014/main" id="{71794370-10E6-4EBA-B378-76E3A4E2F81F}"/>
                </a:ext>
              </a:extLst>
            </p:cNvPr>
            <p:cNvGrpSpPr/>
            <p:nvPr/>
          </p:nvGrpSpPr>
          <p:grpSpPr>
            <a:xfrm>
              <a:off x="5545597" y="5435398"/>
              <a:ext cx="804260" cy="540000"/>
              <a:chOff x="5239161" y="305353"/>
              <a:chExt cx="804260" cy="540000"/>
            </a:xfrm>
          </p:grpSpPr>
          <p:grpSp>
            <p:nvGrpSpPr>
              <p:cNvPr id="59" name="Grupo 58">
                <a:extLst>
                  <a:ext uri="{FF2B5EF4-FFF2-40B4-BE49-F238E27FC236}">
                    <a16:creationId xmlns:a16="http://schemas.microsoft.com/office/drawing/2014/main" id="{A7948A53-329B-43BF-82BC-E2065BCEEA4A}"/>
                  </a:ext>
                </a:extLst>
              </p:cNvPr>
              <p:cNvGrpSpPr/>
              <p:nvPr/>
            </p:nvGrpSpPr>
            <p:grpSpPr>
              <a:xfrm>
                <a:off x="5239161" y="468842"/>
                <a:ext cx="804260" cy="213022"/>
                <a:chOff x="5239161" y="468842"/>
                <a:chExt cx="804260" cy="213022"/>
              </a:xfrm>
            </p:grpSpPr>
            <p:sp>
              <p:nvSpPr>
                <p:cNvPr id="61" name="Rectángulo 60">
                  <a:extLst>
                    <a:ext uri="{FF2B5EF4-FFF2-40B4-BE49-F238E27FC236}">
                      <a16:creationId xmlns:a16="http://schemas.microsoft.com/office/drawing/2014/main" id="{741E7B7C-A311-44B8-99C2-4BFB396F18CF}"/>
                    </a:ext>
                  </a:extLst>
                </p:cNvPr>
                <p:cNvSpPr/>
                <p:nvPr/>
              </p:nvSpPr>
              <p:spPr>
                <a:xfrm>
                  <a:off x="5239161"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62" name="Rectángulo 61">
                  <a:extLst>
                    <a:ext uri="{FF2B5EF4-FFF2-40B4-BE49-F238E27FC236}">
                      <a16:creationId xmlns:a16="http://schemas.microsoft.com/office/drawing/2014/main" id="{FAFC3A32-ED57-467D-A76C-E30B012B42C5}"/>
                    </a:ext>
                  </a:extLst>
                </p:cNvPr>
                <p:cNvSpPr/>
                <p:nvPr/>
              </p:nvSpPr>
              <p:spPr>
                <a:xfrm>
                  <a:off x="5781174"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grpSp>
          <p:sp>
            <p:nvSpPr>
              <p:cNvPr id="60" name="Arco de bloque 59">
                <a:extLst>
                  <a:ext uri="{FF2B5EF4-FFF2-40B4-BE49-F238E27FC236}">
                    <a16:creationId xmlns:a16="http://schemas.microsoft.com/office/drawing/2014/main" id="{39B07A74-1F54-472E-96BB-A330A85501F8}"/>
                  </a:ext>
                </a:extLst>
              </p:cNvPr>
              <p:cNvSpPr/>
              <p:nvPr/>
            </p:nvSpPr>
            <p:spPr>
              <a:xfrm>
                <a:off x="5299291" y="305353"/>
                <a:ext cx="684000" cy="540000"/>
              </a:xfrm>
              <a:prstGeom prst="blockArc">
                <a:avLst>
                  <a:gd name="adj1" fmla="val 11286934"/>
                  <a:gd name="adj2" fmla="val 0"/>
                  <a:gd name="adj3" fmla="val 25000"/>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solidFill>
                    <a:schemeClr val="tx1"/>
                  </a:solidFill>
                </a:endParaRPr>
              </a:p>
            </p:txBody>
          </p:sp>
        </p:grpSp>
        <p:grpSp>
          <p:nvGrpSpPr>
            <p:cNvPr id="16" name="Grupo 15">
              <a:extLst>
                <a:ext uri="{FF2B5EF4-FFF2-40B4-BE49-F238E27FC236}">
                  <a16:creationId xmlns:a16="http://schemas.microsoft.com/office/drawing/2014/main" id="{477D4A49-F685-474A-A3EE-FCDAF7480F53}"/>
                </a:ext>
              </a:extLst>
            </p:cNvPr>
            <p:cNvGrpSpPr/>
            <p:nvPr/>
          </p:nvGrpSpPr>
          <p:grpSpPr>
            <a:xfrm>
              <a:off x="5512719" y="4278076"/>
              <a:ext cx="804260" cy="540000"/>
              <a:chOff x="5239161" y="305353"/>
              <a:chExt cx="804260" cy="540000"/>
            </a:xfrm>
          </p:grpSpPr>
          <p:grpSp>
            <p:nvGrpSpPr>
              <p:cNvPr id="55" name="Grupo 54">
                <a:extLst>
                  <a:ext uri="{FF2B5EF4-FFF2-40B4-BE49-F238E27FC236}">
                    <a16:creationId xmlns:a16="http://schemas.microsoft.com/office/drawing/2014/main" id="{61726333-E3CC-4926-98AE-FAD0C2313E46}"/>
                  </a:ext>
                </a:extLst>
              </p:cNvPr>
              <p:cNvGrpSpPr/>
              <p:nvPr/>
            </p:nvGrpSpPr>
            <p:grpSpPr>
              <a:xfrm>
                <a:off x="5239161" y="468842"/>
                <a:ext cx="804260" cy="213022"/>
                <a:chOff x="5239161" y="468842"/>
                <a:chExt cx="804260" cy="213022"/>
              </a:xfrm>
            </p:grpSpPr>
            <p:sp>
              <p:nvSpPr>
                <p:cNvPr id="57" name="Rectángulo 56">
                  <a:extLst>
                    <a:ext uri="{FF2B5EF4-FFF2-40B4-BE49-F238E27FC236}">
                      <a16:creationId xmlns:a16="http://schemas.microsoft.com/office/drawing/2014/main" id="{61E7D0E8-15B2-4A72-8B5E-4A17B8114264}"/>
                    </a:ext>
                  </a:extLst>
                </p:cNvPr>
                <p:cNvSpPr/>
                <p:nvPr/>
              </p:nvSpPr>
              <p:spPr>
                <a:xfrm>
                  <a:off x="5239161"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58" name="Rectángulo 57">
                  <a:extLst>
                    <a:ext uri="{FF2B5EF4-FFF2-40B4-BE49-F238E27FC236}">
                      <a16:creationId xmlns:a16="http://schemas.microsoft.com/office/drawing/2014/main" id="{3982B669-51FA-44ED-A331-105B4DDC08EB}"/>
                    </a:ext>
                  </a:extLst>
                </p:cNvPr>
                <p:cNvSpPr/>
                <p:nvPr/>
              </p:nvSpPr>
              <p:spPr>
                <a:xfrm>
                  <a:off x="5781174"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grpSp>
          <p:sp>
            <p:nvSpPr>
              <p:cNvPr id="56" name="Arco de bloque 55">
                <a:extLst>
                  <a:ext uri="{FF2B5EF4-FFF2-40B4-BE49-F238E27FC236}">
                    <a16:creationId xmlns:a16="http://schemas.microsoft.com/office/drawing/2014/main" id="{792AA7CF-66F8-4579-A298-01036B8C0CDF}"/>
                  </a:ext>
                </a:extLst>
              </p:cNvPr>
              <p:cNvSpPr/>
              <p:nvPr/>
            </p:nvSpPr>
            <p:spPr>
              <a:xfrm>
                <a:off x="5299291" y="305353"/>
                <a:ext cx="684000" cy="540000"/>
              </a:xfrm>
              <a:prstGeom prst="blockArc">
                <a:avLst>
                  <a:gd name="adj1" fmla="val 11286934"/>
                  <a:gd name="adj2" fmla="val 0"/>
                  <a:gd name="adj3" fmla="val 25000"/>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solidFill>
                    <a:schemeClr val="tx1"/>
                  </a:solidFill>
                </a:endParaRPr>
              </a:p>
            </p:txBody>
          </p:sp>
        </p:grpSp>
        <p:grpSp>
          <p:nvGrpSpPr>
            <p:cNvPr id="17" name="Grupo 16">
              <a:extLst>
                <a:ext uri="{FF2B5EF4-FFF2-40B4-BE49-F238E27FC236}">
                  <a16:creationId xmlns:a16="http://schemas.microsoft.com/office/drawing/2014/main" id="{54D406B8-E863-460F-B888-A03CDC052CD4}"/>
                </a:ext>
              </a:extLst>
            </p:cNvPr>
            <p:cNvGrpSpPr/>
            <p:nvPr/>
          </p:nvGrpSpPr>
          <p:grpSpPr>
            <a:xfrm>
              <a:off x="5520278" y="6110246"/>
              <a:ext cx="804260" cy="540000"/>
              <a:chOff x="5239161" y="305353"/>
              <a:chExt cx="804260" cy="540000"/>
            </a:xfrm>
          </p:grpSpPr>
          <p:grpSp>
            <p:nvGrpSpPr>
              <p:cNvPr id="51" name="Grupo 50">
                <a:extLst>
                  <a:ext uri="{FF2B5EF4-FFF2-40B4-BE49-F238E27FC236}">
                    <a16:creationId xmlns:a16="http://schemas.microsoft.com/office/drawing/2014/main" id="{BF7FABB8-6A12-417C-9683-F068382E52FA}"/>
                  </a:ext>
                </a:extLst>
              </p:cNvPr>
              <p:cNvGrpSpPr/>
              <p:nvPr/>
            </p:nvGrpSpPr>
            <p:grpSpPr>
              <a:xfrm>
                <a:off x="5239161" y="468842"/>
                <a:ext cx="804260" cy="213022"/>
                <a:chOff x="5239161" y="468842"/>
                <a:chExt cx="804260" cy="213022"/>
              </a:xfrm>
            </p:grpSpPr>
            <p:sp>
              <p:nvSpPr>
                <p:cNvPr id="53" name="Rectángulo 52">
                  <a:extLst>
                    <a:ext uri="{FF2B5EF4-FFF2-40B4-BE49-F238E27FC236}">
                      <a16:creationId xmlns:a16="http://schemas.microsoft.com/office/drawing/2014/main" id="{D5D28DD0-67C6-467C-87F7-C78EB675452B}"/>
                    </a:ext>
                  </a:extLst>
                </p:cNvPr>
                <p:cNvSpPr/>
                <p:nvPr/>
              </p:nvSpPr>
              <p:spPr>
                <a:xfrm>
                  <a:off x="5239161"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54" name="Rectángulo 53">
                  <a:extLst>
                    <a:ext uri="{FF2B5EF4-FFF2-40B4-BE49-F238E27FC236}">
                      <a16:creationId xmlns:a16="http://schemas.microsoft.com/office/drawing/2014/main" id="{9A0410D2-47D2-4270-B756-E27AA62F89E8}"/>
                    </a:ext>
                  </a:extLst>
                </p:cNvPr>
                <p:cNvSpPr/>
                <p:nvPr/>
              </p:nvSpPr>
              <p:spPr>
                <a:xfrm>
                  <a:off x="5781174" y="468842"/>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grpSp>
          <p:sp>
            <p:nvSpPr>
              <p:cNvPr id="52" name="Arco de bloque 51">
                <a:extLst>
                  <a:ext uri="{FF2B5EF4-FFF2-40B4-BE49-F238E27FC236}">
                    <a16:creationId xmlns:a16="http://schemas.microsoft.com/office/drawing/2014/main" id="{286B77B4-A0ED-4F0A-AC23-96C39C4BAB73}"/>
                  </a:ext>
                </a:extLst>
              </p:cNvPr>
              <p:cNvSpPr/>
              <p:nvPr/>
            </p:nvSpPr>
            <p:spPr>
              <a:xfrm>
                <a:off x="5299291" y="305353"/>
                <a:ext cx="684000" cy="540000"/>
              </a:xfrm>
              <a:prstGeom prst="blockArc">
                <a:avLst>
                  <a:gd name="adj1" fmla="val 11286934"/>
                  <a:gd name="adj2" fmla="val 0"/>
                  <a:gd name="adj3" fmla="val 25000"/>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solidFill>
                    <a:schemeClr val="tx1"/>
                  </a:solidFill>
                </a:endParaRPr>
              </a:p>
            </p:txBody>
          </p:sp>
        </p:grpSp>
      </p:grpSp>
      <p:sp>
        <p:nvSpPr>
          <p:cNvPr id="98" name="CuadroTexto 97">
            <a:extLst>
              <a:ext uri="{FF2B5EF4-FFF2-40B4-BE49-F238E27FC236}">
                <a16:creationId xmlns:a16="http://schemas.microsoft.com/office/drawing/2014/main" id="{9AF5D4FF-A41D-47C4-91A2-38EE7EAF9E9D}"/>
              </a:ext>
            </a:extLst>
          </p:cNvPr>
          <p:cNvSpPr txBox="1"/>
          <p:nvPr/>
        </p:nvSpPr>
        <p:spPr>
          <a:xfrm>
            <a:off x="619664" y="440173"/>
            <a:ext cx="4795512" cy="2862322"/>
          </a:xfrm>
          <a:prstGeom prst="rect">
            <a:avLst/>
          </a:prstGeom>
          <a:noFill/>
        </p:spPr>
        <p:txBody>
          <a:bodyPr wrap="square">
            <a:spAutoFit/>
          </a:bodyPr>
          <a:lstStyle/>
          <a:p>
            <a:r>
              <a:rPr lang="es-ES" dirty="0"/>
              <a:t>Cuando se recuperó de la sorpresa, salió corriendo y le dijo a su mamá:</a:t>
            </a:r>
          </a:p>
          <a:p>
            <a:endParaRPr lang="es-ES" dirty="0"/>
          </a:p>
          <a:p>
            <a:r>
              <a:rPr lang="es-ES" dirty="0"/>
              <a:t>-“Mamita, mira lo que tengo, mi sueño era realidad”.</a:t>
            </a:r>
          </a:p>
          <a:p>
            <a:endParaRPr lang="es-ES" dirty="0"/>
          </a:p>
          <a:p>
            <a:r>
              <a:rPr lang="es-ES" dirty="0"/>
              <a:t>A veces es tan grande el deseo de lograr algo en la vida, que cuando al fin logramos nuestro sueño, nos parece imposible haberlo hecho realidad.</a:t>
            </a:r>
          </a:p>
        </p:txBody>
      </p:sp>
      <p:sp>
        <p:nvSpPr>
          <p:cNvPr id="95" name="CuadroTexto 94">
            <a:extLst>
              <a:ext uri="{FF2B5EF4-FFF2-40B4-BE49-F238E27FC236}">
                <a16:creationId xmlns:a16="http://schemas.microsoft.com/office/drawing/2014/main" id="{28C2C85E-3DE2-4AD4-A18C-5E264AAF7B0E}"/>
              </a:ext>
            </a:extLst>
          </p:cNvPr>
          <p:cNvSpPr txBox="1"/>
          <p:nvPr/>
        </p:nvSpPr>
        <p:spPr>
          <a:xfrm>
            <a:off x="6705431" y="2158409"/>
            <a:ext cx="4932036" cy="1569660"/>
          </a:xfrm>
          <a:prstGeom prst="rect">
            <a:avLst/>
          </a:prstGeom>
          <a:noFill/>
        </p:spPr>
        <p:txBody>
          <a:bodyPr wrap="square">
            <a:spAutoFit/>
          </a:bodyPr>
          <a:lstStyle/>
          <a:p>
            <a:r>
              <a:rPr lang="es-ES" sz="3200" dirty="0">
                <a:latin typeface="AR CARTER" panose="02000000000000000000" pitchFamily="2" charset="0"/>
              </a:rPr>
              <a:t>Sigue tus metas confiando en que los lograras, siempre hay sueños por hacer realidad. Mucho depende de ti.</a:t>
            </a:r>
          </a:p>
        </p:txBody>
      </p:sp>
      <p:pic>
        <p:nvPicPr>
          <p:cNvPr id="3" name="Imagen 2">
            <a:extLst>
              <a:ext uri="{FF2B5EF4-FFF2-40B4-BE49-F238E27FC236}">
                <a16:creationId xmlns:a16="http://schemas.microsoft.com/office/drawing/2014/main" id="{816414D8-9976-47CC-ADC9-8820E513BC89}"/>
              </a:ext>
            </a:extLst>
          </p:cNvPr>
          <p:cNvPicPr>
            <a:picLocks noChangeAspect="1"/>
          </p:cNvPicPr>
          <p:nvPr/>
        </p:nvPicPr>
        <p:blipFill>
          <a:blip r:embed="rId2"/>
          <a:stretch>
            <a:fillRect/>
          </a:stretch>
        </p:blipFill>
        <p:spPr>
          <a:xfrm>
            <a:off x="1144058" y="3812559"/>
            <a:ext cx="3524250" cy="1981200"/>
          </a:xfrm>
          <a:prstGeom prst="rect">
            <a:avLst/>
          </a:prstGeom>
        </p:spPr>
      </p:pic>
    </p:spTree>
    <p:extLst>
      <p:ext uri="{BB962C8B-B14F-4D97-AF65-F5344CB8AC3E}">
        <p14:creationId xmlns:p14="http://schemas.microsoft.com/office/powerpoint/2010/main" val="7431045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linds(horizontal)">
                                      <p:cBhvr>
                                        <p:cTn id="7" dur="500"/>
                                        <p:tgtEl>
                                          <p:spTgt spid="9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8" presetClass="exit" presetSubtype="32" fill="hold" grpId="1" nodeType="clickEffect">
                                  <p:stCondLst>
                                    <p:cond delay="0"/>
                                  </p:stCondLst>
                                  <p:childTnLst>
                                    <p:animEffect transition="out" filter="diamond(out)">
                                      <p:cBhvr>
                                        <p:cTn id="17" dur="2000"/>
                                        <p:tgtEl>
                                          <p:spTgt spid="98"/>
                                        </p:tgtEl>
                                      </p:cBhvr>
                                    </p:animEffect>
                                    <p:set>
                                      <p:cBhvr>
                                        <p:cTn id="18" dur="1" fill="hold">
                                          <p:stCondLst>
                                            <p:cond delay="1999"/>
                                          </p:stCondLst>
                                        </p:cTn>
                                        <p:tgtEl>
                                          <p:spTgt spid="9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7" presetClass="exit" presetSubtype="10" fill="hold" nodeType="clickEffect">
                                  <p:stCondLst>
                                    <p:cond delay="0"/>
                                  </p:stCondLst>
                                  <p:childTnLst>
                                    <p:anim calcmode="lin" valueType="num">
                                      <p:cBhvr>
                                        <p:cTn id="22" dur="500"/>
                                        <p:tgtEl>
                                          <p:spTgt spid="3"/>
                                        </p:tgtEl>
                                        <p:attrNameLst>
                                          <p:attrName>ppt_w</p:attrName>
                                        </p:attrNameLst>
                                      </p:cBhvr>
                                      <p:tavLst>
                                        <p:tav tm="0">
                                          <p:val>
                                            <p:strVal val="ppt_w"/>
                                          </p:val>
                                        </p:tav>
                                        <p:tav tm="100000">
                                          <p:val>
                                            <p:fltVal val="0"/>
                                          </p:val>
                                        </p:tav>
                                      </p:tavLst>
                                    </p:anim>
                                    <p:anim calcmode="lin" valueType="num">
                                      <p:cBhvr>
                                        <p:cTn id="23" dur="500"/>
                                        <p:tgtEl>
                                          <p:spTgt spid="3"/>
                                        </p:tgtEl>
                                        <p:attrNameLst>
                                          <p:attrName>ppt_h</p:attrName>
                                        </p:attrNameLst>
                                      </p:cBhvr>
                                      <p:tavLst>
                                        <p:tav tm="0">
                                          <p:val>
                                            <p:strVal val="ppt_h"/>
                                          </p:val>
                                        </p:tav>
                                        <p:tav tm="100000">
                                          <p:val>
                                            <p:strVal val="ppt_h"/>
                                          </p:val>
                                        </p:tav>
                                      </p:tavLst>
                                    </p:anim>
                                    <p:set>
                                      <p:cBhvr>
                                        <p:cTn id="24" dur="1" fill="hold">
                                          <p:stCondLst>
                                            <p:cond delay="499"/>
                                          </p:stCondLst>
                                        </p:cTn>
                                        <p:tgtEl>
                                          <p:spTgt spid="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95"/>
                                        </p:tgtEl>
                                        <p:attrNameLst>
                                          <p:attrName>style.visibility</p:attrName>
                                        </p:attrNameLst>
                                      </p:cBhvr>
                                      <p:to>
                                        <p:strVal val="visible"/>
                                      </p:to>
                                    </p:set>
                                    <p:anim calcmode="lin" valueType="num">
                                      <p:cBhvr additive="base">
                                        <p:cTn id="29" dur="500"/>
                                        <p:tgtEl>
                                          <p:spTgt spid="95"/>
                                        </p:tgtEl>
                                        <p:attrNameLst>
                                          <p:attrName>ppt_y</p:attrName>
                                        </p:attrNameLst>
                                      </p:cBhvr>
                                      <p:tavLst>
                                        <p:tav tm="0">
                                          <p:val>
                                            <p:strVal val="#ppt_y+#ppt_h*1.125000"/>
                                          </p:val>
                                        </p:tav>
                                        <p:tav tm="100000">
                                          <p:val>
                                            <p:strVal val="#ppt_y"/>
                                          </p:val>
                                        </p:tav>
                                      </p:tavLst>
                                    </p:anim>
                                    <p:animEffect transition="in" filter="wipe(up)">
                                      <p:cBhvr>
                                        <p:cTn id="30" dur="500"/>
                                        <p:tgtEl>
                                          <p:spTgt spid="95"/>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98" grpId="1"/>
      <p:bldP spid="95" grpId="0"/>
      <p:bldP spid="9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D6C3A3CD-D5B7-4A1C-8B5D-9A3A1EEF0785}"/>
              </a:ext>
            </a:extLst>
          </p:cNvPr>
          <p:cNvGrpSpPr/>
          <p:nvPr/>
        </p:nvGrpSpPr>
        <p:grpSpPr>
          <a:xfrm flipH="1">
            <a:off x="0" y="0"/>
            <a:ext cx="6502215" cy="6858000"/>
            <a:chOff x="5798188" y="-29415"/>
            <a:chExt cx="6502215" cy="6858000"/>
          </a:xfrm>
        </p:grpSpPr>
        <p:sp>
          <p:nvSpPr>
            <p:cNvPr id="5" name="Rectángulo 4">
              <a:extLst>
                <a:ext uri="{FF2B5EF4-FFF2-40B4-BE49-F238E27FC236}">
                  <a16:creationId xmlns:a16="http://schemas.microsoft.com/office/drawing/2014/main" id="{7F05976D-E046-45BE-BDB5-B27EC4B8F0C4}"/>
                </a:ext>
              </a:extLst>
            </p:cNvPr>
            <p:cNvSpPr/>
            <p:nvPr/>
          </p:nvSpPr>
          <p:spPr>
            <a:xfrm>
              <a:off x="6204403" y="-29415"/>
              <a:ext cx="6096000" cy="6858000"/>
            </a:xfrm>
            <a:prstGeom prst="rect">
              <a:avLst/>
            </a:prstGeom>
            <a:gradFill>
              <a:gsLst>
                <a:gs pos="0">
                  <a:srgbClr val="D7B3FB"/>
                </a:gs>
                <a:gs pos="100000">
                  <a:srgbClr val="AE65F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6" name="Grupo 5">
              <a:extLst>
                <a:ext uri="{FF2B5EF4-FFF2-40B4-BE49-F238E27FC236}">
                  <a16:creationId xmlns:a16="http://schemas.microsoft.com/office/drawing/2014/main" id="{1AB8AED4-E629-4258-BF3B-ADC2283FFEA2}"/>
                </a:ext>
              </a:extLst>
            </p:cNvPr>
            <p:cNvGrpSpPr/>
            <p:nvPr/>
          </p:nvGrpSpPr>
          <p:grpSpPr>
            <a:xfrm>
              <a:off x="5798188" y="123788"/>
              <a:ext cx="851721" cy="6365593"/>
              <a:chOff x="5798188" y="123788"/>
              <a:chExt cx="851721" cy="6365593"/>
            </a:xfrm>
          </p:grpSpPr>
          <p:grpSp>
            <p:nvGrpSpPr>
              <p:cNvPr id="8" name="Grupo 7">
                <a:extLst>
                  <a:ext uri="{FF2B5EF4-FFF2-40B4-BE49-F238E27FC236}">
                    <a16:creationId xmlns:a16="http://schemas.microsoft.com/office/drawing/2014/main" id="{066446E7-A967-4F14-89E7-8DE5640BB9B5}"/>
                  </a:ext>
                </a:extLst>
              </p:cNvPr>
              <p:cNvGrpSpPr/>
              <p:nvPr/>
            </p:nvGrpSpPr>
            <p:grpSpPr>
              <a:xfrm>
                <a:off x="5798188" y="123788"/>
                <a:ext cx="851721" cy="5095033"/>
                <a:chOff x="5355801" y="223794"/>
                <a:chExt cx="851721" cy="5095033"/>
              </a:xfrm>
            </p:grpSpPr>
            <p:grpSp>
              <p:nvGrpSpPr>
                <p:cNvPr id="12" name="Grupo 11">
                  <a:extLst>
                    <a:ext uri="{FF2B5EF4-FFF2-40B4-BE49-F238E27FC236}">
                      <a16:creationId xmlns:a16="http://schemas.microsoft.com/office/drawing/2014/main" id="{EA20D38C-9DD6-4E5E-832C-1D501030AD58}"/>
                    </a:ext>
                  </a:extLst>
                </p:cNvPr>
                <p:cNvGrpSpPr/>
                <p:nvPr/>
              </p:nvGrpSpPr>
              <p:grpSpPr>
                <a:xfrm>
                  <a:off x="5416737" y="223794"/>
                  <a:ext cx="728873" cy="540000"/>
                  <a:chOff x="5352487" y="1582331"/>
                  <a:chExt cx="728873" cy="540000"/>
                </a:xfrm>
              </p:grpSpPr>
              <p:sp>
                <p:nvSpPr>
                  <p:cNvPr id="34" name="Rectángulo 33">
                    <a:extLst>
                      <a:ext uri="{FF2B5EF4-FFF2-40B4-BE49-F238E27FC236}">
                        <a16:creationId xmlns:a16="http://schemas.microsoft.com/office/drawing/2014/main" id="{48C7C436-5D7A-4106-93F4-8CD6B75F3844}"/>
                      </a:ext>
                    </a:extLst>
                  </p:cNvPr>
                  <p:cNvSpPr/>
                  <p:nvPr/>
                </p:nvSpPr>
                <p:spPr>
                  <a:xfrm>
                    <a:off x="5819113" y="1690076"/>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35" name="Arco de bloque 34">
                    <a:extLst>
                      <a:ext uri="{FF2B5EF4-FFF2-40B4-BE49-F238E27FC236}">
                        <a16:creationId xmlns:a16="http://schemas.microsoft.com/office/drawing/2014/main" id="{439E240F-39A6-4C6A-ADF4-1F985037ED6B}"/>
                      </a:ext>
                    </a:extLst>
                  </p:cNvPr>
                  <p:cNvSpPr/>
                  <p:nvPr/>
                </p:nvSpPr>
                <p:spPr>
                  <a:xfrm>
                    <a:off x="5352487" y="1582331"/>
                    <a:ext cx="684000" cy="540000"/>
                  </a:xfrm>
                  <a:prstGeom prst="blockArc">
                    <a:avLst>
                      <a:gd name="adj1" fmla="val 4734086"/>
                      <a:gd name="adj2" fmla="val 0"/>
                      <a:gd name="adj3" fmla="val 25000"/>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solidFill>
                        <a:schemeClr val="tx1"/>
                      </a:solidFill>
                    </a:endParaRPr>
                  </a:p>
                </p:txBody>
              </p:sp>
            </p:grpSp>
            <p:grpSp>
              <p:nvGrpSpPr>
                <p:cNvPr id="13" name="Grupo 12">
                  <a:extLst>
                    <a:ext uri="{FF2B5EF4-FFF2-40B4-BE49-F238E27FC236}">
                      <a16:creationId xmlns:a16="http://schemas.microsoft.com/office/drawing/2014/main" id="{38C57B5B-F323-4164-B645-1AE7DC00FC8F}"/>
                    </a:ext>
                  </a:extLst>
                </p:cNvPr>
                <p:cNvGrpSpPr/>
                <p:nvPr/>
              </p:nvGrpSpPr>
              <p:grpSpPr>
                <a:xfrm>
                  <a:off x="5478649" y="1046780"/>
                  <a:ext cx="728873" cy="540000"/>
                  <a:chOff x="5352487" y="1582331"/>
                  <a:chExt cx="728873" cy="540000"/>
                </a:xfrm>
              </p:grpSpPr>
              <p:sp>
                <p:nvSpPr>
                  <p:cNvPr id="32" name="Rectángulo 31">
                    <a:extLst>
                      <a:ext uri="{FF2B5EF4-FFF2-40B4-BE49-F238E27FC236}">
                        <a16:creationId xmlns:a16="http://schemas.microsoft.com/office/drawing/2014/main" id="{DEBB2F6D-0F47-466F-88EE-CC389BAC5047}"/>
                      </a:ext>
                    </a:extLst>
                  </p:cNvPr>
                  <p:cNvSpPr/>
                  <p:nvPr/>
                </p:nvSpPr>
                <p:spPr>
                  <a:xfrm>
                    <a:off x="5819113" y="1690076"/>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33" name="Arco de bloque 32">
                    <a:extLst>
                      <a:ext uri="{FF2B5EF4-FFF2-40B4-BE49-F238E27FC236}">
                        <a16:creationId xmlns:a16="http://schemas.microsoft.com/office/drawing/2014/main" id="{CFC2B2D8-FA40-4310-886F-33F9446AE626}"/>
                      </a:ext>
                    </a:extLst>
                  </p:cNvPr>
                  <p:cNvSpPr/>
                  <p:nvPr/>
                </p:nvSpPr>
                <p:spPr>
                  <a:xfrm>
                    <a:off x="5352487" y="1582331"/>
                    <a:ext cx="684000" cy="540000"/>
                  </a:xfrm>
                  <a:prstGeom prst="blockArc">
                    <a:avLst>
                      <a:gd name="adj1" fmla="val 4734086"/>
                      <a:gd name="adj2" fmla="val 0"/>
                      <a:gd name="adj3" fmla="val 25000"/>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solidFill>
                        <a:schemeClr val="tx1"/>
                      </a:solidFill>
                    </a:endParaRPr>
                  </a:p>
                </p:txBody>
              </p:sp>
            </p:grpSp>
            <p:grpSp>
              <p:nvGrpSpPr>
                <p:cNvPr id="14" name="Grupo 13">
                  <a:extLst>
                    <a:ext uri="{FF2B5EF4-FFF2-40B4-BE49-F238E27FC236}">
                      <a16:creationId xmlns:a16="http://schemas.microsoft.com/office/drawing/2014/main" id="{9997EFF4-F336-4104-BF8E-78599A908A5B}"/>
                    </a:ext>
                  </a:extLst>
                </p:cNvPr>
                <p:cNvGrpSpPr/>
                <p:nvPr/>
              </p:nvGrpSpPr>
              <p:grpSpPr>
                <a:xfrm>
                  <a:off x="5478649" y="1036577"/>
                  <a:ext cx="728873" cy="540000"/>
                  <a:chOff x="5352487" y="1582331"/>
                  <a:chExt cx="728873" cy="540000"/>
                </a:xfrm>
              </p:grpSpPr>
              <p:sp>
                <p:nvSpPr>
                  <p:cNvPr id="30" name="Rectángulo 29">
                    <a:extLst>
                      <a:ext uri="{FF2B5EF4-FFF2-40B4-BE49-F238E27FC236}">
                        <a16:creationId xmlns:a16="http://schemas.microsoft.com/office/drawing/2014/main" id="{778B4118-D91E-4966-923C-B95DAC7D9229}"/>
                      </a:ext>
                    </a:extLst>
                  </p:cNvPr>
                  <p:cNvSpPr/>
                  <p:nvPr/>
                </p:nvSpPr>
                <p:spPr>
                  <a:xfrm>
                    <a:off x="5819113" y="1690076"/>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31" name="Arco de bloque 30">
                    <a:extLst>
                      <a:ext uri="{FF2B5EF4-FFF2-40B4-BE49-F238E27FC236}">
                        <a16:creationId xmlns:a16="http://schemas.microsoft.com/office/drawing/2014/main" id="{81352FBB-96A6-4059-9DD2-4495D21196F6}"/>
                      </a:ext>
                    </a:extLst>
                  </p:cNvPr>
                  <p:cNvSpPr/>
                  <p:nvPr/>
                </p:nvSpPr>
                <p:spPr>
                  <a:xfrm>
                    <a:off x="5352487" y="1582331"/>
                    <a:ext cx="684000" cy="540000"/>
                  </a:xfrm>
                  <a:prstGeom prst="blockArc">
                    <a:avLst>
                      <a:gd name="adj1" fmla="val 4734086"/>
                      <a:gd name="adj2" fmla="val 0"/>
                      <a:gd name="adj3" fmla="val 25000"/>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solidFill>
                        <a:schemeClr val="tx1"/>
                      </a:solidFill>
                    </a:endParaRPr>
                  </a:p>
                </p:txBody>
              </p:sp>
            </p:grpSp>
            <p:grpSp>
              <p:nvGrpSpPr>
                <p:cNvPr id="15" name="Grupo 14">
                  <a:extLst>
                    <a:ext uri="{FF2B5EF4-FFF2-40B4-BE49-F238E27FC236}">
                      <a16:creationId xmlns:a16="http://schemas.microsoft.com/office/drawing/2014/main" id="{82A8A2F1-0254-4967-A07C-B32C86A6BD9D}"/>
                    </a:ext>
                  </a:extLst>
                </p:cNvPr>
                <p:cNvGrpSpPr/>
                <p:nvPr/>
              </p:nvGrpSpPr>
              <p:grpSpPr>
                <a:xfrm>
                  <a:off x="5431747" y="1860433"/>
                  <a:ext cx="728873" cy="540000"/>
                  <a:chOff x="5352487" y="1582331"/>
                  <a:chExt cx="728873" cy="540000"/>
                </a:xfrm>
              </p:grpSpPr>
              <p:sp>
                <p:nvSpPr>
                  <p:cNvPr id="28" name="Rectángulo 27">
                    <a:extLst>
                      <a:ext uri="{FF2B5EF4-FFF2-40B4-BE49-F238E27FC236}">
                        <a16:creationId xmlns:a16="http://schemas.microsoft.com/office/drawing/2014/main" id="{E0EDC7BC-1C00-41C3-A188-318E1E56DAA5}"/>
                      </a:ext>
                    </a:extLst>
                  </p:cNvPr>
                  <p:cNvSpPr/>
                  <p:nvPr/>
                </p:nvSpPr>
                <p:spPr>
                  <a:xfrm>
                    <a:off x="5819113" y="1690076"/>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29" name="Arco de bloque 28">
                    <a:extLst>
                      <a:ext uri="{FF2B5EF4-FFF2-40B4-BE49-F238E27FC236}">
                        <a16:creationId xmlns:a16="http://schemas.microsoft.com/office/drawing/2014/main" id="{6D4F40A8-C5C3-4827-95D1-D7333A0EB9B7}"/>
                      </a:ext>
                    </a:extLst>
                  </p:cNvPr>
                  <p:cNvSpPr/>
                  <p:nvPr/>
                </p:nvSpPr>
                <p:spPr>
                  <a:xfrm>
                    <a:off x="5352487" y="1582331"/>
                    <a:ext cx="684000" cy="540000"/>
                  </a:xfrm>
                  <a:prstGeom prst="blockArc">
                    <a:avLst>
                      <a:gd name="adj1" fmla="val 4734086"/>
                      <a:gd name="adj2" fmla="val 0"/>
                      <a:gd name="adj3" fmla="val 25000"/>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solidFill>
                        <a:schemeClr val="tx1"/>
                      </a:solidFill>
                    </a:endParaRPr>
                  </a:p>
                </p:txBody>
              </p:sp>
            </p:grpSp>
            <p:grpSp>
              <p:nvGrpSpPr>
                <p:cNvPr id="16" name="Grupo 15">
                  <a:extLst>
                    <a:ext uri="{FF2B5EF4-FFF2-40B4-BE49-F238E27FC236}">
                      <a16:creationId xmlns:a16="http://schemas.microsoft.com/office/drawing/2014/main" id="{358B09D2-FB2A-42D2-AC0D-9A2461DC3E7C}"/>
                    </a:ext>
                  </a:extLst>
                </p:cNvPr>
                <p:cNvGrpSpPr/>
                <p:nvPr/>
              </p:nvGrpSpPr>
              <p:grpSpPr>
                <a:xfrm>
                  <a:off x="5416737" y="2564031"/>
                  <a:ext cx="728873" cy="540000"/>
                  <a:chOff x="5352487" y="1582331"/>
                  <a:chExt cx="728873" cy="540000"/>
                </a:xfrm>
              </p:grpSpPr>
              <p:sp>
                <p:nvSpPr>
                  <p:cNvPr id="26" name="Rectángulo 25">
                    <a:extLst>
                      <a:ext uri="{FF2B5EF4-FFF2-40B4-BE49-F238E27FC236}">
                        <a16:creationId xmlns:a16="http://schemas.microsoft.com/office/drawing/2014/main" id="{74224A77-014A-49F2-8A67-2B6E5D38F1AD}"/>
                      </a:ext>
                    </a:extLst>
                  </p:cNvPr>
                  <p:cNvSpPr/>
                  <p:nvPr/>
                </p:nvSpPr>
                <p:spPr>
                  <a:xfrm>
                    <a:off x="5819113" y="1690076"/>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27" name="Arco de bloque 26">
                    <a:extLst>
                      <a:ext uri="{FF2B5EF4-FFF2-40B4-BE49-F238E27FC236}">
                        <a16:creationId xmlns:a16="http://schemas.microsoft.com/office/drawing/2014/main" id="{751ABA38-F1B3-4ED7-86ED-2EB1874BE72A}"/>
                      </a:ext>
                    </a:extLst>
                  </p:cNvPr>
                  <p:cNvSpPr/>
                  <p:nvPr/>
                </p:nvSpPr>
                <p:spPr>
                  <a:xfrm>
                    <a:off x="5352487" y="1582331"/>
                    <a:ext cx="684000" cy="540000"/>
                  </a:xfrm>
                  <a:prstGeom prst="blockArc">
                    <a:avLst>
                      <a:gd name="adj1" fmla="val 4734086"/>
                      <a:gd name="adj2" fmla="val 0"/>
                      <a:gd name="adj3" fmla="val 25000"/>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solidFill>
                        <a:schemeClr val="tx1"/>
                      </a:solidFill>
                    </a:endParaRPr>
                  </a:p>
                </p:txBody>
              </p:sp>
            </p:grpSp>
            <p:grpSp>
              <p:nvGrpSpPr>
                <p:cNvPr id="17" name="Grupo 16">
                  <a:extLst>
                    <a:ext uri="{FF2B5EF4-FFF2-40B4-BE49-F238E27FC236}">
                      <a16:creationId xmlns:a16="http://schemas.microsoft.com/office/drawing/2014/main" id="{DE8C68F3-BD32-4A86-9752-25406F041674}"/>
                    </a:ext>
                  </a:extLst>
                </p:cNvPr>
                <p:cNvGrpSpPr/>
                <p:nvPr/>
              </p:nvGrpSpPr>
              <p:grpSpPr>
                <a:xfrm>
                  <a:off x="5427713" y="3267629"/>
                  <a:ext cx="728873" cy="540000"/>
                  <a:chOff x="5352487" y="1582331"/>
                  <a:chExt cx="728873" cy="540000"/>
                </a:xfrm>
              </p:grpSpPr>
              <p:sp>
                <p:nvSpPr>
                  <p:cNvPr id="24" name="Rectángulo 23">
                    <a:extLst>
                      <a:ext uri="{FF2B5EF4-FFF2-40B4-BE49-F238E27FC236}">
                        <a16:creationId xmlns:a16="http://schemas.microsoft.com/office/drawing/2014/main" id="{C2474844-C0BE-4BF9-92CB-0FC88D763CD5}"/>
                      </a:ext>
                    </a:extLst>
                  </p:cNvPr>
                  <p:cNvSpPr/>
                  <p:nvPr/>
                </p:nvSpPr>
                <p:spPr>
                  <a:xfrm>
                    <a:off x="5819113" y="1690076"/>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25" name="Arco de bloque 24">
                    <a:extLst>
                      <a:ext uri="{FF2B5EF4-FFF2-40B4-BE49-F238E27FC236}">
                        <a16:creationId xmlns:a16="http://schemas.microsoft.com/office/drawing/2014/main" id="{C6EB33E6-5E8D-4A13-B320-37ADA082E3E3}"/>
                      </a:ext>
                    </a:extLst>
                  </p:cNvPr>
                  <p:cNvSpPr/>
                  <p:nvPr/>
                </p:nvSpPr>
                <p:spPr>
                  <a:xfrm>
                    <a:off x="5352487" y="1582331"/>
                    <a:ext cx="684000" cy="540000"/>
                  </a:xfrm>
                  <a:prstGeom prst="blockArc">
                    <a:avLst>
                      <a:gd name="adj1" fmla="val 4734086"/>
                      <a:gd name="adj2" fmla="val 0"/>
                      <a:gd name="adj3" fmla="val 25000"/>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solidFill>
                        <a:schemeClr val="tx1"/>
                      </a:solidFill>
                    </a:endParaRPr>
                  </a:p>
                </p:txBody>
              </p:sp>
            </p:grpSp>
            <p:grpSp>
              <p:nvGrpSpPr>
                <p:cNvPr id="18" name="Grupo 17">
                  <a:extLst>
                    <a:ext uri="{FF2B5EF4-FFF2-40B4-BE49-F238E27FC236}">
                      <a16:creationId xmlns:a16="http://schemas.microsoft.com/office/drawing/2014/main" id="{EB338EC1-2016-48A1-A536-3A4318BBC576}"/>
                    </a:ext>
                  </a:extLst>
                </p:cNvPr>
                <p:cNvGrpSpPr/>
                <p:nvPr/>
              </p:nvGrpSpPr>
              <p:grpSpPr>
                <a:xfrm>
                  <a:off x="5360403" y="4778827"/>
                  <a:ext cx="728873" cy="540000"/>
                  <a:chOff x="5352487" y="1582331"/>
                  <a:chExt cx="728873" cy="540000"/>
                </a:xfrm>
              </p:grpSpPr>
              <p:sp>
                <p:nvSpPr>
                  <p:cNvPr id="22" name="Rectángulo 21">
                    <a:extLst>
                      <a:ext uri="{FF2B5EF4-FFF2-40B4-BE49-F238E27FC236}">
                        <a16:creationId xmlns:a16="http://schemas.microsoft.com/office/drawing/2014/main" id="{ED261C80-B6D3-48B6-B6C5-D0F2161D1D7E}"/>
                      </a:ext>
                    </a:extLst>
                  </p:cNvPr>
                  <p:cNvSpPr/>
                  <p:nvPr/>
                </p:nvSpPr>
                <p:spPr>
                  <a:xfrm>
                    <a:off x="5819113" y="1690076"/>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dirty="0"/>
                  </a:p>
                </p:txBody>
              </p:sp>
              <p:sp>
                <p:nvSpPr>
                  <p:cNvPr id="23" name="Arco de bloque 22">
                    <a:extLst>
                      <a:ext uri="{FF2B5EF4-FFF2-40B4-BE49-F238E27FC236}">
                        <a16:creationId xmlns:a16="http://schemas.microsoft.com/office/drawing/2014/main" id="{B8133B10-D062-4468-B838-A2CC56E0666E}"/>
                      </a:ext>
                    </a:extLst>
                  </p:cNvPr>
                  <p:cNvSpPr/>
                  <p:nvPr/>
                </p:nvSpPr>
                <p:spPr>
                  <a:xfrm>
                    <a:off x="5352487" y="1582331"/>
                    <a:ext cx="684000" cy="540000"/>
                  </a:xfrm>
                  <a:prstGeom prst="blockArc">
                    <a:avLst>
                      <a:gd name="adj1" fmla="val 4734086"/>
                      <a:gd name="adj2" fmla="val 0"/>
                      <a:gd name="adj3" fmla="val 25000"/>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solidFill>
                        <a:schemeClr val="tx1"/>
                      </a:solidFill>
                    </a:endParaRPr>
                  </a:p>
                </p:txBody>
              </p:sp>
            </p:grpSp>
            <p:grpSp>
              <p:nvGrpSpPr>
                <p:cNvPr id="19" name="Grupo 18">
                  <a:extLst>
                    <a:ext uri="{FF2B5EF4-FFF2-40B4-BE49-F238E27FC236}">
                      <a16:creationId xmlns:a16="http://schemas.microsoft.com/office/drawing/2014/main" id="{A04D436D-D52C-4CEC-B475-D47E699F7681}"/>
                    </a:ext>
                  </a:extLst>
                </p:cNvPr>
                <p:cNvGrpSpPr/>
                <p:nvPr/>
              </p:nvGrpSpPr>
              <p:grpSpPr>
                <a:xfrm>
                  <a:off x="5355801" y="3994175"/>
                  <a:ext cx="755912" cy="540000"/>
                  <a:chOff x="5325448" y="1553278"/>
                  <a:chExt cx="755912" cy="540000"/>
                </a:xfrm>
              </p:grpSpPr>
              <p:sp>
                <p:nvSpPr>
                  <p:cNvPr id="20" name="Rectángulo 19">
                    <a:extLst>
                      <a:ext uri="{FF2B5EF4-FFF2-40B4-BE49-F238E27FC236}">
                        <a16:creationId xmlns:a16="http://schemas.microsoft.com/office/drawing/2014/main" id="{75701432-13CE-44BD-BCEC-C1FD465EB4DD}"/>
                      </a:ext>
                    </a:extLst>
                  </p:cNvPr>
                  <p:cNvSpPr/>
                  <p:nvPr/>
                </p:nvSpPr>
                <p:spPr>
                  <a:xfrm>
                    <a:off x="5819113" y="1690076"/>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dirty="0"/>
                  </a:p>
                </p:txBody>
              </p:sp>
              <p:sp>
                <p:nvSpPr>
                  <p:cNvPr id="21" name="Arco de bloque 20">
                    <a:extLst>
                      <a:ext uri="{FF2B5EF4-FFF2-40B4-BE49-F238E27FC236}">
                        <a16:creationId xmlns:a16="http://schemas.microsoft.com/office/drawing/2014/main" id="{18A06608-FD9A-44FF-A8AA-47162264F68E}"/>
                      </a:ext>
                    </a:extLst>
                  </p:cNvPr>
                  <p:cNvSpPr/>
                  <p:nvPr/>
                </p:nvSpPr>
                <p:spPr>
                  <a:xfrm>
                    <a:off x="5325448" y="1553278"/>
                    <a:ext cx="684000" cy="540000"/>
                  </a:xfrm>
                  <a:prstGeom prst="blockArc">
                    <a:avLst>
                      <a:gd name="adj1" fmla="val 4734086"/>
                      <a:gd name="adj2" fmla="val 0"/>
                      <a:gd name="adj3" fmla="val 25000"/>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solidFill>
                        <a:schemeClr val="tx1"/>
                      </a:solidFill>
                    </a:endParaRPr>
                  </a:p>
                </p:txBody>
              </p:sp>
            </p:grpSp>
          </p:grpSp>
          <p:sp>
            <p:nvSpPr>
              <p:cNvPr id="9" name="Rectángulo 8">
                <a:extLst>
                  <a:ext uri="{FF2B5EF4-FFF2-40B4-BE49-F238E27FC236}">
                    <a16:creationId xmlns:a16="http://schemas.microsoft.com/office/drawing/2014/main" id="{0F6DC48B-40CA-4BFC-BFCD-F98D087B055C}"/>
                  </a:ext>
                </a:extLst>
              </p:cNvPr>
              <p:cNvSpPr/>
              <p:nvPr/>
            </p:nvSpPr>
            <p:spPr>
              <a:xfrm>
                <a:off x="6376282" y="5484746"/>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dirty="0"/>
              </a:p>
            </p:txBody>
          </p:sp>
          <p:sp>
            <p:nvSpPr>
              <p:cNvPr id="10" name="Arco de bloque 9">
                <a:extLst>
                  <a:ext uri="{FF2B5EF4-FFF2-40B4-BE49-F238E27FC236}">
                    <a16:creationId xmlns:a16="http://schemas.microsoft.com/office/drawing/2014/main" id="{78C1237A-DF5D-4E60-9722-5BE01ABB8C75}"/>
                  </a:ext>
                </a:extLst>
              </p:cNvPr>
              <p:cNvSpPr/>
              <p:nvPr/>
            </p:nvSpPr>
            <p:spPr>
              <a:xfrm>
                <a:off x="5902658" y="5372024"/>
                <a:ext cx="684000" cy="540000"/>
              </a:xfrm>
              <a:prstGeom prst="blockArc">
                <a:avLst>
                  <a:gd name="adj1" fmla="val 4734086"/>
                  <a:gd name="adj2" fmla="val 0"/>
                  <a:gd name="adj3" fmla="val 25000"/>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solidFill>
                    <a:schemeClr val="tx1"/>
                  </a:solidFill>
                </a:endParaRPr>
              </a:p>
            </p:txBody>
          </p:sp>
          <p:sp>
            <p:nvSpPr>
              <p:cNvPr id="11" name="Rectángulo 10">
                <a:extLst>
                  <a:ext uri="{FF2B5EF4-FFF2-40B4-BE49-F238E27FC236}">
                    <a16:creationId xmlns:a16="http://schemas.microsoft.com/office/drawing/2014/main" id="{3825C2AF-CB4A-45A2-B666-FB1BCC98A6D6}"/>
                  </a:ext>
                </a:extLst>
              </p:cNvPr>
              <p:cNvSpPr/>
              <p:nvPr/>
            </p:nvSpPr>
            <p:spPr>
              <a:xfrm>
                <a:off x="6324411" y="6276359"/>
                <a:ext cx="262247" cy="213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dirty="0"/>
              </a:p>
            </p:txBody>
          </p:sp>
        </p:grpSp>
        <p:sp>
          <p:nvSpPr>
            <p:cNvPr id="7" name="Arco de bloque 6">
              <a:extLst>
                <a:ext uri="{FF2B5EF4-FFF2-40B4-BE49-F238E27FC236}">
                  <a16:creationId xmlns:a16="http://schemas.microsoft.com/office/drawing/2014/main" id="{74D78A54-7831-421E-8ABD-106A172BBAE6}"/>
                </a:ext>
              </a:extLst>
            </p:cNvPr>
            <p:cNvSpPr/>
            <p:nvPr/>
          </p:nvSpPr>
          <p:spPr>
            <a:xfrm>
              <a:off x="5823406" y="6164600"/>
              <a:ext cx="684000" cy="540000"/>
            </a:xfrm>
            <a:prstGeom prst="blockArc">
              <a:avLst>
                <a:gd name="adj1" fmla="val 4734086"/>
                <a:gd name="adj2" fmla="val 0"/>
                <a:gd name="adj3" fmla="val 25000"/>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solidFill>
                  <a:schemeClr val="tx1"/>
                </a:solidFill>
              </a:endParaRPr>
            </a:p>
          </p:txBody>
        </p:sp>
      </p:grpSp>
    </p:spTree>
    <p:extLst>
      <p:ext uri="{BB962C8B-B14F-4D97-AF65-F5344CB8AC3E}">
        <p14:creationId xmlns:p14="http://schemas.microsoft.com/office/powerpoint/2010/main" val="38568957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453</Words>
  <Application>Microsoft Office PowerPoint</Application>
  <PresentationFormat>Panorámica</PresentationFormat>
  <Paragraphs>38</Paragraphs>
  <Slides>6</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6</vt:i4>
      </vt:variant>
    </vt:vector>
  </HeadingPairs>
  <TitlesOfParts>
    <vt:vector size="15" baseType="lpstr">
      <vt:lpstr>AR CARTER</vt:lpstr>
      <vt:lpstr>Arial</vt:lpstr>
      <vt:lpstr>Calibri</vt:lpstr>
      <vt:lpstr>Calibri Light</vt:lpstr>
      <vt:lpstr>High Tower Text</vt:lpstr>
      <vt:lpstr>Lato</vt:lpstr>
      <vt:lpstr>Modern Love Grunge</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DEBANHI YOLANDA SUAREZ GARCIA</dc:creator>
  <cp:lastModifiedBy>DEBANHI YOLANDA SUAREZ GARCIA</cp:lastModifiedBy>
  <cp:revision>24</cp:revision>
  <dcterms:created xsi:type="dcterms:W3CDTF">2021-09-20T14:08:02Z</dcterms:created>
  <dcterms:modified xsi:type="dcterms:W3CDTF">2021-09-20T15:00:50Z</dcterms:modified>
</cp:coreProperties>
</file>