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8" r:id="rId5"/>
    <p:sldId id="261" r:id="rId6"/>
    <p:sldId id="263" r:id="rId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5760"/>
    <a:srgbClr val="B0FD33"/>
    <a:srgbClr val="44E8EC"/>
    <a:srgbClr val="99FF66"/>
    <a:srgbClr val="C4089C"/>
    <a:srgbClr val="FEF6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53" autoAdjust="0"/>
    <p:restoredTop sz="94660"/>
  </p:normalViewPr>
  <p:slideViewPr>
    <p:cSldViewPr snapToGrid="0">
      <p:cViewPr varScale="1">
        <p:scale>
          <a:sx n="74" d="100"/>
          <a:sy n="74" d="100"/>
        </p:scale>
        <p:origin x="68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8C5CB240-4BC2-43F5-A47D-C0933AEBF076}" type="datetimeFigureOut">
              <a:rPr lang="es-MX" smtClean="0"/>
              <a:t>22/09/2021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676AA2F-415A-4581-A053-62B5D58A84F9}" type="slidenum">
              <a:rPr lang="es-MX" smtClean="0"/>
              <a:t>‹Nº›</a:t>
            </a:fld>
            <a:endParaRPr lang="es-MX"/>
          </a:p>
        </p:txBody>
      </p:sp>
    </p:spTree>
    <p:extLst>
      <p:ext uri="{BB962C8B-B14F-4D97-AF65-F5344CB8AC3E}">
        <p14:creationId xmlns:p14="http://schemas.microsoft.com/office/powerpoint/2010/main" val="4022759872"/>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8C5CB240-4BC2-43F5-A47D-C0933AEBF076}" type="datetimeFigureOut">
              <a:rPr lang="es-MX" smtClean="0"/>
              <a:t>22/09/2021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676AA2F-415A-4581-A053-62B5D58A84F9}" type="slidenum">
              <a:rPr lang="es-MX" smtClean="0"/>
              <a:t>‹Nº›</a:t>
            </a:fld>
            <a:endParaRPr lang="es-MX"/>
          </a:p>
        </p:txBody>
      </p:sp>
    </p:spTree>
    <p:extLst>
      <p:ext uri="{BB962C8B-B14F-4D97-AF65-F5344CB8AC3E}">
        <p14:creationId xmlns:p14="http://schemas.microsoft.com/office/powerpoint/2010/main" val="855945464"/>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8C5CB240-4BC2-43F5-A47D-C0933AEBF076}" type="datetimeFigureOut">
              <a:rPr lang="es-MX" smtClean="0"/>
              <a:t>22/09/2021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676AA2F-415A-4581-A053-62B5D58A84F9}" type="slidenum">
              <a:rPr lang="es-MX" smtClean="0"/>
              <a:t>‹Nº›</a:t>
            </a:fld>
            <a:endParaRPr lang="es-MX"/>
          </a:p>
        </p:txBody>
      </p:sp>
    </p:spTree>
    <p:extLst>
      <p:ext uri="{BB962C8B-B14F-4D97-AF65-F5344CB8AC3E}">
        <p14:creationId xmlns:p14="http://schemas.microsoft.com/office/powerpoint/2010/main" val="4201411404"/>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8C5CB240-4BC2-43F5-A47D-C0933AEBF076}" type="datetimeFigureOut">
              <a:rPr lang="es-MX" smtClean="0"/>
              <a:t>22/09/2021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676AA2F-415A-4581-A053-62B5D58A84F9}" type="slidenum">
              <a:rPr lang="es-MX" smtClean="0"/>
              <a:t>‹Nº›</a:t>
            </a:fld>
            <a:endParaRPr lang="es-MX"/>
          </a:p>
        </p:txBody>
      </p:sp>
    </p:spTree>
    <p:extLst>
      <p:ext uri="{BB962C8B-B14F-4D97-AF65-F5344CB8AC3E}">
        <p14:creationId xmlns:p14="http://schemas.microsoft.com/office/powerpoint/2010/main" val="1585854264"/>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C5CB240-4BC2-43F5-A47D-C0933AEBF076}" type="datetimeFigureOut">
              <a:rPr lang="es-MX" smtClean="0"/>
              <a:t>22/09/2021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676AA2F-415A-4581-A053-62B5D58A84F9}" type="slidenum">
              <a:rPr lang="es-MX" smtClean="0"/>
              <a:t>‹Nº›</a:t>
            </a:fld>
            <a:endParaRPr lang="es-MX"/>
          </a:p>
        </p:txBody>
      </p:sp>
    </p:spTree>
    <p:extLst>
      <p:ext uri="{BB962C8B-B14F-4D97-AF65-F5344CB8AC3E}">
        <p14:creationId xmlns:p14="http://schemas.microsoft.com/office/powerpoint/2010/main" val="946472882"/>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8C5CB240-4BC2-43F5-A47D-C0933AEBF076}" type="datetimeFigureOut">
              <a:rPr lang="es-MX" smtClean="0"/>
              <a:t>22/09/2021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676AA2F-415A-4581-A053-62B5D58A84F9}" type="slidenum">
              <a:rPr lang="es-MX" smtClean="0"/>
              <a:t>‹Nº›</a:t>
            </a:fld>
            <a:endParaRPr lang="es-MX"/>
          </a:p>
        </p:txBody>
      </p:sp>
    </p:spTree>
    <p:extLst>
      <p:ext uri="{BB962C8B-B14F-4D97-AF65-F5344CB8AC3E}">
        <p14:creationId xmlns:p14="http://schemas.microsoft.com/office/powerpoint/2010/main" val="310750892"/>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8C5CB240-4BC2-43F5-A47D-C0933AEBF076}" type="datetimeFigureOut">
              <a:rPr lang="es-MX" smtClean="0"/>
              <a:t>22/09/2021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8676AA2F-415A-4581-A053-62B5D58A84F9}" type="slidenum">
              <a:rPr lang="es-MX" smtClean="0"/>
              <a:t>‹Nº›</a:t>
            </a:fld>
            <a:endParaRPr lang="es-MX"/>
          </a:p>
        </p:txBody>
      </p:sp>
    </p:spTree>
    <p:extLst>
      <p:ext uri="{BB962C8B-B14F-4D97-AF65-F5344CB8AC3E}">
        <p14:creationId xmlns:p14="http://schemas.microsoft.com/office/powerpoint/2010/main" val="2664321652"/>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8C5CB240-4BC2-43F5-A47D-C0933AEBF076}" type="datetimeFigureOut">
              <a:rPr lang="es-MX" smtClean="0"/>
              <a:t>22/09/2021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8676AA2F-415A-4581-A053-62B5D58A84F9}" type="slidenum">
              <a:rPr lang="es-MX" smtClean="0"/>
              <a:t>‹Nº›</a:t>
            </a:fld>
            <a:endParaRPr lang="es-MX"/>
          </a:p>
        </p:txBody>
      </p:sp>
    </p:spTree>
    <p:extLst>
      <p:ext uri="{BB962C8B-B14F-4D97-AF65-F5344CB8AC3E}">
        <p14:creationId xmlns:p14="http://schemas.microsoft.com/office/powerpoint/2010/main" val="1340129547"/>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C5CB240-4BC2-43F5-A47D-C0933AEBF076}" type="datetimeFigureOut">
              <a:rPr lang="es-MX" smtClean="0"/>
              <a:t>22/09/2021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8676AA2F-415A-4581-A053-62B5D58A84F9}" type="slidenum">
              <a:rPr lang="es-MX" smtClean="0"/>
              <a:t>‹Nº›</a:t>
            </a:fld>
            <a:endParaRPr lang="es-MX"/>
          </a:p>
        </p:txBody>
      </p:sp>
    </p:spTree>
    <p:extLst>
      <p:ext uri="{BB962C8B-B14F-4D97-AF65-F5344CB8AC3E}">
        <p14:creationId xmlns:p14="http://schemas.microsoft.com/office/powerpoint/2010/main" val="42026040"/>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C5CB240-4BC2-43F5-A47D-C0933AEBF076}" type="datetimeFigureOut">
              <a:rPr lang="es-MX" smtClean="0"/>
              <a:t>22/09/2021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676AA2F-415A-4581-A053-62B5D58A84F9}" type="slidenum">
              <a:rPr lang="es-MX" smtClean="0"/>
              <a:t>‹Nº›</a:t>
            </a:fld>
            <a:endParaRPr lang="es-MX"/>
          </a:p>
        </p:txBody>
      </p:sp>
    </p:spTree>
    <p:extLst>
      <p:ext uri="{BB962C8B-B14F-4D97-AF65-F5344CB8AC3E}">
        <p14:creationId xmlns:p14="http://schemas.microsoft.com/office/powerpoint/2010/main" val="1563681821"/>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C5CB240-4BC2-43F5-A47D-C0933AEBF076}" type="datetimeFigureOut">
              <a:rPr lang="es-MX" smtClean="0"/>
              <a:t>22/09/2021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676AA2F-415A-4581-A053-62B5D58A84F9}" type="slidenum">
              <a:rPr lang="es-MX" smtClean="0"/>
              <a:t>‹Nº›</a:t>
            </a:fld>
            <a:endParaRPr lang="es-MX"/>
          </a:p>
        </p:txBody>
      </p:sp>
    </p:spTree>
    <p:extLst>
      <p:ext uri="{BB962C8B-B14F-4D97-AF65-F5344CB8AC3E}">
        <p14:creationId xmlns:p14="http://schemas.microsoft.com/office/powerpoint/2010/main" val="1819343837"/>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5CB240-4BC2-43F5-A47D-C0933AEBF076}" type="datetimeFigureOut">
              <a:rPr lang="es-MX" smtClean="0"/>
              <a:t>22/09/2021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76AA2F-415A-4581-A053-62B5D58A84F9}" type="slidenum">
              <a:rPr lang="es-MX" smtClean="0"/>
              <a:t>‹Nº›</a:t>
            </a:fld>
            <a:endParaRPr lang="es-MX"/>
          </a:p>
        </p:txBody>
      </p:sp>
    </p:spTree>
    <p:extLst>
      <p:ext uri="{BB962C8B-B14F-4D97-AF65-F5344CB8AC3E}">
        <p14:creationId xmlns:p14="http://schemas.microsoft.com/office/powerpoint/2010/main" val="253156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871196" y="0"/>
            <a:ext cx="6320804" cy="6858000"/>
          </a:xfrm>
          <a:prstGeom prst="rect">
            <a:avLst/>
          </a:prstGeom>
          <a:solidFill>
            <a:srgbClr val="0457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Elipse 9"/>
          <p:cNvSpPr/>
          <p:nvPr/>
        </p:nvSpPr>
        <p:spPr>
          <a:xfrm>
            <a:off x="6248527" y="904101"/>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grpSp>
        <p:nvGrpSpPr>
          <p:cNvPr id="3" name="Grupo 2"/>
          <p:cNvGrpSpPr/>
          <p:nvPr/>
        </p:nvGrpSpPr>
        <p:grpSpPr>
          <a:xfrm>
            <a:off x="5547061" y="325219"/>
            <a:ext cx="993943" cy="442037"/>
            <a:chOff x="5548523" y="482026"/>
            <a:chExt cx="993943" cy="442037"/>
          </a:xfrm>
        </p:grpSpPr>
        <p:sp>
          <p:nvSpPr>
            <p:cNvPr id="6" name="Elipse 5"/>
            <p:cNvSpPr/>
            <p:nvPr/>
          </p:nvSpPr>
          <p:spPr>
            <a:xfrm>
              <a:off x="6233373" y="539302"/>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4" name="Arco de bloque 33"/>
            <p:cNvSpPr/>
            <p:nvPr/>
          </p:nvSpPr>
          <p:spPr>
            <a:xfrm>
              <a:off x="5548523" y="482026"/>
              <a:ext cx="834648" cy="442037"/>
            </a:xfrm>
            <a:prstGeom prst="blockArc">
              <a:avLst>
                <a:gd name="adj1" fmla="val 7212380"/>
                <a:gd name="adj2" fmla="val 0"/>
                <a:gd name="adj3" fmla="val 25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sp>
        <p:nvSpPr>
          <p:cNvPr id="37" name="Arco de bloque 36"/>
          <p:cNvSpPr/>
          <p:nvPr/>
        </p:nvSpPr>
        <p:spPr>
          <a:xfrm>
            <a:off x="5563225" y="848213"/>
            <a:ext cx="834648" cy="442037"/>
          </a:xfrm>
          <a:prstGeom prst="blockArc">
            <a:avLst>
              <a:gd name="adj1" fmla="val 7392802"/>
              <a:gd name="adj2" fmla="val 0"/>
              <a:gd name="adj3" fmla="val 25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nvGrpSpPr>
          <p:cNvPr id="76" name="Grupo 75"/>
          <p:cNvGrpSpPr/>
          <p:nvPr/>
        </p:nvGrpSpPr>
        <p:grpSpPr>
          <a:xfrm>
            <a:off x="5563677" y="842954"/>
            <a:ext cx="993943" cy="442037"/>
            <a:chOff x="5548523" y="482026"/>
            <a:chExt cx="993943" cy="442037"/>
          </a:xfrm>
        </p:grpSpPr>
        <p:sp>
          <p:nvSpPr>
            <p:cNvPr id="77" name="Elipse 76"/>
            <p:cNvSpPr/>
            <p:nvPr/>
          </p:nvSpPr>
          <p:spPr>
            <a:xfrm>
              <a:off x="6233373" y="539302"/>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8" name="Arco de bloque 77"/>
            <p:cNvSpPr/>
            <p:nvPr/>
          </p:nvSpPr>
          <p:spPr>
            <a:xfrm>
              <a:off x="5548523" y="482026"/>
              <a:ext cx="834648" cy="442037"/>
            </a:xfrm>
            <a:prstGeom prst="blockArc">
              <a:avLst>
                <a:gd name="adj1" fmla="val 7212380"/>
                <a:gd name="adj2" fmla="val 0"/>
                <a:gd name="adj3" fmla="val 25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pic>
        <p:nvPicPr>
          <p:cNvPr id="7" name="Imagen 6"/>
          <p:cNvPicPr>
            <a:picLocks noChangeAspect="1"/>
          </p:cNvPicPr>
          <p:nvPr/>
        </p:nvPicPr>
        <p:blipFill>
          <a:blip r:embed="rId2"/>
          <a:stretch>
            <a:fillRect/>
          </a:stretch>
        </p:blipFill>
        <p:spPr>
          <a:xfrm>
            <a:off x="5545596" y="1355022"/>
            <a:ext cx="1012024" cy="457240"/>
          </a:xfrm>
          <a:prstGeom prst="rect">
            <a:avLst/>
          </a:prstGeom>
        </p:spPr>
      </p:pic>
      <p:pic>
        <p:nvPicPr>
          <p:cNvPr id="81" name="Imagen 80"/>
          <p:cNvPicPr>
            <a:picLocks noChangeAspect="1"/>
          </p:cNvPicPr>
          <p:nvPr/>
        </p:nvPicPr>
        <p:blipFill>
          <a:blip r:embed="rId2"/>
          <a:stretch>
            <a:fillRect/>
          </a:stretch>
        </p:blipFill>
        <p:spPr>
          <a:xfrm>
            <a:off x="5545596" y="1876474"/>
            <a:ext cx="1012024" cy="457240"/>
          </a:xfrm>
          <a:prstGeom prst="rect">
            <a:avLst/>
          </a:prstGeom>
        </p:spPr>
      </p:pic>
      <p:pic>
        <p:nvPicPr>
          <p:cNvPr id="82" name="Imagen 81"/>
          <p:cNvPicPr>
            <a:picLocks noChangeAspect="1"/>
          </p:cNvPicPr>
          <p:nvPr/>
        </p:nvPicPr>
        <p:blipFill>
          <a:blip r:embed="rId2"/>
          <a:stretch>
            <a:fillRect/>
          </a:stretch>
        </p:blipFill>
        <p:spPr>
          <a:xfrm>
            <a:off x="5545596" y="2970510"/>
            <a:ext cx="1012024" cy="457240"/>
          </a:xfrm>
          <a:prstGeom prst="rect">
            <a:avLst/>
          </a:prstGeom>
        </p:spPr>
      </p:pic>
      <p:pic>
        <p:nvPicPr>
          <p:cNvPr id="83" name="Imagen 82"/>
          <p:cNvPicPr>
            <a:picLocks noChangeAspect="1"/>
          </p:cNvPicPr>
          <p:nvPr/>
        </p:nvPicPr>
        <p:blipFill>
          <a:blip r:embed="rId2"/>
          <a:stretch>
            <a:fillRect/>
          </a:stretch>
        </p:blipFill>
        <p:spPr>
          <a:xfrm>
            <a:off x="5545596" y="3541400"/>
            <a:ext cx="1012024" cy="457240"/>
          </a:xfrm>
          <a:prstGeom prst="rect">
            <a:avLst/>
          </a:prstGeom>
        </p:spPr>
      </p:pic>
      <p:pic>
        <p:nvPicPr>
          <p:cNvPr id="84" name="Imagen 83"/>
          <p:cNvPicPr>
            <a:picLocks noChangeAspect="1"/>
          </p:cNvPicPr>
          <p:nvPr/>
        </p:nvPicPr>
        <p:blipFill>
          <a:blip r:embed="rId2"/>
          <a:stretch>
            <a:fillRect/>
          </a:stretch>
        </p:blipFill>
        <p:spPr>
          <a:xfrm>
            <a:off x="5528980" y="4071405"/>
            <a:ext cx="1012024" cy="457240"/>
          </a:xfrm>
          <a:prstGeom prst="rect">
            <a:avLst/>
          </a:prstGeom>
        </p:spPr>
      </p:pic>
      <p:pic>
        <p:nvPicPr>
          <p:cNvPr id="85" name="Imagen 84"/>
          <p:cNvPicPr>
            <a:picLocks noChangeAspect="1"/>
          </p:cNvPicPr>
          <p:nvPr/>
        </p:nvPicPr>
        <p:blipFill>
          <a:blip r:embed="rId2"/>
          <a:stretch>
            <a:fillRect/>
          </a:stretch>
        </p:blipFill>
        <p:spPr>
          <a:xfrm>
            <a:off x="5530442" y="5775039"/>
            <a:ext cx="1012024" cy="457240"/>
          </a:xfrm>
          <a:prstGeom prst="rect">
            <a:avLst/>
          </a:prstGeom>
        </p:spPr>
      </p:pic>
      <p:pic>
        <p:nvPicPr>
          <p:cNvPr id="86" name="Imagen 85"/>
          <p:cNvPicPr>
            <a:picLocks noChangeAspect="1"/>
          </p:cNvPicPr>
          <p:nvPr/>
        </p:nvPicPr>
        <p:blipFill>
          <a:blip r:embed="rId2"/>
          <a:stretch>
            <a:fillRect/>
          </a:stretch>
        </p:blipFill>
        <p:spPr>
          <a:xfrm>
            <a:off x="5528980" y="5204149"/>
            <a:ext cx="1012024" cy="457240"/>
          </a:xfrm>
          <a:prstGeom prst="rect">
            <a:avLst/>
          </a:prstGeom>
        </p:spPr>
      </p:pic>
      <p:pic>
        <p:nvPicPr>
          <p:cNvPr id="87" name="Imagen 86"/>
          <p:cNvPicPr>
            <a:picLocks noChangeAspect="1"/>
          </p:cNvPicPr>
          <p:nvPr/>
        </p:nvPicPr>
        <p:blipFill>
          <a:blip r:embed="rId2"/>
          <a:stretch>
            <a:fillRect/>
          </a:stretch>
        </p:blipFill>
        <p:spPr>
          <a:xfrm>
            <a:off x="5528980" y="4638374"/>
            <a:ext cx="1012024" cy="457240"/>
          </a:xfrm>
          <a:prstGeom prst="rect">
            <a:avLst/>
          </a:prstGeom>
        </p:spPr>
      </p:pic>
      <p:pic>
        <p:nvPicPr>
          <p:cNvPr id="89" name="Imagen 88"/>
          <p:cNvPicPr>
            <a:picLocks noChangeAspect="1"/>
          </p:cNvPicPr>
          <p:nvPr/>
        </p:nvPicPr>
        <p:blipFill>
          <a:blip r:embed="rId2"/>
          <a:stretch>
            <a:fillRect/>
          </a:stretch>
        </p:blipFill>
        <p:spPr>
          <a:xfrm>
            <a:off x="5545596" y="2405183"/>
            <a:ext cx="1012024" cy="457240"/>
          </a:xfrm>
          <a:prstGeom prst="rect">
            <a:avLst/>
          </a:prstGeom>
        </p:spPr>
      </p:pic>
      <p:pic>
        <p:nvPicPr>
          <p:cNvPr id="90" name="Imagen 89"/>
          <p:cNvPicPr>
            <a:picLocks noChangeAspect="1"/>
          </p:cNvPicPr>
          <p:nvPr/>
        </p:nvPicPr>
        <p:blipFill>
          <a:blip r:embed="rId2"/>
          <a:stretch>
            <a:fillRect/>
          </a:stretch>
        </p:blipFill>
        <p:spPr>
          <a:xfrm>
            <a:off x="5545596" y="6345929"/>
            <a:ext cx="1012024" cy="457240"/>
          </a:xfrm>
          <a:prstGeom prst="rect">
            <a:avLst/>
          </a:prstGeom>
        </p:spPr>
      </p:pic>
      <p:sp>
        <p:nvSpPr>
          <p:cNvPr id="8" name="CuadroTexto 7"/>
          <p:cNvSpPr txBox="1"/>
          <p:nvPr/>
        </p:nvSpPr>
        <p:spPr>
          <a:xfrm>
            <a:off x="6541004" y="1479526"/>
            <a:ext cx="5158596" cy="984885"/>
          </a:xfrm>
          <a:prstGeom prst="rect">
            <a:avLst/>
          </a:prstGeom>
          <a:noFill/>
        </p:spPr>
        <p:txBody>
          <a:bodyPr wrap="square" rtlCol="0">
            <a:spAutoFit/>
          </a:bodyPr>
          <a:lstStyle/>
          <a:p>
            <a:pPr algn="ctr"/>
            <a:r>
              <a:rPr lang="es-MX" sz="4000" dirty="0" smtClean="0">
                <a:solidFill>
                  <a:schemeClr val="accent3">
                    <a:lumMod val="60000"/>
                    <a:lumOff val="40000"/>
                  </a:schemeClr>
                </a:solidFill>
                <a:latin typeface="Bahnschrift SemiLight" panose="020B0502040204020203" pitchFamily="34" charset="0"/>
              </a:rPr>
              <a:t>La Ratita  Blanca</a:t>
            </a:r>
            <a:endParaRPr lang="es-MX" sz="4000" dirty="0" smtClean="0">
              <a:solidFill>
                <a:schemeClr val="accent3">
                  <a:lumMod val="60000"/>
                  <a:lumOff val="40000"/>
                </a:schemeClr>
              </a:solidFill>
              <a:latin typeface="Bahnschrift SemiLight" panose="020B0502040204020203" pitchFamily="34" charset="0"/>
            </a:endParaRPr>
          </a:p>
          <a:p>
            <a:r>
              <a:rPr lang="es-MX" dirty="0" smtClean="0"/>
              <a:t> </a:t>
            </a:r>
            <a:endParaRPr lang="es-MX" dirty="0"/>
          </a:p>
        </p:txBody>
      </p:sp>
      <p:pic>
        <p:nvPicPr>
          <p:cNvPr id="2" name="Imagen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9752" y="2588915"/>
            <a:ext cx="2230058" cy="3213279"/>
          </a:xfrm>
          <a:prstGeom prst="rect">
            <a:avLst/>
          </a:prstGeom>
          <a:ln>
            <a:solidFill>
              <a:srgbClr val="045760"/>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Tree>
    <p:extLst>
      <p:ext uri="{BB962C8B-B14F-4D97-AF65-F5344CB8AC3E}">
        <p14:creationId xmlns:p14="http://schemas.microsoft.com/office/powerpoint/2010/main" val="426615264"/>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heel(1)">
                                      <p:cBhvr>
                                        <p:cTn id="13"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0"/>
            <a:ext cx="12192000" cy="6858000"/>
          </a:xfrm>
          <a:prstGeom prst="rect">
            <a:avLst/>
          </a:prstGeom>
          <a:gradFill>
            <a:gsLst>
              <a:gs pos="4000">
                <a:srgbClr val="FEF6FE"/>
              </a:gs>
              <a:gs pos="41000">
                <a:srgbClr val="C4089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p:cNvSpPr/>
          <p:nvPr/>
        </p:nvSpPr>
        <p:spPr>
          <a:xfrm>
            <a:off x="6096000" y="213038"/>
            <a:ext cx="5697416" cy="6400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Elipse 5"/>
          <p:cNvSpPr/>
          <p:nvPr/>
        </p:nvSpPr>
        <p:spPr>
          <a:xfrm>
            <a:off x="6233373" y="539302"/>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9" name="Elipse 8"/>
          <p:cNvSpPr/>
          <p:nvPr/>
        </p:nvSpPr>
        <p:spPr>
          <a:xfrm>
            <a:off x="5388323" y="539302"/>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0" name="Elipse 9"/>
          <p:cNvSpPr/>
          <p:nvPr/>
        </p:nvSpPr>
        <p:spPr>
          <a:xfrm>
            <a:off x="6233373" y="1008578"/>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1" name="Elipse 10"/>
          <p:cNvSpPr/>
          <p:nvPr/>
        </p:nvSpPr>
        <p:spPr>
          <a:xfrm>
            <a:off x="6233373" y="1480400"/>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 name="Elipse 11"/>
          <p:cNvSpPr/>
          <p:nvPr/>
        </p:nvSpPr>
        <p:spPr>
          <a:xfrm>
            <a:off x="6235519" y="2440548"/>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3" name="Elipse 12"/>
          <p:cNvSpPr/>
          <p:nvPr/>
        </p:nvSpPr>
        <p:spPr>
          <a:xfrm>
            <a:off x="6235519" y="1967249"/>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4" name="Elipse 13"/>
          <p:cNvSpPr/>
          <p:nvPr/>
        </p:nvSpPr>
        <p:spPr>
          <a:xfrm>
            <a:off x="6235519" y="2913846"/>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 name="Elipse 14"/>
          <p:cNvSpPr/>
          <p:nvPr/>
        </p:nvSpPr>
        <p:spPr>
          <a:xfrm>
            <a:off x="6235517" y="5830371"/>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 name="Elipse 15"/>
          <p:cNvSpPr/>
          <p:nvPr/>
        </p:nvSpPr>
        <p:spPr>
          <a:xfrm>
            <a:off x="6235517" y="5301800"/>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7" name="Elipse 16"/>
          <p:cNvSpPr/>
          <p:nvPr/>
        </p:nvSpPr>
        <p:spPr>
          <a:xfrm>
            <a:off x="6235517" y="4797915"/>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 name="Elipse 17"/>
          <p:cNvSpPr/>
          <p:nvPr/>
        </p:nvSpPr>
        <p:spPr>
          <a:xfrm>
            <a:off x="6235518" y="4384182"/>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 name="Elipse 18"/>
          <p:cNvSpPr/>
          <p:nvPr/>
        </p:nvSpPr>
        <p:spPr>
          <a:xfrm>
            <a:off x="6235519" y="3913030"/>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0" name="Elipse 19"/>
          <p:cNvSpPr/>
          <p:nvPr/>
        </p:nvSpPr>
        <p:spPr>
          <a:xfrm>
            <a:off x="6235519" y="3413438"/>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1" name="Elipse 20"/>
          <p:cNvSpPr/>
          <p:nvPr/>
        </p:nvSpPr>
        <p:spPr>
          <a:xfrm>
            <a:off x="6233372" y="6292936"/>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2" name="Elipse 21"/>
          <p:cNvSpPr/>
          <p:nvPr/>
        </p:nvSpPr>
        <p:spPr>
          <a:xfrm>
            <a:off x="5398724" y="6290787"/>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3" name="Elipse 22"/>
          <p:cNvSpPr/>
          <p:nvPr/>
        </p:nvSpPr>
        <p:spPr>
          <a:xfrm>
            <a:off x="5390881" y="5806491"/>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4" name="Elipse 23"/>
          <p:cNvSpPr/>
          <p:nvPr/>
        </p:nvSpPr>
        <p:spPr>
          <a:xfrm>
            <a:off x="5390881" y="5301800"/>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5" name="Elipse 24"/>
          <p:cNvSpPr/>
          <p:nvPr/>
        </p:nvSpPr>
        <p:spPr>
          <a:xfrm>
            <a:off x="5384029" y="4797914"/>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6" name="Elipse 25"/>
          <p:cNvSpPr/>
          <p:nvPr/>
        </p:nvSpPr>
        <p:spPr>
          <a:xfrm>
            <a:off x="5398725" y="4384181"/>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7" name="Elipse 26"/>
          <p:cNvSpPr/>
          <p:nvPr/>
        </p:nvSpPr>
        <p:spPr>
          <a:xfrm>
            <a:off x="5398725" y="3941337"/>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8" name="Elipse 27"/>
          <p:cNvSpPr/>
          <p:nvPr/>
        </p:nvSpPr>
        <p:spPr>
          <a:xfrm>
            <a:off x="5398725" y="3396804"/>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9" name="Elipse 28"/>
          <p:cNvSpPr/>
          <p:nvPr/>
        </p:nvSpPr>
        <p:spPr>
          <a:xfrm>
            <a:off x="5390881" y="2907675"/>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0" name="Elipse 29"/>
          <p:cNvSpPr/>
          <p:nvPr/>
        </p:nvSpPr>
        <p:spPr>
          <a:xfrm>
            <a:off x="5384030" y="2435450"/>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1" name="Elipse 30"/>
          <p:cNvSpPr/>
          <p:nvPr/>
        </p:nvSpPr>
        <p:spPr>
          <a:xfrm>
            <a:off x="5390881" y="1966175"/>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2" name="Elipse 31"/>
          <p:cNvSpPr/>
          <p:nvPr/>
        </p:nvSpPr>
        <p:spPr>
          <a:xfrm>
            <a:off x="5398725" y="1481070"/>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3" name="Elipse 32"/>
          <p:cNvSpPr/>
          <p:nvPr/>
        </p:nvSpPr>
        <p:spPr>
          <a:xfrm>
            <a:off x="5396248" y="1008577"/>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4" name="Arco de bloque 33"/>
          <p:cNvSpPr/>
          <p:nvPr/>
        </p:nvSpPr>
        <p:spPr>
          <a:xfrm>
            <a:off x="5554178" y="465044"/>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36" name="Arco de bloque 35"/>
          <p:cNvSpPr/>
          <p:nvPr/>
        </p:nvSpPr>
        <p:spPr>
          <a:xfrm>
            <a:off x="5553270" y="1403540"/>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37" name="Arco de bloque 36"/>
          <p:cNvSpPr/>
          <p:nvPr/>
        </p:nvSpPr>
        <p:spPr>
          <a:xfrm>
            <a:off x="5548523" y="924063"/>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38" name="Arco de bloque 37"/>
          <p:cNvSpPr/>
          <p:nvPr/>
        </p:nvSpPr>
        <p:spPr>
          <a:xfrm>
            <a:off x="5527515" y="6192117"/>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39" name="Arco de bloque 38"/>
          <p:cNvSpPr/>
          <p:nvPr/>
        </p:nvSpPr>
        <p:spPr>
          <a:xfrm>
            <a:off x="5553270" y="3296307"/>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0" name="Arco de bloque 39"/>
          <p:cNvSpPr/>
          <p:nvPr/>
        </p:nvSpPr>
        <p:spPr>
          <a:xfrm>
            <a:off x="5535478" y="2806603"/>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1" name="Arco de bloque 40"/>
          <p:cNvSpPr/>
          <p:nvPr/>
        </p:nvSpPr>
        <p:spPr>
          <a:xfrm>
            <a:off x="5533953" y="2349244"/>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2" name="Arco de bloque 41"/>
          <p:cNvSpPr/>
          <p:nvPr/>
        </p:nvSpPr>
        <p:spPr>
          <a:xfrm>
            <a:off x="5543898" y="1898835"/>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3" name="Arco de bloque 42"/>
          <p:cNvSpPr/>
          <p:nvPr/>
        </p:nvSpPr>
        <p:spPr>
          <a:xfrm>
            <a:off x="5527512" y="4299346"/>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4" name="Arco de bloque 43"/>
          <p:cNvSpPr/>
          <p:nvPr/>
        </p:nvSpPr>
        <p:spPr>
          <a:xfrm>
            <a:off x="5527512" y="3822345"/>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5" name="Arco de bloque 44"/>
          <p:cNvSpPr/>
          <p:nvPr/>
        </p:nvSpPr>
        <p:spPr>
          <a:xfrm>
            <a:off x="5548520" y="4683750"/>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6" name="Arco de bloque 45"/>
          <p:cNvSpPr/>
          <p:nvPr/>
        </p:nvSpPr>
        <p:spPr>
          <a:xfrm>
            <a:off x="5533951" y="5222518"/>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7" name="Arco de bloque 46"/>
          <p:cNvSpPr/>
          <p:nvPr/>
        </p:nvSpPr>
        <p:spPr>
          <a:xfrm>
            <a:off x="5557229" y="5747252"/>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2" name="CuadroTexto 1"/>
          <p:cNvSpPr txBox="1"/>
          <p:nvPr/>
        </p:nvSpPr>
        <p:spPr>
          <a:xfrm>
            <a:off x="6761408" y="784001"/>
            <a:ext cx="4700789" cy="2554545"/>
          </a:xfrm>
          <a:prstGeom prst="rect">
            <a:avLst/>
          </a:prstGeom>
          <a:noFill/>
        </p:spPr>
        <p:txBody>
          <a:bodyPr wrap="square" rtlCol="0">
            <a:spAutoFit/>
          </a:bodyPr>
          <a:lstStyle/>
          <a:p>
            <a:r>
              <a:rPr lang="es-MX" sz="2000" dirty="0">
                <a:latin typeface="Arial Narrow" panose="020B0606020202030204" pitchFamily="34" charset="0"/>
              </a:rPr>
              <a:t>El hada soberana de las cumbres invitó un día a todas las hadas de las nieves a una fiesta en su palacio. Todas acudieron envueltas en sus capas de armiño y guiando sus carrozas de escarcha. Sin embargo, una de ellas, Alba, al oír llorar a unos niños que vivían en una solitaria cabaña, se detuvo en el camino. El hada entró en la pobre casa y encendió la chimenea.</a:t>
            </a:r>
            <a:endParaRPr lang="es-MX" sz="2000" dirty="0">
              <a:latin typeface="Arial Narrow" panose="020B0606020202030204" pitchFamily="34" charset="0"/>
            </a:endParaRPr>
          </a:p>
        </p:txBody>
      </p:sp>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20762" y="3703897"/>
            <a:ext cx="3896499" cy="2188034"/>
          </a:xfrm>
          <a:prstGeom prst="rect">
            <a:avLst/>
          </a:prstGeom>
        </p:spPr>
      </p:pic>
    </p:spTree>
    <p:extLst>
      <p:ext uri="{BB962C8B-B14F-4D97-AF65-F5344CB8AC3E}">
        <p14:creationId xmlns:p14="http://schemas.microsoft.com/office/powerpoint/2010/main" val="3862433919"/>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1000"/>
                                        <p:tgtEl>
                                          <p:spTgt spid="3"/>
                                        </p:tgtEl>
                                      </p:cBhvr>
                                    </p:animEffect>
                                    <p:anim calcmode="lin" valueType="num">
                                      <p:cBhvr>
                                        <p:cTn id="26" dur="1000" fill="hold"/>
                                        <p:tgtEl>
                                          <p:spTgt spid="3"/>
                                        </p:tgtEl>
                                        <p:attrNameLst>
                                          <p:attrName>ppt_x</p:attrName>
                                        </p:attrNameLst>
                                      </p:cBhvr>
                                      <p:tavLst>
                                        <p:tav tm="0">
                                          <p:val>
                                            <p:strVal val="#ppt_x"/>
                                          </p:val>
                                        </p:tav>
                                        <p:tav tm="100000">
                                          <p:val>
                                            <p:strVal val="#ppt_x"/>
                                          </p:val>
                                        </p:tav>
                                      </p:tavLst>
                                    </p:anim>
                                    <p:anim calcmode="lin" valueType="num">
                                      <p:cBhvr>
                                        <p:cTn id="2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0"/>
            <a:ext cx="12192000" cy="6858000"/>
          </a:xfrm>
          <a:prstGeom prst="rect">
            <a:avLst/>
          </a:prstGeom>
          <a:gradFill>
            <a:gsLst>
              <a:gs pos="4000">
                <a:srgbClr val="FEF6FE"/>
              </a:gs>
              <a:gs pos="41000">
                <a:srgbClr val="C4089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p:cNvSpPr/>
          <p:nvPr/>
        </p:nvSpPr>
        <p:spPr>
          <a:xfrm>
            <a:off x="6232631" y="134686"/>
            <a:ext cx="5697416" cy="6400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 name="Imagen 1"/>
          <p:cNvPicPr>
            <a:picLocks noChangeAspect="1"/>
          </p:cNvPicPr>
          <p:nvPr/>
        </p:nvPicPr>
        <p:blipFill>
          <a:blip r:embed="rId2"/>
          <a:stretch>
            <a:fillRect/>
          </a:stretch>
        </p:blipFill>
        <p:spPr>
          <a:xfrm>
            <a:off x="266189" y="164136"/>
            <a:ext cx="5700254" cy="6401355"/>
          </a:xfrm>
          <a:prstGeom prst="rect">
            <a:avLst/>
          </a:prstGeom>
        </p:spPr>
      </p:pic>
      <p:grpSp>
        <p:nvGrpSpPr>
          <p:cNvPr id="3" name="Grupo 2"/>
          <p:cNvGrpSpPr/>
          <p:nvPr/>
        </p:nvGrpSpPr>
        <p:grpSpPr>
          <a:xfrm>
            <a:off x="5422007" y="366376"/>
            <a:ext cx="1300766" cy="6169110"/>
            <a:chOff x="5384029" y="465044"/>
            <a:chExt cx="1160583" cy="6169110"/>
          </a:xfrm>
        </p:grpSpPr>
        <p:sp>
          <p:nvSpPr>
            <p:cNvPr id="6" name="Elipse 5"/>
            <p:cNvSpPr/>
            <p:nvPr/>
          </p:nvSpPr>
          <p:spPr>
            <a:xfrm>
              <a:off x="6233373" y="539302"/>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9" name="Elipse 8"/>
            <p:cNvSpPr/>
            <p:nvPr/>
          </p:nvSpPr>
          <p:spPr>
            <a:xfrm>
              <a:off x="5388323" y="539302"/>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0" name="Elipse 9"/>
            <p:cNvSpPr/>
            <p:nvPr/>
          </p:nvSpPr>
          <p:spPr>
            <a:xfrm>
              <a:off x="6233373" y="1008578"/>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1" name="Elipse 10"/>
            <p:cNvSpPr/>
            <p:nvPr/>
          </p:nvSpPr>
          <p:spPr>
            <a:xfrm>
              <a:off x="6233373" y="1480400"/>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 name="Elipse 11"/>
            <p:cNvSpPr/>
            <p:nvPr/>
          </p:nvSpPr>
          <p:spPr>
            <a:xfrm>
              <a:off x="6235519" y="2440548"/>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3" name="Elipse 12"/>
            <p:cNvSpPr/>
            <p:nvPr/>
          </p:nvSpPr>
          <p:spPr>
            <a:xfrm>
              <a:off x="6235519" y="1967249"/>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4" name="Elipse 13"/>
            <p:cNvSpPr/>
            <p:nvPr/>
          </p:nvSpPr>
          <p:spPr>
            <a:xfrm>
              <a:off x="6235519" y="2913846"/>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 name="Elipse 14"/>
            <p:cNvSpPr/>
            <p:nvPr/>
          </p:nvSpPr>
          <p:spPr>
            <a:xfrm>
              <a:off x="6235517" y="5830371"/>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 name="Elipse 15"/>
            <p:cNvSpPr/>
            <p:nvPr/>
          </p:nvSpPr>
          <p:spPr>
            <a:xfrm>
              <a:off x="6235517" y="5301800"/>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7" name="Elipse 16"/>
            <p:cNvSpPr/>
            <p:nvPr/>
          </p:nvSpPr>
          <p:spPr>
            <a:xfrm>
              <a:off x="6235517" y="4797915"/>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 name="Elipse 17"/>
            <p:cNvSpPr/>
            <p:nvPr/>
          </p:nvSpPr>
          <p:spPr>
            <a:xfrm>
              <a:off x="6235518" y="4384182"/>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 name="Elipse 18"/>
            <p:cNvSpPr/>
            <p:nvPr/>
          </p:nvSpPr>
          <p:spPr>
            <a:xfrm>
              <a:off x="6235519" y="3913030"/>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0" name="Elipse 19"/>
            <p:cNvSpPr/>
            <p:nvPr/>
          </p:nvSpPr>
          <p:spPr>
            <a:xfrm>
              <a:off x="6235519" y="3413438"/>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1" name="Elipse 20"/>
            <p:cNvSpPr/>
            <p:nvPr/>
          </p:nvSpPr>
          <p:spPr>
            <a:xfrm>
              <a:off x="6233372" y="6292936"/>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2" name="Elipse 21"/>
            <p:cNvSpPr/>
            <p:nvPr/>
          </p:nvSpPr>
          <p:spPr>
            <a:xfrm>
              <a:off x="5398724" y="6290787"/>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3" name="Elipse 22"/>
            <p:cNvSpPr/>
            <p:nvPr/>
          </p:nvSpPr>
          <p:spPr>
            <a:xfrm>
              <a:off x="5390881" y="5806491"/>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4" name="Elipse 23"/>
            <p:cNvSpPr/>
            <p:nvPr/>
          </p:nvSpPr>
          <p:spPr>
            <a:xfrm>
              <a:off x="5390881" y="5301800"/>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5" name="Elipse 24"/>
            <p:cNvSpPr/>
            <p:nvPr/>
          </p:nvSpPr>
          <p:spPr>
            <a:xfrm>
              <a:off x="5384029" y="4797914"/>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6" name="Elipse 25"/>
            <p:cNvSpPr/>
            <p:nvPr/>
          </p:nvSpPr>
          <p:spPr>
            <a:xfrm>
              <a:off x="5398725" y="4384181"/>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7" name="Elipse 26"/>
            <p:cNvSpPr/>
            <p:nvPr/>
          </p:nvSpPr>
          <p:spPr>
            <a:xfrm>
              <a:off x="5398725" y="3941337"/>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8" name="Elipse 27"/>
            <p:cNvSpPr/>
            <p:nvPr/>
          </p:nvSpPr>
          <p:spPr>
            <a:xfrm>
              <a:off x="5398725" y="3396804"/>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9" name="Elipse 28"/>
            <p:cNvSpPr/>
            <p:nvPr/>
          </p:nvSpPr>
          <p:spPr>
            <a:xfrm>
              <a:off x="5390881" y="2907675"/>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0" name="Elipse 29"/>
            <p:cNvSpPr/>
            <p:nvPr/>
          </p:nvSpPr>
          <p:spPr>
            <a:xfrm>
              <a:off x="5384030" y="2435450"/>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1" name="Elipse 30"/>
            <p:cNvSpPr/>
            <p:nvPr/>
          </p:nvSpPr>
          <p:spPr>
            <a:xfrm>
              <a:off x="5390881" y="1966175"/>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2" name="Elipse 31"/>
            <p:cNvSpPr/>
            <p:nvPr/>
          </p:nvSpPr>
          <p:spPr>
            <a:xfrm>
              <a:off x="5398725" y="1481070"/>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3" name="Elipse 32"/>
            <p:cNvSpPr/>
            <p:nvPr/>
          </p:nvSpPr>
          <p:spPr>
            <a:xfrm>
              <a:off x="5396248" y="1008577"/>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4" name="Arco de bloque 33"/>
            <p:cNvSpPr/>
            <p:nvPr/>
          </p:nvSpPr>
          <p:spPr>
            <a:xfrm>
              <a:off x="5554178" y="465044"/>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36" name="Arco de bloque 35"/>
            <p:cNvSpPr/>
            <p:nvPr/>
          </p:nvSpPr>
          <p:spPr>
            <a:xfrm>
              <a:off x="5553270" y="1403540"/>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37" name="Arco de bloque 36"/>
            <p:cNvSpPr/>
            <p:nvPr/>
          </p:nvSpPr>
          <p:spPr>
            <a:xfrm>
              <a:off x="5548523" y="924063"/>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38" name="Arco de bloque 37"/>
            <p:cNvSpPr/>
            <p:nvPr/>
          </p:nvSpPr>
          <p:spPr>
            <a:xfrm>
              <a:off x="5527515" y="6192117"/>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39" name="Arco de bloque 38"/>
            <p:cNvSpPr/>
            <p:nvPr/>
          </p:nvSpPr>
          <p:spPr>
            <a:xfrm>
              <a:off x="5553270" y="3296307"/>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0" name="Arco de bloque 39"/>
            <p:cNvSpPr/>
            <p:nvPr/>
          </p:nvSpPr>
          <p:spPr>
            <a:xfrm>
              <a:off x="5535478" y="2806603"/>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1" name="Arco de bloque 40"/>
            <p:cNvSpPr/>
            <p:nvPr/>
          </p:nvSpPr>
          <p:spPr>
            <a:xfrm>
              <a:off x="5533953" y="2349244"/>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2" name="Arco de bloque 41"/>
            <p:cNvSpPr/>
            <p:nvPr/>
          </p:nvSpPr>
          <p:spPr>
            <a:xfrm>
              <a:off x="5543898" y="1898835"/>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3" name="Arco de bloque 42"/>
            <p:cNvSpPr/>
            <p:nvPr/>
          </p:nvSpPr>
          <p:spPr>
            <a:xfrm>
              <a:off x="5527512" y="4299346"/>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4" name="Arco de bloque 43"/>
            <p:cNvSpPr/>
            <p:nvPr/>
          </p:nvSpPr>
          <p:spPr>
            <a:xfrm>
              <a:off x="5527512" y="3822345"/>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5" name="Arco de bloque 44"/>
            <p:cNvSpPr/>
            <p:nvPr/>
          </p:nvSpPr>
          <p:spPr>
            <a:xfrm>
              <a:off x="5548520" y="4683750"/>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6" name="Arco de bloque 45"/>
            <p:cNvSpPr/>
            <p:nvPr/>
          </p:nvSpPr>
          <p:spPr>
            <a:xfrm>
              <a:off x="5533951" y="5222518"/>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7" name="Arco de bloque 46"/>
            <p:cNvSpPr/>
            <p:nvPr/>
          </p:nvSpPr>
          <p:spPr>
            <a:xfrm>
              <a:off x="5557229" y="5747252"/>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sp>
        <p:nvSpPr>
          <p:cNvPr id="7" name="CuadroTexto 6"/>
          <p:cNvSpPr txBox="1"/>
          <p:nvPr/>
        </p:nvSpPr>
        <p:spPr>
          <a:xfrm>
            <a:off x="704518" y="825395"/>
            <a:ext cx="4395812" cy="2246769"/>
          </a:xfrm>
          <a:prstGeom prst="rect">
            <a:avLst/>
          </a:prstGeom>
          <a:noFill/>
        </p:spPr>
        <p:txBody>
          <a:bodyPr wrap="square" rtlCol="0">
            <a:spAutoFit/>
          </a:bodyPr>
          <a:lstStyle/>
          <a:p>
            <a:r>
              <a:rPr lang="es-MX" sz="2000" dirty="0">
                <a:latin typeface="Arial Narrow" panose="020B0606020202030204" pitchFamily="34" charset="0"/>
              </a:rPr>
              <a:t>Los niños, calentándose junto a las llamas, le contaron que sus padres hablan ido a trabajar a la ciudad y mientras tanto, se morían de frío y miedo</a:t>
            </a:r>
            <a:r>
              <a:rPr lang="es-MX" sz="2000" dirty="0" smtClean="0">
                <a:latin typeface="Arial Narrow" panose="020B0606020202030204" pitchFamily="34" charset="0"/>
              </a:rPr>
              <a:t>. </a:t>
            </a:r>
          </a:p>
          <a:p>
            <a:endParaRPr lang="es-MX" sz="2000" dirty="0">
              <a:solidFill>
                <a:srgbClr val="44E8EC"/>
              </a:solidFill>
              <a:latin typeface="Arial Narrow" panose="020B0606020202030204" pitchFamily="34" charset="0"/>
            </a:endParaRPr>
          </a:p>
          <a:p>
            <a:r>
              <a:rPr lang="es-MX" sz="2000" dirty="0"/>
              <a:t>– “Me quedaré con </a:t>
            </a:r>
            <a:r>
              <a:rPr lang="es-MX" sz="2000" dirty="0" smtClean="0"/>
              <a:t>ustedes </a:t>
            </a:r>
            <a:r>
              <a:rPr lang="es-MX" sz="2000" dirty="0"/>
              <a:t>hasta que </a:t>
            </a:r>
            <a:r>
              <a:rPr lang="es-MX" sz="2000" dirty="0" smtClean="0"/>
              <a:t>sus </a:t>
            </a:r>
            <a:r>
              <a:rPr lang="es-MX" sz="2000" dirty="0"/>
              <a:t>padres regresen”, prometió.</a:t>
            </a:r>
            <a:endParaRPr lang="es-MX" sz="2000" dirty="0">
              <a:solidFill>
                <a:srgbClr val="44E8EC"/>
              </a:solidFill>
              <a:latin typeface="Arial Narrow" panose="020B0606020202030204" pitchFamily="34" charset="0"/>
            </a:endParaRPr>
          </a:p>
        </p:txBody>
      </p:sp>
      <p:pic>
        <p:nvPicPr>
          <p:cNvPr id="35" name="Imagen 3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5174" y="3264588"/>
            <a:ext cx="3190798" cy="2942625"/>
          </a:xfrm>
          <a:prstGeom prst="rect">
            <a:avLst/>
          </a:prstGeom>
        </p:spPr>
      </p:pic>
      <p:sp>
        <p:nvSpPr>
          <p:cNvPr id="48" name="CuadroTexto 47"/>
          <p:cNvSpPr txBox="1"/>
          <p:nvPr/>
        </p:nvSpPr>
        <p:spPr>
          <a:xfrm>
            <a:off x="6897463" y="593232"/>
            <a:ext cx="4623516" cy="4370427"/>
          </a:xfrm>
          <a:prstGeom prst="rect">
            <a:avLst/>
          </a:prstGeom>
          <a:noFill/>
        </p:spPr>
        <p:txBody>
          <a:bodyPr wrap="square" rtlCol="0">
            <a:spAutoFit/>
          </a:bodyPr>
          <a:lstStyle/>
          <a:p>
            <a:pPr fontAlgn="base"/>
            <a:r>
              <a:rPr lang="es-MX" sz="2000" dirty="0">
                <a:latin typeface="Arial Narrow" panose="020B0606020202030204" pitchFamily="34" charset="0"/>
              </a:rPr>
              <a:t>Y así lo hizo, pero a la hora de marcharse, nerviosa por el castigo que podía imponerle su soberana por la tardanza, olvidó la varita mágica en el interior de la cabaña</a:t>
            </a:r>
            <a:r>
              <a:rPr lang="es-MX" sz="2000" dirty="0" smtClean="0">
                <a:latin typeface="Arial Narrow" panose="020B0606020202030204" pitchFamily="34" charset="0"/>
              </a:rPr>
              <a:t>.</a:t>
            </a:r>
          </a:p>
          <a:p>
            <a:pPr fontAlgn="base"/>
            <a:endParaRPr lang="es-MX" sz="2000" dirty="0">
              <a:latin typeface="Arial Narrow" panose="020B0606020202030204" pitchFamily="34" charset="0"/>
            </a:endParaRPr>
          </a:p>
          <a:p>
            <a:pPr fontAlgn="base"/>
            <a:r>
              <a:rPr lang="es-MX" sz="2000" dirty="0">
                <a:latin typeface="Arial Narrow" panose="020B0606020202030204" pitchFamily="34" charset="0"/>
              </a:rPr>
              <a:t>El hada de las cumbres miró con enojo a Alba</a:t>
            </a:r>
            <a:r>
              <a:rPr lang="es-MX" sz="2000" dirty="0" smtClean="0">
                <a:latin typeface="Arial Narrow" panose="020B0606020202030204" pitchFamily="34" charset="0"/>
              </a:rPr>
              <a:t>.</a:t>
            </a:r>
          </a:p>
          <a:p>
            <a:pPr fontAlgn="base"/>
            <a:endParaRPr lang="es-MX" sz="2000" dirty="0">
              <a:latin typeface="Arial Narrow" panose="020B0606020202030204" pitchFamily="34" charset="0"/>
            </a:endParaRPr>
          </a:p>
          <a:p>
            <a:pPr fontAlgn="base"/>
            <a:r>
              <a:rPr lang="es-MX" sz="2000" dirty="0">
                <a:latin typeface="Arial Narrow" panose="020B0606020202030204" pitchFamily="34" charset="0"/>
              </a:rPr>
              <a:t>– “No solo te presentas tarde, sino que además lo haces sin tu varita? ¡Mereces un buen castigo</a:t>
            </a:r>
            <a:r>
              <a:rPr lang="es-MX" sz="2000" dirty="0" smtClean="0">
                <a:latin typeface="Arial Narrow" panose="020B0606020202030204" pitchFamily="34" charset="0"/>
              </a:rPr>
              <a:t>!”.</a:t>
            </a:r>
          </a:p>
          <a:p>
            <a:pPr fontAlgn="base"/>
            <a:endParaRPr lang="es-MX" sz="2000" dirty="0">
              <a:latin typeface="Arial Narrow" panose="020B0606020202030204" pitchFamily="34" charset="0"/>
            </a:endParaRPr>
          </a:p>
          <a:p>
            <a:pPr fontAlgn="base"/>
            <a:r>
              <a:rPr lang="es-MX" sz="2000" dirty="0"/>
              <a:t>Las demás hadas defendieron a su compañera en desgracia.</a:t>
            </a:r>
            <a:endParaRPr lang="es-MX" sz="2000" dirty="0">
              <a:latin typeface="Arial Narrow" panose="020B0606020202030204" pitchFamily="34" charset="0"/>
            </a:endParaRPr>
          </a:p>
          <a:p>
            <a:endParaRPr lang="es-MX" dirty="0"/>
          </a:p>
        </p:txBody>
      </p:sp>
      <p:pic>
        <p:nvPicPr>
          <p:cNvPr id="95" name="Imagen 9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41042" y="4432253"/>
            <a:ext cx="2010913" cy="1994294"/>
          </a:xfrm>
          <a:prstGeom prst="rect">
            <a:avLst/>
          </a:prstGeom>
        </p:spPr>
      </p:pic>
    </p:spTree>
    <p:extLst>
      <p:ext uri="{BB962C8B-B14F-4D97-AF65-F5344CB8AC3E}">
        <p14:creationId xmlns:p14="http://schemas.microsoft.com/office/powerpoint/2010/main" val="3325119065"/>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anim calcmode="lin" valueType="num">
                                      <p:cBhvr>
                                        <p:cTn id="8" dur="2000" fill="hold"/>
                                        <p:tgtEl>
                                          <p:spTgt spid="7">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animEffect transition="in" filter="fade">
                                      <p:cBhvr>
                                        <p:cTn id="14" dur="2000"/>
                                        <p:tgtEl>
                                          <p:spTgt spid="7">
                                            <p:txEl>
                                              <p:pRg st="2" end="2"/>
                                            </p:txEl>
                                          </p:spTgt>
                                        </p:tgtEl>
                                      </p:cBhvr>
                                    </p:animEffect>
                                    <p:anim calcmode="lin" valueType="num">
                                      <p:cBhvr>
                                        <p:cTn id="15" dur="2000" fill="hold"/>
                                        <p:tgtEl>
                                          <p:spTgt spid="7">
                                            <p:txEl>
                                              <p:pRg st="2" end="2"/>
                                            </p:txEl>
                                          </p:spTgt>
                                        </p:tgtEl>
                                        <p:attrNameLst>
                                          <p:attrName>ppt_w</p:attrName>
                                        </p:attrNameLst>
                                      </p:cBhvr>
                                      <p:tavLst>
                                        <p:tav tm="0" fmla="#ppt_w*sin(2.5*pi*$)">
                                          <p:val>
                                            <p:fltVal val="0"/>
                                          </p:val>
                                        </p:tav>
                                        <p:tav tm="100000">
                                          <p:val>
                                            <p:fltVal val="1"/>
                                          </p:val>
                                        </p:tav>
                                      </p:tavLst>
                                    </p:anim>
                                    <p:anim calcmode="lin" valueType="num">
                                      <p:cBhvr>
                                        <p:cTn id="16" dur="2000" fill="hold"/>
                                        <p:tgtEl>
                                          <p:spTgt spid="7">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5"/>
                                        </p:tgtEl>
                                        <p:attrNameLst>
                                          <p:attrName>style.visibility</p:attrName>
                                        </p:attrNameLst>
                                      </p:cBhvr>
                                      <p:to>
                                        <p:strVal val="visible"/>
                                      </p:to>
                                    </p:set>
                                    <p:anim calcmode="lin" valueType="num">
                                      <p:cBhvr>
                                        <p:cTn id="21" dur="1000" fill="hold"/>
                                        <p:tgtEl>
                                          <p:spTgt spid="35"/>
                                        </p:tgtEl>
                                        <p:attrNameLst>
                                          <p:attrName>ppt_w</p:attrName>
                                        </p:attrNameLst>
                                      </p:cBhvr>
                                      <p:tavLst>
                                        <p:tav tm="0">
                                          <p:val>
                                            <p:fltVal val="0"/>
                                          </p:val>
                                        </p:tav>
                                        <p:tav tm="100000">
                                          <p:val>
                                            <p:strVal val="#ppt_w"/>
                                          </p:val>
                                        </p:tav>
                                      </p:tavLst>
                                    </p:anim>
                                    <p:anim calcmode="lin" valueType="num">
                                      <p:cBhvr>
                                        <p:cTn id="22" dur="1000" fill="hold"/>
                                        <p:tgtEl>
                                          <p:spTgt spid="35"/>
                                        </p:tgtEl>
                                        <p:attrNameLst>
                                          <p:attrName>ppt_h</p:attrName>
                                        </p:attrNameLst>
                                      </p:cBhvr>
                                      <p:tavLst>
                                        <p:tav tm="0">
                                          <p:val>
                                            <p:fltVal val="0"/>
                                          </p:val>
                                        </p:tav>
                                        <p:tav tm="100000">
                                          <p:val>
                                            <p:strVal val="#ppt_h"/>
                                          </p:val>
                                        </p:tav>
                                      </p:tavLst>
                                    </p:anim>
                                    <p:anim calcmode="lin" valueType="num">
                                      <p:cBhvr>
                                        <p:cTn id="23" dur="1000" fill="hold"/>
                                        <p:tgtEl>
                                          <p:spTgt spid="35"/>
                                        </p:tgtEl>
                                        <p:attrNameLst>
                                          <p:attrName>style.rotation</p:attrName>
                                        </p:attrNameLst>
                                      </p:cBhvr>
                                      <p:tavLst>
                                        <p:tav tm="0">
                                          <p:val>
                                            <p:fltVal val="90"/>
                                          </p:val>
                                        </p:tav>
                                        <p:tav tm="100000">
                                          <p:val>
                                            <p:fltVal val="0"/>
                                          </p:val>
                                        </p:tav>
                                      </p:tavLst>
                                    </p:anim>
                                    <p:animEffect transition="in" filter="fade">
                                      <p:cBhvr>
                                        <p:cTn id="24" dur="1000"/>
                                        <p:tgtEl>
                                          <p:spTgt spid="35"/>
                                        </p:tgtEl>
                                      </p:cBhvr>
                                    </p:animEffect>
                                  </p:childTnLst>
                                </p:cTn>
                              </p:par>
                            </p:childTnLst>
                          </p:cTn>
                        </p:par>
                      </p:childTnLst>
                    </p:cTn>
                  </p:par>
                  <p:par>
                    <p:cTn id="25" fill="hold">
                      <p:stCondLst>
                        <p:cond delay="indefinite"/>
                      </p:stCondLst>
                      <p:childTnLst>
                        <p:par>
                          <p:cTn id="26" fill="hold">
                            <p:stCondLst>
                              <p:cond delay="0"/>
                            </p:stCondLst>
                            <p:childTnLst>
                              <p:par>
                                <p:cTn id="27" presetID="45" presetClass="entr" presetSubtype="0" fill="hold" nodeType="clickEffect">
                                  <p:stCondLst>
                                    <p:cond delay="0"/>
                                  </p:stCondLst>
                                  <p:childTnLst>
                                    <p:set>
                                      <p:cBhvr>
                                        <p:cTn id="28" dur="1" fill="hold">
                                          <p:stCondLst>
                                            <p:cond delay="0"/>
                                          </p:stCondLst>
                                        </p:cTn>
                                        <p:tgtEl>
                                          <p:spTgt spid="48">
                                            <p:txEl>
                                              <p:pRg st="0" end="0"/>
                                            </p:txEl>
                                          </p:spTgt>
                                        </p:tgtEl>
                                        <p:attrNameLst>
                                          <p:attrName>style.visibility</p:attrName>
                                        </p:attrNameLst>
                                      </p:cBhvr>
                                      <p:to>
                                        <p:strVal val="visible"/>
                                      </p:to>
                                    </p:set>
                                    <p:animEffect transition="in" filter="fade">
                                      <p:cBhvr>
                                        <p:cTn id="29" dur="2000"/>
                                        <p:tgtEl>
                                          <p:spTgt spid="48">
                                            <p:txEl>
                                              <p:pRg st="0" end="0"/>
                                            </p:txEl>
                                          </p:spTgt>
                                        </p:tgtEl>
                                      </p:cBhvr>
                                    </p:animEffect>
                                    <p:anim calcmode="lin" valueType="num">
                                      <p:cBhvr>
                                        <p:cTn id="30" dur="2000" fill="hold"/>
                                        <p:tgtEl>
                                          <p:spTgt spid="48">
                                            <p:txEl>
                                              <p:pRg st="0" end="0"/>
                                            </p:txEl>
                                          </p:spTgt>
                                        </p:tgtEl>
                                        <p:attrNameLst>
                                          <p:attrName>ppt_w</p:attrName>
                                        </p:attrNameLst>
                                      </p:cBhvr>
                                      <p:tavLst>
                                        <p:tav tm="0" fmla="#ppt_w*sin(2.5*pi*$)">
                                          <p:val>
                                            <p:fltVal val="0"/>
                                          </p:val>
                                        </p:tav>
                                        <p:tav tm="100000">
                                          <p:val>
                                            <p:fltVal val="1"/>
                                          </p:val>
                                        </p:tav>
                                      </p:tavLst>
                                    </p:anim>
                                    <p:anim calcmode="lin" valueType="num">
                                      <p:cBhvr>
                                        <p:cTn id="31" dur="2000" fill="hold"/>
                                        <p:tgtEl>
                                          <p:spTgt spid="48">
                                            <p:txEl>
                                              <p:pRg st="0" end="0"/>
                                            </p:txEl>
                                          </p:spTgt>
                                        </p:tgtEl>
                                        <p:attrNameLst>
                                          <p:attrName>ppt_h</p:attrName>
                                        </p:attrNameLst>
                                      </p:cBhvr>
                                      <p:tavLst>
                                        <p:tav tm="0">
                                          <p:val>
                                            <p:strVal val="#ppt_h"/>
                                          </p:val>
                                        </p:tav>
                                        <p:tav tm="100000">
                                          <p:val>
                                            <p:strVal val="#ppt_h"/>
                                          </p:val>
                                        </p:tav>
                                      </p:tavLst>
                                    </p:anim>
                                  </p:childTnLst>
                                </p:cTn>
                              </p:par>
                              <p:par>
                                <p:cTn id="32" presetID="45" presetClass="entr" presetSubtype="0" fill="hold" nodeType="withEffect">
                                  <p:stCondLst>
                                    <p:cond delay="0"/>
                                  </p:stCondLst>
                                  <p:childTnLst>
                                    <p:set>
                                      <p:cBhvr>
                                        <p:cTn id="33" dur="1" fill="hold">
                                          <p:stCondLst>
                                            <p:cond delay="0"/>
                                          </p:stCondLst>
                                        </p:cTn>
                                        <p:tgtEl>
                                          <p:spTgt spid="48">
                                            <p:txEl>
                                              <p:pRg st="2" end="2"/>
                                            </p:txEl>
                                          </p:spTgt>
                                        </p:tgtEl>
                                        <p:attrNameLst>
                                          <p:attrName>style.visibility</p:attrName>
                                        </p:attrNameLst>
                                      </p:cBhvr>
                                      <p:to>
                                        <p:strVal val="visible"/>
                                      </p:to>
                                    </p:set>
                                    <p:animEffect transition="in" filter="fade">
                                      <p:cBhvr>
                                        <p:cTn id="34" dur="2000"/>
                                        <p:tgtEl>
                                          <p:spTgt spid="48">
                                            <p:txEl>
                                              <p:pRg st="2" end="2"/>
                                            </p:txEl>
                                          </p:spTgt>
                                        </p:tgtEl>
                                      </p:cBhvr>
                                    </p:animEffect>
                                    <p:anim calcmode="lin" valueType="num">
                                      <p:cBhvr>
                                        <p:cTn id="35" dur="2000" fill="hold"/>
                                        <p:tgtEl>
                                          <p:spTgt spid="48">
                                            <p:txEl>
                                              <p:pRg st="2" end="2"/>
                                            </p:txEl>
                                          </p:spTgt>
                                        </p:tgtEl>
                                        <p:attrNameLst>
                                          <p:attrName>ppt_w</p:attrName>
                                        </p:attrNameLst>
                                      </p:cBhvr>
                                      <p:tavLst>
                                        <p:tav tm="0" fmla="#ppt_w*sin(2.5*pi*$)">
                                          <p:val>
                                            <p:fltVal val="0"/>
                                          </p:val>
                                        </p:tav>
                                        <p:tav tm="100000">
                                          <p:val>
                                            <p:fltVal val="1"/>
                                          </p:val>
                                        </p:tav>
                                      </p:tavLst>
                                    </p:anim>
                                    <p:anim calcmode="lin" valueType="num">
                                      <p:cBhvr>
                                        <p:cTn id="36" dur="2000" fill="hold"/>
                                        <p:tgtEl>
                                          <p:spTgt spid="48">
                                            <p:txEl>
                                              <p:pRg st="2" end="2"/>
                                            </p:txEl>
                                          </p:spTgt>
                                        </p:tgtEl>
                                        <p:attrNameLst>
                                          <p:attrName>ppt_h</p:attrName>
                                        </p:attrNameLst>
                                      </p:cBhvr>
                                      <p:tavLst>
                                        <p:tav tm="0">
                                          <p:val>
                                            <p:strVal val="#ppt_h"/>
                                          </p:val>
                                        </p:tav>
                                        <p:tav tm="100000">
                                          <p:val>
                                            <p:strVal val="#ppt_h"/>
                                          </p:val>
                                        </p:tav>
                                      </p:tavLst>
                                    </p:anim>
                                  </p:childTnLst>
                                </p:cTn>
                              </p:par>
                              <p:par>
                                <p:cTn id="37" presetID="45" presetClass="entr" presetSubtype="0" fill="hold" nodeType="withEffect">
                                  <p:stCondLst>
                                    <p:cond delay="0"/>
                                  </p:stCondLst>
                                  <p:childTnLst>
                                    <p:set>
                                      <p:cBhvr>
                                        <p:cTn id="38" dur="1" fill="hold">
                                          <p:stCondLst>
                                            <p:cond delay="0"/>
                                          </p:stCondLst>
                                        </p:cTn>
                                        <p:tgtEl>
                                          <p:spTgt spid="48">
                                            <p:txEl>
                                              <p:pRg st="4" end="4"/>
                                            </p:txEl>
                                          </p:spTgt>
                                        </p:tgtEl>
                                        <p:attrNameLst>
                                          <p:attrName>style.visibility</p:attrName>
                                        </p:attrNameLst>
                                      </p:cBhvr>
                                      <p:to>
                                        <p:strVal val="visible"/>
                                      </p:to>
                                    </p:set>
                                    <p:animEffect transition="in" filter="fade">
                                      <p:cBhvr>
                                        <p:cTn id="39" dur="2000"/>
                                        <p:tgtEl>
                                          <p:spTgt spid="48">
                                            <p:txEl>
                                              <p:pRg st="4" end="4"/>
                                            </p:txEl>
                                          </p:spTgt>
                                        </p:tgtEl>
                                      </p:cBhvr>
                                    </p:animEffect>
                                    <p:anim calcmode="lin" valueType="num">
                                      <p:cBhvr>
                                        <p:cTn id="40" dur="2000" fill="hold"/>
                                        <p:tgtEl>
                                          <p:spTgt spid="48">
                                            <p:txEl>
                                              <p:pRg st="4" end="4"/>
                                            </p:txEl>
                                          </p:spTgt>
                                        </p:tgtEl>
                                        <p:attrNameLst>
                                          <p:attrName>ppt_w</p:attrName>
                                        </p:attrNameLst>
                                      </p:cBhvr>
                                      <p:tavLst>
                                        <p:tav tm="0" fmla="#ppt_w*sin(2.5*pi*$)">
                                          <p:val>
                                            <p:fltVal val="0"/>
                                          </p:val>
                                        </p:tav>
                                        <p:tav tm="100000">
                                          <p:val>
                                            <p:fltVal val="1"/>
                                          </p:val>
                                        </p:tav>
                                      </p:tavLst>
                                    </p:anim>
                                    <p:anim calcmode="lin" valueType="num">
                                      <p:cBhvr>
                                        <p:cTn id="41" dur="2000" fill="hold"/>
                                        <p:tgtEl>
                                          <p:spTgt spid="48">
                                            <p:txEl>
                                              <p:pRg st="4" end="4"/>
                                            </p:txEl>
                                          </p:spTgt>
                                        </p:tgtEl>
                                        <p:attrNameLst>
                                          <p:attrName>ppt_h</p:attrName>
                                        </p:attrNameLst>
                                      </p:cBhvr>
                                      <p:tavLst>
                                        <p:tav tm="0">
                                          <p:val>
                                            <p:strVal val="#ppt_h"/>
                                          </p:val>
                                        </p:tav>
                                        <p:tav tm="100000">
                                          <p:val>
                                            <p:strVal val="#ppt_h"/>
                                          </p:val>
                                        </p:tav>
                                      </p:tavLst>
                                    </p:anim>
                                  </p:childTnLst>
                                </p:cTn>
                              </p:par>
                              <p:par>
                                <p:cTn id="42" presetID="45" presetClass="entr" presetSubtype="0" fill="hold" nodeType="withEffect">
                                  <p:stCondLst>
                                    <p:cond delay="0"/>
                                  </p:stCondLst>
                                  <p:childTnLst>
                                    <p:set>
                                      <p:cBhvr>
                                        <p:cTn id="43" dur="1" fill="hold">
                                          <p:stCondLst>
                                            <p:cond delay="0"/>
                                          </p:stCondLst>
                                        </p:cTn>
                                        <p:tgtEl>
                                          <p:spTgt spid="48">
                                            <p:txEl>
                                              <p:pRg st="6" end="6"/>
                                            </p:txEl>
                                          </p:spTgt>
                                        </p:tgtEl>
                                        <p:attrNameLst>
                                          <p:attrName>style.visibility</p:attrName>
                                        </p:attrNameLst>
                                      </p:cBhvr>
                                      <p:to>
                                        <p:strVal val="visible"/>
                                      </p:to>
                                    </p:set>
                                    <p:animEffect transition="in" filter="fade">
                                      <p:cBhvr>
                                        <p:cTn id="44" dur="2000"/>
                                        <p:tgtEl>
                                          <p:spTgt spid="48">
                                            <p:txEl>
                                              <p:pRg st="6" end="6"/>
                                            </p:txEl>
                                          </p:spTgt>
                                        </p:tgtEl>
                                      </p:cBhvr>
                                    </p:animEffect>
                                    <p:anim calcmode="lin" valueType="num">
                                      <p:cBhvr>
                                        <p:cTn id="45" dur="2000" fill="hold"/>
                                        <p:tgtEl>
                                          <p:spTgt spid="48">
                                            <p:txEl>
                                              <p:pRg st="6" end="6"/>
                                            </p:txEl>
                                          </p:spTgt>
                                        </p:tgtEl>
                                        <p:attrNameLst>
                                          <p:attrName>ppt_w</p:attrName>
                                        </p:attrNameLst>
                                      </p:cBhvr>
                                      <p:tavLst>
                                        <p:tav tm="0" fmla="#ppt_w*sin(2.5*pi*$)">
                                          <p:val>
                                            <p:fltVal val="0"/>
                                          </p:val>
                                        </p:tav>
                                        <p:tav tm="100000">
                                          <p:val>
                                            <p:fltVal val="1"/>
                                          </p:val>
                                        </p:tav>
                                      </p:tavLst>
                                    </p:anim>
                                    <p:anim calcmode="lin" valueType="num">
                                      <p:cBhvr>
                                        <p:cTn id="46" dur="2000" fill="hold"/>
                                        <p:tgtEl>
                                          <p:spTgt spid="48">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26" presetClass="entr" presetSubtype="0" fill="hold" nodeType="clickEffect">
                                  <p:stCondLst>
                                    <p:cond delay="0"/>
                                  </p:stCondLst>
                                  <p:childTnLst>
                                    <p:set>
                                      <p:cBhvr>
                                        <p:cTn id="50" dur="1" fill="hold">
                                          <p:stCondLst>
                                            <p:cond delay="0"/>
                                          </p:stCondLst>
                                        </p:cTn>
                                        <p:tgtEl>
                                          <p:spTgt spid="95"/>
                                        </p:tgtEl>
                                        <p:attrNameLst>
                                          <p:attrName>style.visibility</p:attrName>
                                        </p:attrNameLst>
                                      </p:cBhvr>
                                      <p:to>
                                        <p:strVal val="visible"/>
                                      </p:to>
                                    </p:set>
                                    <p:animEffect transition="in" filter="wipe(down)">
                                      <p:cBhvr>
                                        <p:cTn id="51" dur="580">
                                          <p:stCondLst>
                                            <p:cond delay="0"/>
                                          </p:stCondLst>
                                        </p:cTn>
                                        <p:tgtEl>
                                          <p:spTgt spid="95"/>
                                        </p:tgtEl>
                                      </p:cBhvr>
                                    </p:animEffect>
                                    <p:anim calcmode="lin" valueType="num">
                                      <p:cBhvr>
                                        <p:cTn id="52" dur="1822" tmFilter="0,0; 0.14,0.36; 0.43,0.73; 0.71,0.91; 1.0,1.0">
                                          <p:stCondLst>
                                            <p:cond delay="0"/>
                                          </p:stCondLst>
                                        </p:cTn>
                                        <p:tgtEl>
                                          <p:spTgt spid="95"/>
                                        </p:tgtEl>
                                        <p:attrNameLst>
                                          <p:attrName>ppt_x</p:attrName>
                                        </p:attrNameLst>
                                      </p:cBhvr>
                                      <p:tavLst>
                                        <p:tav tm="0">
                                          <p:val>
                                            <p:strVal val="#ppt_x-0.25"/>
                                          </p:val>
                                        </p:tav>
                                        <p:tav tm="100000">
                                          <p:val>
                                            <p:strVal val="#ppt_x"/>
                                          </p:val>
                                        </p:tav>
                                      </p:tavLst>
                                    </p:anim>
                                    <p:anim calcmode="lin" valueType="num">
                                      <p:cBhvr>
                                        <p:cTn id="53" dur="664" tmFilter="0.0,0.0; 0.25,0.07; 0.50,0.2; 0.75,0.467; 1.0,1.0">
                                          <p:stCondLst>
                                            <p:cond delay="0"/>
                                          </p:stCondLst>
                                        </p:cTn>
                                        <p:tgtEl>
                                          <p:spTgt spid="95"/>
                                        </p:tgtEl>
                                        <p:attrNameLst>
                                          <p:attrName>ppt_y</p:attrName>
                                        </p:attrNameLst>
                                      </p:cBhvr>
                                      <p:tavLst>
                                        <p:tav tm="0" fmla="#ppt_y-sin(pi*$)/3">
                                          <p:val>
                                            <p:fltVal val="0.5"/>
                                          </p:val>
                                        </p:tav>
                                        <p:tav tm="100000">
                                          <p:val>
                                            <p:fltVal val="1"/>
                                          </p:val>
                                        </p:tav>
                                      </p:tavLst>
                                    </p:anim>
                                    <p:anim calcmode="lin" valueType="num">
                                      <p:cBhvr>
                                        <p:cTn id="54" dur="664" tmFilter="0, 0; 0.125,0.2665; 0.25,0.4; 0.375,0.465; 0.5,0.5;  0.625,0.535; 0.75,0.6; 0.875,0.7335; 1,1">
                                          <p:stCondLst>
                                            <p:cond delay="664"/>
                                          </p:stCondLst>
                                        </p:cTn>
                                        <p:tgtEl>
                                          <p:spTgt spid="95"/>
                                        </p:tgtEl>
                                        <p:attrNameLst>
                                          <p:attrName>ppt_y</p:attrName>
                                        </p:attrNameLst>
                                      </p:cBhvr>
                                      <p:tavLst>
                                        <p:tav tm="0" fmla="#ppt_y-sin(pi*$)/9">
                                          <p:val>
                                            <p:fltVal val="0"/>
                                          </p:val>
                                        </p:tav>
                                        <p:tav tm="100000">
                                          <p:val>
                                            <p:fltVal val="1"/>
                                          </p:val>
                                        </p:tav>
                                      </p:tavLst>
                                    </p:anim>
                                    <p:anim calcmode="lin" valueType="num">
                                      <p:cBhvr>
                                        <p:cTn id="55" dur="332" tmFilter="0, 0; 0.125,0.2665; 0.25,0.4; 0.375,0.465; 0.5,0.5;  0.625,0.535; 0.75,0.6; 0.875,0.7335; 1,1">
                                          <p:stCondLst>
                                            <p:cond delay="1324"/>
                                          </p:stCondLst>
                                        </p:cTn>
                                        <p:tgtEl>
                                          <p:spTgt spid="95"/>
                                        </p:tgtEl>
                                        <p:attrNameLst>
                                          <p:attrName>ppt_y</p:attrName>
                                        </p:attrNameLst>
                                      </p:cBhvr>
                                      <p:tavLst>
                                        <p:tav tm="0" fmla="#ppt_y-sin(pi*$)/27">
                                          <p:val>
                                            <p:fltVal val="0"/>
                                          </p:val>
                                        </p:tav>
                                        <p:tav tm="100000">
                                          <p:val>
                                            <p:fltVal val="1"/>
                                          </p:val>
                                        </p:tav>
                                      </p:tavLst>
                                    </p:anim>
                                    <p:anim calcmode="lin" valueType="num">
                                      <p:cBhvr>
                                        <p:cTn id="56" dur="164" tmFilter="0, 0; 0.125,0.2665; 0.25,0.4; 0.375,0.465; 0.5,0.5;  0.625,0.535; 0.75,0.6; 0.875,0.7335; 1,1">
                                          <p:stCondLst>
                                            <p:cond delay="1656"/>
                                          </p:stCondLst>
                                        </p:cTn>
                                        <p:tgtEl>
                                          <p:spTgt spid="95"/>
                                        </p:tgtEl>
                                        <p:attrNameLst>
                                          <p:attrName>ppt_y</p:attrName>
                                        </p:attrNameLst>
                                      </p:cBhvr>
                                      <p:tavLst>
                                        <p:tav tm="0" fmla="#ppt_y-sin(pi*$)/81">
                                          <p:val>
                                            <p:fltVal val="0"/>
                                          </p:val>
                                        </p:tav>
                                        <p:tav tm="100000">
                                          <p:val>
                                            <p:fltVal val="1"/>
                                          </p:val>
                                        </p:tav>
                                      </p:tavLst>
                                    </p:anim>
                                    <p:animScale>
                                      <p:cBhvr>
                                        <p:cTn id="57" dur="26">
                                          <p:stCondLst>
                                            <p:cond delay="650"/>
                                          </p:stCondLst>
                                        </p:cTn>
                                        <p:tgtEl>
                                          <p:spTgt spid="95"/>
                                        </p:tgtEl>
                                      </p:cBhvr>
                                      <p:to x="100000" y="60000"/>
                                    </p:animScale>
                                    <p:animScale>
                                      <p:cBhvr>
                                        <p:cTn id="58" dur="166" decel="50000">
                                          <p:stCondLst>
                                            <p:cond delay="676"/>
                                          </p:stCondLst>
                                        </p:cTn>
                                        <p:tgtEl>
                                          <p:spTgt spid="95"/>
                                        </p:tgtEl>
                                      </p:cBhvr>
                                      <p:to x="100000" y="100000"/>
                                    </p:animScale>
                                    <p:animScale>
                                      <p:cBhvr>
                                        <p:cTn id="59" dur="26">
                                          <p:stCondLst>
                                            <p:cond delay="1312"/>
                                          </p:stCondLst>
                                        </p:cTn>
                                        <p:tgtEl>
                                          <p:spTgt spid="95"/>
                                        </p:tgtEl>
                                      </p:cBhvr>
                                      <p:to x="100000" y="80000"/>
                                    </p:animScale>
                                    <p:animScale>
                                      <p:cBhvr>
                                        <p:cTn id="60" dur="166" decel="50000">
                                          <p:stCondLst>
                                            <p:cond delay="1338"/>
                                          </p:stCondLst>
                                        </p:cTn>
                                        <p:tgtEl>
                                          <p:spTgt spid="95"/>
                                        </p:tgtEl>
                                      </p:cBhvr>
                                      <p:to x="100000" y="100000"/>
                                    </p:animScale>
                                    <p:animScale>
                                      <p:cBhvr>
                                        <p:cTn id="61" dur="26">
                                          <p:stCondLst>
                                            <p:cond delay="1642"/>
                                          </p:stCondLst>
                                        </p:cTn>
                                        <p:tgtEl>
                                          <p:spTgt spid="95"/>
                                        </p:tgtEl>
                                      </p:cBhvr>
                                      <p:to x="100000" y="90000"/>
                                    </p:animScale>
                                    <p:animScale>
                                      <p:cBhvr>
                                        <p:cTn id="62" dur="166" decel="50000">
                                          <p:stCondLst>
                                            <p:cond delay="1668"/>
                                          </p:stCondLst>
                                        </p:cTn>
                                        <p:tgtEl>
                                          <p:spTgt spid="95"/>
                                        </p:tgtEl>
                                      </p:cBhvr>
                                      <p:to x="100000" y="100000"/>
                                    </p:animScale>
                                    <p:animScale>
                                      <p:cBhvr>
                                        <p:cTn id="63" dur="26">
                                          <p:stCondLst>
                                            <p:cond delay="1808"/>
                                          </p:stCondLst>
                                        </p:cTn>
                                        <p:tgtEl>
                                          <p:spTgt spid="95"/>
                                        </p:tgtEl>
                                      </p:cBhvr>
                                      <p:to x="100000" y="95000"/>
                                    </p:animScale>
                                    <p:animScale>
                                      <p:cBhvr>
                                        <p:cTn id="64" dur="166" decel="50000">
                                          <p:stCondLst>
                                            <p:cond delay="1834"/>
                                          </p:stCondLst>
                                        </p:cTn>
                                        <p:tgtEl>
                                          <p:spTgt spid="9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0"/>
            <a:ext cx="12192000" cy="6858000"/>
          </a:xfrm>
          <a:prstGeom prst="rect">
            <a:avLst/>
          </a:prstGeom>
          <a:gradFill>
            <a:gsLst>
              <a:gs pos="4000">
                <a:srgbClr val="FEF6FE"/>
              </a:gs>
              <a:gs pos="41000">
                <a:srgbClr val="C4089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p:cNvSpPr/>
          <p:nvPr/>
        </p:nvSpPr>
        <p:spPr>
          <a:xfrm>
            <a:off x="6271268" y="97736"/>
            <a:ext cx="5697416" cy="6400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 name="Imagen 1"/>
          <p:cNvPicPr>
            <a:picLocks noChangeAspect="1"/>
          </p:cNvPicPr>
          <p:nvPr/>
        </p:nvPicPr>
        <p:blipFill>
          <a:blip r:embed="rId2"/>
          <a:stretch>
            <a:fillRect/>
          </a:stretch>
        </p:blipFill>
        <p:spPr>
          <a:xfrm>
            <a:off x="266189" y="137439"/>
            <a:ext cx="5700254" cy="6401355"/>
          </a:xfrm>
          <a:prstGeom prst="rect">
            <a:avLst/>
          </a:prstGeom>
        </p:spPr>
      </p:pic>
      <p:grpSp>
        <p:nvGrpSpPr>
          <p:cNvPr id="3" name="Grupo 2"/>
          <p:cNvGrpSpPr/>
          <p:nvPr/>
        </p:nvGrpSpPr>
        <p:grpSpPr>
          <a:xfrm>
            <a:off x="5422007" y="366376"/>
            <a:ext cx="1300766" cy="6169110"/>
            <a:chOff x="5384029" y="465044"/>
            <a:chExt cx="1160583" cy="6169110"/>
          </a:xfrm>
        </p:grpSpPr>
        <p:sp>
          <p:nvSpPr>
            <p:cNvPr id="6" name="Elipse 5"/>
            <p:cNvSpPr/>
            <p:nvPr/>
          </p:nvSpPr>
          <p:spPr>
            <a:xfrm>
              <a:off x="6233373" y="539302"/>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9" name="Elipse 8"/>
            <p:cNvSpPr/>
            <p:nvPr/>
          </p:nvSpPr>
          <p:spPr>
            <a:xfrm>
              <a:off x="5388323" y="539302"/>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0" name="Elipse 9"/>
            <p:cNvSpPr/>
            <p:nvPr/>
          </p:nvSpPr>
          <p:spPr>
            <a:xfrm>
              <a:off x="6233373" y="1008578"/>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1" name="Elipse 10"/>
            <p:cNvSpPr/>
            <p:nvPr/>
          </p:nvSpPr>
          <p:spPr>
            <a:xfrm>
              <a:off x="6233373" y="1480400"/>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 name="Elipse 11"/>
            <p:cNvSpPr/>
            <p:nvPr/>
          </p:nvSpPr>
          <p:spPr>
            <a:xfrm>
              <a:off x="6235519" y="2440548"/>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3" name="Elipse 12"/>
            <p:cNvSpPr/>
            <p:nvPr/>
          </p:nvSpPr>
          <p:spPr>
            <a:xfrm>
              <a:off x="6235519" y="1967249"/>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4" name="Elipse 13"/>
            <p:cNvSpPr/>
            <p:nvPr/>
          </p:nvSpPr>
          <p:spPr>
            <a:xfrm>
              <a:off x="6235519" y="2913846"/>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 name="Elipse 14"/>
            <p:cNvSpPr/>
            <p:nvPr/>
          </p:nvSpPr>
          <p:spPr>
            <a:xfrm>
              <a:off x="6235517" y="5830371"/>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 name="Elipse 15"/>
            <p:cNvSpPr/>
            <p:nvPr/>
          </p:nvSpPr>
          <p:spPr>
            <a:xfrm>
              <a:off x="6235517" y="5301800"/>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7" name="Elipse 16"/>
            <p:cNvSpPr/>
            <p:nvPr/>
          </p:nvSpPr>
          <p:spPr>
            <a:xfrm>
              <a:off x="6235517" y="4797915"/>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 name="Elipse 17"/>
            <p:cNvSpPr/>
            <p:nvPr/>
          </p:nvSpPr>
          <p:spPr>
            <a:xfrm>
              <a:off x="6235518" y="4384182"/>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 name="Elipse 18"/>
            <p:cNvSpPr/>
            <p:nvPr/>
          </p:nvSpPr>
          <p:spPr>
            <a:xfrm>
              <a:off x="6235519" y="3913030"/>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0" name="Elipse 19"/>
            <p:cNvSpPr/>
            <p:nvPr/>
          </p:nvSpPr>
          <p:spPr>
            <a:xfrm>
              <a:off x="6235519" y="3413438"/>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1" name="Elipse 20"/>
            <p:cNvSpPr/>
            <p:nvPr/>
          </p:nvSpPr>
          <p:spPr>
            <a:xfrm>
              <a:off x="6233372" y="6292936"/>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2" name="Elipse 21"/>
            <p:cNvSpPr/>
            <p:nvPr/>
          </p:nvSpPr>
          <p:spPr>
            <a:xfrm>
              <a:off x="5398724" y="6290787"/>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3" name="Elipse 22"/>
            <p:cNvSpPr/>
            <p:nvPr/>
          </p:nvSpPr>
          <p:spPr>
            <a:xfrm>
              <a:off x="5390881" y="5806491"/>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4" name="Elipse 23"/>
            <p:cNvSpPr/>
            <p:nvPr/>
          </p:nvSpPr>
          <p:spPr>
            <a:xfrm>
              <a:off x="5390881" y="5301800"/>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5" name="Elipse 24"/>
            <p:cNvSpPr/>
            <p:nvPr/>
          </p:nvSpPr>
          <p:spPr>
            <a:xfrm>
              <a:off x="5384029" y="4797914"/>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6" name="Elipse 25"/>
            <p:cNvSpPr/>
            <p:nvPr/>
          </p:nvSpPr>
          <p:spPr>
            <a:xfrm>
              <a:off x="5398725" y="4384181"/>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7" name="Elipse 26"/>
            <p:cNvSpPr/>
            <p:nvPr/>
          </p:nvSpPr>
          <p:spPr>
            <a:xfrm>
              <a:off x="5398725" y="3941337"/>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8" name="Elipse 27"/>
            <p:cNvSpPr/>
            <p:nvPr/>
          </p:nvSpPr>
          <p:spPr>
            <a:xfrm>
              <a:off x="5398725" y="3396804"/>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9" name="Elipse 28"/>
            <p:cNvSpPr/>
            <p:nvPr/>
          </p:nvSpPr>
          <p:spPr>
            <a:xfrm>
              <a:off x="5390881" y="2907675"/>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0" name="Elipse 29"/>
            <p:cNvSpPr/>
            <p:nvPr/>
          </p:nvSpPr>
          <p:spPr>
            <a:xfrm>
              <a:off x="5384030" y="2435450"/>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1" name="Elipse 30"/>
            <p:cNvSpPr/>
            <p:nvPr/>
          </p:nvSpPr>
          <p:spPr>
            <a:xfrm>
              <a:off x="5390881" y="1966175"/>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2" name="Elipse 31"/>
            <p:cNvSpPr/>
            <p:nvPr/>
          </p:nvSpPr>
          <p:spPr>
            <a:xfrm>
              <a:off x="5398725" y="1481070"/>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3" name="Elipse 32"/>
            <p:cNvSpPr/>
            <p:nvPr/>
          </p:nvSpPr>
          <p:spPr>
            <a:xfrm>
              <a:off x="5396248" y="1008577"/>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4" name="Arco de bloque 33"/>
            <p:cNvSpPr/>
            <p:nvPr/>
          </p:nvSpPr>
          <p:spPr>
            <a:xfrm>
              <a:off x="5554178" y="465044"/>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36" name="Arco de bloque 35"/>
            <p:cNvSpPr/>
            <p:nvPr/>
          </p:nvSpPr>
          <p:spPr>
            <a:xfrm>
              <a:off x="5553270" y="1403540"/>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37" name="Arco de bloque 36"/>
            <p:cNvSpPr/>
            <p:nvPr/>
          </p:nvSpPr>
          <p:spPr>
            <a:xfrm>
              <a:off x="5548523" y="924063"/>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38" name="Arco de bloque 37"/>
            <p:cNvSpPr/>
            <p:nvPr/>
          </p:nvSpPr>
          <p:spPr>
            <a:xfrm>
              <a:off x="5527515" y="6192117"/>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39" name="Arco de bloque 38"/>
            <p:cNvSpPr/>
            <p:nvPr/>
          </p:nvSpPr>
          <p:spPr>
            <a:xfrm>
              <a:off x="5553270" y="3296307"/>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0" name="Arco de bloque 39"/>
            <p:cNvSpPr/>
            <p:nvPr/>
          </p:nvSpPr>
          <p:spPr>
            <a:xfrm>
              <a:off x="5535478" y="2806603"/>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1" name="Arco de bloque 40"/>
            <p:cNvSpPr/>
            <p:nvPr/>
          </p:nvSpPr>
          <p:spPr>
            <a:xfrm>
              <a:off x="5533953" y="2349244"/>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2" name="Arco de bloque 41"/>
            <p:cNvSpPr/>
            <p:nvPr/>
          </p:nvSpPr>
          <p:spPr>
            <a:xfrm>
              <a:off x="5543898" y="1898835"/>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3" name="Arco de bloque 42"/>
            <p:cNvSpPr/>
            <p:nvPr/>
          </p:nvSpPr>
          <p:spPr>
            <a:xfrm>
              <a:off x="5527512" y="4299346"/>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4" name="Arco de bloque 43"/>
            <p:cNvSpPr/>
            <p:nvPr/>
          </p:nvSpPr>
          <p:spPr>
            <a:xfrm>
              <a:off x="5527512" y="3822345"/>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5" name="Arco de bloque 44"/>
            <p:cNvSpPr/>
            <p:nvPr/>
          </p:nvSpPr>
          <p:spPr>
            <a:xfrm>
              <a:off x="5548520" y="4683750"/>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6" name="Arco de bloque 45"/>
            <p:cNvSpPr/>
            <p:nvPr/>
          </p:nvSpPr>
          <p:spPr>
            <a:xfrm>
              <a:off x="5533951" y="5222518"/>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7" name="Arco de bloque 46"/>
            <p:cNvSpPr/>
            <p:nvPr/>
          </p:nvSpPr>
          <p:spPr>
            <a:xfrm>
              <a:off x="5557229" y="5747252"/>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sp>
        <p:nvSpPr>
          <p:cNvPr id="7" name="CuadroTexto 6"/>
          <p:cNvSpPr txBox="1"/>
          <p:nvPr/>
        </p:nvSpPr>
        <p:spPr>
          <a:xfrm>
            <a:off x="605307" y="808413"/>
            <a:ext cx="4533363" cy="1938992"/>
          </a:xfrm>
          <a:prstGeom prst="rect">
            <a:avLst/>
          </a:prstGeom>
          <a:noFill/>
        </p:spPr>
        <p:txBody>
          <a:bodyPr wrap="square" rtlCol="0">
            <a:spAutoFit/>
          </a:bodyPr>
          <a:lstStyle/>
          <a:p>
            <a:r>
              <a:rPr lang="es-MX" sz="2000" dirty="0">
                <a:latin typeface="Arial Narrow" panose="020B0606020202030204" pitchFamily="34" charset="0"/>
              </a:rPr>
              <a:t>– “Sabemos que Alba no ha llegado temprano y ha olvidado su varita. Ha faltado, sí, pero por su buen corazón, el castigo no puede ser eterno. Te pedimos que el castigo solo dure cien años, durante los cuales vagara por el mundo convertida en una ratita blanca”.</a:t>
            </a:r>
            <a:endParaRPr lang="es-MX" sz="2000" dirty="0">
              <a:latin typeface="Arial Narrow" panose="020B0606020202030204" pitchFamily="34" charset="0"/>
            </a:endParaRPr>
          </a:p>
        </p:txBody>
      </p:sp>
      <p:pic>
        <p:nvPicPr>
          <p:cNvPr id="95" name="Imagen 9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49487" y="3099240"/>
            <a:ext cx="2559523" cy="1919642"/>
          </a:xfrm>
          <a:prstGeom prst="rect">
            <a:avLst/>
          </a:prstGeom>
        </p:spPr>
      </p:pic>
      <p:sp>
        <p:nvSpPr>
          <p:cNvPr id="35" name="CuadroTexto 34"/>
          <p:cNvSpPr txBox="1"/>
          <p:nvPr/>
        </p:nvSpPr>
        <p:spPr>
          <a:xfrm>
            <a:off x="7006107" y="587394"/>
            <a:ext cx="4507606" cy="1323439"/>
          </a:xfrm>
          <a:prstGeom prst="rect">
            <a:avLst/>
          </a:prstGeom>
          <a:noFill/>
        </p:spPr>
        <p:txBody>
          <a:bodyPr wrap="square" rtlCol="0">
            <a:spAutoFit/>
          </a:bodyPr>
          <a:lstStyle/>
          <a:p>
            <a:r>
              <a:rPr lang="es-MX" sz="2000" dirty="0">
                <a:latin typeface="Arial Narrow" panose="020B0606020202030204" pitchFamily="34" charset="0"/>
              </a:rPr>
              <a:t>Así que si veis por casualidad a una ratita muy linda y de blancura deslumbrante, </a:t>
            </a:r>
            <a:r>
              <a:rPr lang="es-MX" sz="2000" dirty="0" smtClean="0">
                <a:latin typeface="Arial Narrow" panose="020B0606020202030204" pitchFamily="34" charset="0"/>
              </a:rPr>
              <a:t>sabes </a:t>
            </a:r>
            <a:r>
              <a:rPr lang="es-MX" sz="2000" dirty="0">
                <a:latin typeface="Arial Narrow" panose="020B0606020202030204" pitchFamily="34" charset="0"/>
              </a:rPr>
              <a:t>que es Alba, nuestra hadita, que todavía no ha cumplido su castigo.</a:t>
            </a:r>
            <a:endParaRPr lang="es-MX" sz="2000" dirty="0">
              <a:latin typeface="Arial Narrow" panose="020B0606020202030204" pitchFamily="34" charset="0"/>
            </a:endParaRPr>
          </a:p>
        </p:txBody>
      </p:sp>
      <p:pic>
        <p:nvPicPr>
          <p:cNvPr id="96" name="Imagen 9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33426" y="2252792"/>
            <a:ext cx="2230058" cy="3213279"/>
          </a:xfrm>
          <a:prstGeom prst="rect">
            <a:avLst/>
          </a:prstGeom>
          <a:ln>
            <a:solidFill>
              <a:srgbClr val="045760"/>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Tree>
    <p:extLst>
      <p:ext uri="{BB962C8B-B14F-4D97-AF65-F5344CB8AC3E}">
        <p14:creationId xmlns:p14="http://schemas.microsoft.com/office/powerpoint/2010/main" val="1843475509"/>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anim calcmode="lin" valueType="num">
                                      <p:cBhvr>
                                        <p:cTn id="8" dur="2000" fill="hold"/>
                                        <p:tgtEl>
                                          <p:spTgt spid="7">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95"/>
                                        </p:tgtEl>
                                        <p:attrNameLst>
                                          <p:attrName>style.visibility</p:attrName>
                                        </p:attrNameLst>
                                      </p:cBhvr>
                                      <p:to>
                                        <p:strVal val="visible"/>
                                      </p:to>
                                    </p:set>
                                    <p:animEffect transition="in" filter="wipe(down)">
                                      <p:cBhvr>
                                        <p:cTn id="14" dur="580">
                                          <p:stCondLst>
                                            <p:cond delay="0"/>
                                          </p:stCondLst>
                                        </p:cTn>
                                        <p:tgtEl>
                                          <p:spTgt spid="95"/>
                                        </p:tgtEl>
                                      </p:cBhvr>
                                    </p:animEffect>
                                    <p:anim calcmode="lin" valueType="num">
                                      <p:cBhvr>
                                        <p:cTn id="15" dur="1822" tmFilter="0,0; 0.14,0.36; 0.43,0.73; 0.71,0.91; 1.0,1.0">
                                          <p:stCondLst>
                                            <p:cond delay="0"/>
                                          </p:stCondLst>
                                        </p:cTn>
                                        <p:tgtEl>
                                          <p:spTgt spid="95"/>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95"/>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95"/>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95"/>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95"/>
                                        </p:tgtEl>
                                        <p:attrNameLst>
                                          <p:attrName>ppt_y</p:attrName>
                                        </p:attrNameLst>
                                      </p:cBhvr>
                                      <p:tavLst>
                                        <p:tav tm="0" fmla="#ppt_y-sin(pi*$)/81">
                                          <p:val>
                                            <p:fltVal val="0"/>
                                          </p:val>
                                        </p:tav>
                                        <p:tav tm="100000">
                                          <p:val>
                                            <p:fltVal val="1"/>
                                          </p:val>
                                        </p:tav>
                                      </p:tavLst>
                                    </p:anim>
                                    <p:animScale>
                                      <p:cBhvr>
                                        <p:cTn id="20" dur="26">
                                          <p:stCondLst>
                                            <p:cond delay="650"/>
                                          </p:stCondLst>
                                        </p:cTn>
                                        <p:tgtEl>
                                          <p:spTgt spid="95"/>
                                        </p:tgtEl>
                                      </p:cBhvr>
                                      <p:to x="100000" y="60000"/>
                                    </p:animScale>
                                    <p:animScale>
                                      <p:cBhvr>
                                        <p:cTn id="21" dur="166" decel="50000">
                                          <p:stCondLst>
                                            <p:cond delay="676"/>
                                          </p:stCondLst>
                                        </p:cTn>
                                        <p:tgtEl>
                                          <p:spTgt spid="95"/>
                                        </p:tgtEl>
                                      </p:cBhvr>
                                      <p:to x="100000" y="100000"/>
                                    </p:animScale>
                                    <p:animScale>
                                      <p:cBhvr>
                                        <p:cTn id="22" dur="26">
                                          <p:stCondLst>
                                            <p:cond delay="1312"/>
                                          </p:stCondLst>
                                        </p:cTn>
                                        <p:tgtEl>
                                          <p:spTgt spid="95"/>
                                        </p:tgtEl>
                                      </p:cBhvr>
                                      <p:to x="100000" y="80000"/>
                                    </p:animScale>
                                    <p:animScale>
                                      <p:cBhvr>
                                        <p:cTn id="23" dur="166" decel="50000">
                                          <p:stCondLst>
                                            <p:cond delay="1338"/>
                                          </p:stCondLst>
                                        </p:cTn>
                                        <p:tgtEl>
                                          <p:spTgt spid="95"/>
                                        </p:tgtEl>
                                      </p:cBhvr>
                                      <p:to x="100000" y="100000"/>
                                    </p:animScale>
                                    <p:animScale>
                                      <p:cBhvr>
                                        <p:cTn id="24" dur="26">
                                          <p:stCondLst>
                                            <p:cond delay="1642"/>
                                          </p:stCondLst>
                                        </p:cTn>
                                        <p:tgtEl>
                                          <p:spTgt spid="95"/>
                                        </p:tgtEl>
                                      </p:cBhvr>
                                      <p:to x="100000" y="90000"/>
                                    </p:animScale>
                                    <p:animScale>
                                      <p:cBhvr>
                                        <p:cTn id="25" dur="166" decel="50000">
                                          <p:stCondLst>
                                            <p:cond delay="1668"/>
                                          </p:stCondLst>
                                        </p:cTn>
                                        <p:tgtEl>
                                          <p:spTgt spid="95"/>
                                        </p:tgtEl>
                                      </p:cBhvr>
                                      <p:to x="100000" y="100000"/>
                                    </p:animScale>
                                    <p:animScale>
                                      <p:cBhvr>
                                        <p:cTn id="26" dur="26">
                                          <p:stCondLst>
                                            <p:cond delay="1808"/>
                                          </p:stCondLst>
                                        </p:cTn>
                                        <p:tgtEl>
                                          <p:spTgt spid="95"/>
                                        </p:tgtEl>
                                      </p:cBhvr>
                                      <p:to x="100000" y="95000"/>
                                    </p:animScale>
                                    <p:animScale>
                                      <p:cBhvr>
                                        <p:cTn id="27" dur="166" decel="50000">
                                          <p:stCondLst>
                                            <p:cond delay="1834"/>
                                          </p:stCondLst>
                                        </p:cTn>
                                        <p:tgtEl>
                                          <p:spTgt spid="95"/>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45" presetClass="entr" presetSubtype="0" fill="hold" nodeType="clickEffect">
                                  <p:stCondLst>
                                    <p:cond delay="0"/>
                                  </p:st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2000"/>
                                        <p:tgtEl>
                                          <p:spTgt spid="35">
                                            <p:txEl>
                                              <p:pRg st="0" end="0"/>
                                            </p:txEl>
                                          </p:spTgt>
                                        </p:tgtEl>
                                      </p:cBhvr>
                                    </p:animEffect>
                                    <p:anim calcmode="lin" valueType="num">
                                      <p:cBhvr>
                                        <p:cTn id="33" dur="2000" fill="hold"/>
                                        <p:tgtEl>
                                          <p:spTgt spid="35">
                                            <p:txEl>
                                              <p:pRg st="0" end="0"/>
                                            </p:txEl>
                                          </p:spTgt>
                                        </p:tgtEl>
                                        <p:attrNameLst>
                                          <p:attrName>ppt_w</p:attrName>
                                        </p:attrNameLst>
                                      </p:cBhvr>
                                      <p:tavLst>
                                        <p:tav tm="0" fmla="#ppt_w*sin(2.5*pi*$)">
                                          <p:val>
                                            <p:fltVal val="0"/>
                                          </p:val>
                                        </p:tav>
                                        <p:tav tm="100000">
                                          <p:val>
                                            <p:fltVal val="1"/>
                                          </p:val>
                                        </p:tav>
                                      </p:tavLst>
                                    </p:anim>
                                    <p:anim calcmode="lin" valueType="num">
                                      <p:cBhvr>
                                        <p:cTn id="34" dur="2000" fill="hold"/>
                                        <p:tgtEl>
                                          <p:spTgt spid="3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6" presetClass="entr" presetSubtype="0" fill="hold" nodeType="clickEffect">
                                  <p:stCondLst>
                                    <p:cond delay="0"/>
                                  </p:stCondLst>
                                  <p:childTnLst>
                                    <p:set>
                                      <p:cBhvr>
                                        <p:cTn id="38" dur="1" fill="hold">
                                          <p:stCondLst>
                                            <p:cond delay="0"/>
                                          </p:stCondLst>
                                        </p:cTn>
                                        <p:tgtEl>
                                          <p:spTgt spid="96"/>
                                        </p:tgtEl>
                                        <p:attrNameLst>
                                          <p:attrName>style.visibility</p:attrName>
                                        </p:attrNameLst>
                                      </p:cBhvr>
                                      <p:to>
                                        <p:strVal val="visible"/>
                                      </p:to>
                                    </p:set>
                                    <p:animEffect transition="in" filter="wipe(down)">
                                      <p:cBhvr>
                                        <p:cTn id="39" dur="580">
                                          <p:stCondLst>
                                            <p:cond delay="0"/>
                                          </p:stCondLst>
                                        </p:cTn>
                                        <p:tgtEl>
                                          <p:spTgt spid="96"/>
                                        </p:tgtEl>
                                      </p:cBhvr>
                                    </p:animEffect>
                                    <p:anim calcmode="lin" valueType="num">
                                      <p:cBhvr>
                                        <p:cTn id="40" dur="1822" tmFilter="0,0; 0.14,0.36; 0.43,0.73; 0.71,0.91; 1.0,1.0">
                                          <p:stCondLst>
                                            <p:cond delay="0"/>
                                          </p:stCondLst>
                                        </p:cTn>
                                        <p:tgtEl>
                                          <p:spTgt spid="96"/>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96"/>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96"/>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96"/>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96"/>
                                        </p:tgtEl>
                                        <p:attrNameLst>
                                          <p:attrName>ppt_y</p:attrName>
                                        </p:attrNameLst>
                                      </p:cBhvr>
                                      <p:tavLst>
                                        <p:tav tm="0" fmla="#ppt_y-sin(pi*$)/81">
                                          <p:val>
                                            <p:fltVal val="0"/>
                                          </p:val>
                                        </p:tav>
                                        <p:tav tm="100000">
                                          <p:val>
                                            <p:fltVal val="1"/>
                                          </p:val>
                                        </p:tav>
                                      </p:tavLst>
                                    </p:anim>
                                    <p:animScale>
                                      <p:cBhvr>
                                        <p:cTn id="45" dur="26">
                                          <p:stCondLst>
                                            <p:cond delay="650"/>
                                          </p:stCondLst>
                                        </p:cTn>
                                        <p:tgtEl>
                                          <p:spTgt spid="96"/>
                                        </p:tgtEl>
                                      </p:cBhvr>
                                      <p:to x="100000" y="60000"/>
                                    </p:animScale>
                                    <p:animScale>
                                      <p:cBhvr>
                                        <p:cTn id="46" dur="166" decel="50000">
                                          <p:stCondLst>
                                            <p:cond delay="676"/>
                                          </p:stCondLst>
                                        </p:cTn>
                                        <p:tgtEl>
                                          <p:spTgt spid="96"/>
                                        </p:tgtEl>
                                      </p:cBhvr>
                                      <p:to x="100000" y="100000"/>
                                    </p:animScale>
                                    <p:animScale>
                                      <p:cBhvr>
                                        <p:cTn id="47" dur="26">
                                          <p:stCondLst>
                                            <p:cond delay="1312"/>
                                          </p:stCondLst>
                                        </p:cTn>
                                        <p:tgtEl>
                                          <p:spTgt spid="96"/>
                                        </p:tgtEl>
                                      </p:cBhvr>
                                      <p:to x="100000" y="80000"/>
                                    </p:animScale>
                                    <p:animScale>
                                      <p:cBhvr>
                                        <p:cTn id="48" dur="166" decel="50000">
                                          <p:stCondLst>
                                            <p:cond delay="1338"/>
                                          </p:stCondLst>
                                        </p:cTn>
                                        <p:tgtEl>
                                          <p:spTgt spid="96"/>
                                        </p:tgtEl>
                                      </p:cBhvr>
                                      <p:to x="100000" y="100000"/>
                                    </p:animScale>
                                    <p:animScale>
                                      <p:cBhvr>
                                        <p:cTn id="49" dur="26">
                                          <p:stCondLst>
                                            <p:cond delay="1642"/>
                                          </p:stCondLst>
                                        </p:cTn>
                                        <p:tgtEl>
                                          <p:spTgt spid="96"/>
                                        </p:tgtEl>
                                      </p:cBhvr>
                                      <p:to x="100000" y="90000"/>
                                    </p:animScale>
                                    <p:animScale>
                                      <p:cBhvr>
                                        <p:cTn id="50" dur="166" decel="50000">
                                          <p:stCondLst>
                                            <p:cond delay="1668"/>
                                          </p:stCondLst>
                                        </p:cTn>
                                        <p:tgtEl>
                                          <p:spTgt spid="96"/>
                                        </p:tgtEl>
                                      </p:cBhvr>
                                      <p:to x="100000" y="100000"/>
                                    </p:animScale>
                                    <p:animScale>
                                      <p:cBhvr>
                                        <p:cTn id="51" dur="26">
                                          <p:stCondLst>
                                            <p:cond delay="1808"/>
                                          </p:stCondLst>
                                        </p:cTn>
                                        <p:tgtEl>
                                          <p:spTgt spid="96"/>
                                        </p:tgtEl>
                                      </p:cBhvr>
                                      <p:to x="100000" y="95000"/>
                                    </p:animScale>
                                    <p:animScale>
                                      <p:cBhvr>
                                        <p:cTn id="52" dur="166" decel="50000">
                                          <p:stCondLst>
                                            <p:cond delay="1834"/>
                                          </p:stCondLst>
                                        </p:cTn>
                                        <p:tgtEl>
                                          <p:spTgt spid="9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0"/>
            <a:ext cx="12192000" cy="6858000"/>
          </a:xfrm>
          <a:prstGeom prst="rect">
            <a:avLst/>
          </a:prstGeom>
          <a:gradFill>
            <a:gsLst>
              <a:gs pos="4000">
                <a:srgbClr val="FEF6FE"/>
              </a:gs>
              <a:gs pos="41000">
                <a:srgbClr val="C4089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 name="Imagen 1"/>
          <p:cNvPicPr>
            <a:picLocks noChangeAspect="1"/>
          </p:cNvPicPr>
          <p:nvPr/>
        </p:nvPicPr>
        <p:blipFill>
          <a:blip r:embed="rId2"/>
          <a:stretch>
            <a:fillRect/>
          </a:stretch>
        </p:blipFill>
        <p:spPr>
          <a:xfrm>
            <a:off x="266189" y="137439"/>
            <a:ext cx="5700254" cy="6401355"/>
          </a:xfrm>
          <a:prstGeom prst="rect">
            <a:avLst/>
          </a:prstGeom>
        </p:spPr>
      </p:pic>
      <p:grpSp>
        <p:nvGrpSpPr>
          <p:cNvPr id="3" name="Grupo 2"/>
          <p:cNvGrpSpPr/>
          <p:nvPr/>
        </p:nvGrpSpPr>
        <p:grpSpPr>
          <a:xfrm>
            <a:off x="5422007" y="366376"/>
            <a:ext cx="1300766" cy="6169110"/>
            <a:chOff x="5384029" y="465044"/>
            <a:chExt cx="1160583" cy="6169110"/>
          </a:xfrm>
        </p:grpSpPr>
        <p:sp>
          <p:nvSpPr>
            <p:cNvPr id="6" name="Elipse 5"/>
            <p:cNvSpPr/>
            <p:nvPr/>
          </p:nvSpPr>
          <p:spPr>
            <a:xfrm>
              <a:off x="6233373" y="539302"/>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9" name="Elipse 8"/>
            <p:cNvSpPr/>
            <p:nvPr/>
          </p:nvSpPr>
          <p:spPr>
            <a:xfrm>
              <a:off x="5388323" y="539302"/>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0" name="Elipse 9"/>
            <p:cNvSpPr/>
            <p:nvPr/>
          </p:nvSpPr>
          <p:spPr>
            <a:xfrm>
              <a:off x="6233373" y="1008578"/>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1" name="Elipse 10"/>
            <p:cNvSpPr/>
            <p:nvPr/>
          </p:nvSpPr>
          <p:spPr>
            <a:xfrm>
              <a:off x="6233373" y="1480400"/>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 name="Elipse 11"/>
            <p:cNvSpPr/>
            <p:nvPr/>
          </p:nvSpPr>
          <p:spPr>
            <a:xfrm>
              <a:off x="6235519" y="2440548"/>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3" name="Elipse 12"/>
            <p:cNvSpPr/>
            <p:nvPr/>
          </p:nvSpPr>
          <p:spPr>
            <a:xfrm>
              <a:off x="6235519" y="1967249"/>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4" name="Elipse 13"/>
            <p:cNvSpPr/>
            <p:nvPr/>
          </p:nvSpPr>
          <p:spPr>
            <a:xfrm>
              <a:off x="6235519" y="2913846"/>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 name="Elipse 14"/>
            <p:cNvSpPr/>
            <p:nvPr/>
          </p:nvSpPr>
          <p:spPr>
            <a:xfrm>
              <a:off x="6235517" y="5830371"/>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 name="Elipse 15"/>
            <p:cNvSpPr/>
            <p:nvPr/>
          </p:nvSpPr>
          <p:spPr>
            <a:xfrm>
              <a:off x="6235517" y="5301800"/>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7" name="Elipse 16"/>
            <p:cNvSpPr/>
            <p:nvPr/>
          </p:nvSpPr>
          <p:spPr>
            <a:xfrm>
              <a:off x="6235517" y="4797915"/>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 name="Elipse 17"/>
            <p:cNvSpPr/>
            <p:nvPr/>
          </p:nvSpPr>
          <p:spPr>
            <a:xfrm>
              <a:off x="6235518" y="4384182"/>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 name="Elipse 18"/>
            <p:cNvSpPr/>
            <p:nvPr/>
          </p:nvSpPr>
          <p:spPr>
            <a:xfrm>
              <a:off x="6235519" y="3913030"/>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0" name="Elipse 19"/>
            <p:cNvSpPr/>
            <p:nvPr/>
          </p:nvSpPr>
          <p:spPr>
            <a:xfrm>
              <a:off x="6235519" y="3413438"/>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1" name="Elipse 20"/>
            <p:cNvSpPr/>
            <p:nvPr/>
          </p:nvSpPr>
          <p:spPr>
            <a:xfrm>
              <a:off x="6233372" y="6292936"/>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2" name="Elipse 21"/>
            <p:cNvSpPr/>
            <p:nvPr/>
          </p:nvSpPr>
          <p:spPr>
            <a:xfrm>
              <a:off x="5398724" y="6290787"/>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3" name="Elipse 22"/>
            <p:cNvSpPr/>
            <p:nvPr/>
          </p:nvSpPr>
          <p:spPr>
            <a:xfrm>
              <a:off x="5390881" y="5806491"/>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4" name="Elipse 23"/>
            <p:cNvSpPr/>
            <p:nvPr/>
          </p:nvSpPr>
          <p:spPr>
            <a:xfrm>
              <a:off x="5390881" y="5301800"/>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5" name="Elipse 24"/>
            <p:cNvSpPr/>
            <p:nvPr/>
          </p:nvSpPr>
          <p:spPr>
            <a:xfrm>
              <a:off x="5384029" y="4797914"/>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6" name="Elipse 25"/>
            <p:cNvSpPr/>
            <p:nvPr/>
          </p:nvSpPr>
          <p:spPr>
            <a:xfrm>
              <a:off x="5398725" y="4384181"/>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7" name="Elipse 26"/>
            <p:cNvSpPr/>
            <p:nvPr/>
          </p:nvSpPr>
          <p:spPr>
            <a:xfrm>
              <a:off x="5398725" y="3941337"/>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8" name="Elipse 27"/>
            <p:cNvSpPr/>
            <p:nvPr/>
          </p:nvSpPr>
          <p:spPr>
            <a:xfrm>
              <a:off x="5398725" y="3396804"/>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9" name="Elipse 28"/>
            <p:cNvSpPr/>
            <p:nvPr/>
          </p:nvSpPr>
          <p:spPr>
            <a:xfrm>
              <a:off x="5390881" y="2907675"/>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0" name="Elipse 29"/>
            <p:cNvSpPr/>
            <p:nvPr/>
          </p:nvSpPr>
          <p:spPr>
            <a:xfrm>
              <a:off x="5384030" y="2435450"/>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1" name="Elipse 30"/>
            <p:cNvSpPr/>
            <p:nvPr/>
          </p:nvSpPr>
          <p:spPr>
            <a:xfrm>
              <a:off x="5390881" y="1966175"/>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2" name="Elipse 31"/>
            <p:cNvSpPr/>
            <p:nvPr/>
          </p:nvSpPr>
          <p:spPr>
            <a:xfrm>
              <a:off x="5398725" y="1481070"/>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3" name="Elipse 32"/>
            <p:cNvSpPr/>
            <p:nvPr/>
          </p:nvSpPr>
          <p:spPr>
            <a:xfrm>
              <a:off x="5396248" y="1008577"/>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4" name="Arco de bloque 33"/>
            <p:cNvSpPr/>
            <p:nvPr/>
          </p:nvSpPr>
          <p:spPr>
            <a:xfrm>
              <a:off x="5554178" y="465044"/>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36" name="Arco de bloque 35"/>
            <p:cNvSpPr/>
            <p:nvPr/>
          </p:nvSpPr>
          <p:spPr>
            <a:xfrm>
              <a:off x="5553270" y="1403540"/>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37" name="Arco de bloque 36"/>
            <p:cNvSpPr/>
            <p:nvPr/>
          </p:nvSpPr>
          <p:spPr>
            <a:xfrm>
              <a:off x="5548523" y="924063"/>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38" name="Arco de bloque 37"/>
            <p:cNvSpPr/>
            <p:nvPr/>
          </p:nvSpPr>
          <p:spPr>
            <a:xfrm>
              <a:off x="5527515" y="6192117"/>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39" name="Arco de bloque 38"/>
            <p:cNvSpPr/>
            <p:nvPr/>
          </p:nvSpPr>
          <p:spPr>
            <a:xfrm>
              <a:off x="5553270" y="3296307"/>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0" name="Arco de bloque 39"/>
            <p:cNvSpPr/>
            <p:nvPr/>
          </p:nvSpPr>
          <p:spPr>
            <a:xfrm>
              <a:off x="5535478" y="2806603"/>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1" name="Arco de bloque 40"/>
            <p:cNvSpPr/>
            <p:nvPr/>
          </p:nvSpPr>
          <p:spPr>
            <a:xfrm>
              <a:off x="5533953" y="2349244"/>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2" name="Arco de bloque 41"/>
            <p:cNvSpPr/>
            <p:nvPr/>
          </p:nvSpPr>
          <p:spPr>
            <a:xfrm>
              <a:off x="5543898" y="1898835"/>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3" name="Arco de bloque 42"/>
            <p:cNvSpPr/>
            <p:nvPr/>
          </p:nvSpPr>
          <p:spPr>
            <a:xfrm>
              <a:off x="5527512" y="4299346"/>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4" name="Arco de bloque 43"/>
            <p:cNvSpPr/>
            <p:nvPr/>
          </p:nvSpPr>
          <p:spPr>
            <a:xfrm>
              <a:off x="5527512" y="3822345"/>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5" name="Arco de bloque 44"/>
            <p:cNvSpPr/>
            <p:nvPr/>
          </p:nvSpPr>
          <p:spPr>
            <a:xfrm>
              <a:off x="5548520" y="4683750"/>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6" name="Arco de bloque 45"/>
            <p:cNvSpPr/>
            <p:nvPr/>
          </p:nvSpPr>
          <p:spPr>
            <a:xfrm>
              <a:off x="5533951" y="5222518"/>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47" name="Arco de bloque 46"/>
            <p:cNvSpPr/>
            <p:nvPr/>
          </p:nvSpPr>
          <p:spPr>
            <a:xfrm>
              <a:off x="5557229" y="5747252"/>
              <a:ext cx="834648" cy="442037"/>
            </a:xfrm>
            <a:prstGeom prst="blockArc">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sp>
        <p:nvSpPr>
          <p:cNvPr id="5" name="CuadroTexto 4"/>
          <p:cNvSpPr txBox="1"/>
          <p:nvPr/>
        </p:nvSpPr>
        <p:spPr>
          <a:xfrm>
            <a:off x="875763" y="1746909"/>
            <a:ext cx="4237150" cy="3154710"/>
          </a:xfrm>
          <a:prstGeom prst="rect">
            <a:avLst/>
          </a:prstGeom>
          <a:noFill/>
        </p:spPr>
        <p:txBody>
          <a:bodyPr wrap="square" rtlCol="0">
            <a:spAutoFit/>
          </a:bodyPr>
          <a:lstStyle/>
          <a:p>
            <a:r>
              <a:rPr lang="es-MX" sz="19900" dirty="0" smtClean="0">
                <a:latin typeface="Arial Narrow" panose="020B0606020202030204" pitchFamily="34" charset="0"/>
              </a:rPr>
              <a:t>FIN</a:t>
            </a:r>
            <a:endParaRPr lang="es-MX" sz="19900" dirty="0">
              <a:latin typeface="Arial Narrow" panose="020B0606020202030204" pitchFamily="34" charset="0"/>
            </a:endParaRPr>
          </a:p>
        </p:txBody>
      </p:sp>
    </p:spTree>
    <p:extLst>
      <p:ext uri="{BB962C8B-B14F-4D97-AF65-F5344CB8AC3E}">
        <p14:creationId xmlns:p14="http://schemas.microsoft.com/office/powerpoint/2010/main" val="2075717814"/>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p:cNvGrpSpPr/>
          <p:nvPr/>
        </p:nvGrpSpPr>
        <p:grpSpPr>
          <a:xfrm flipH="1">
            <a:off x="0" y="0"/>
            <a:ext cx="6663020" cy="6858000"/>
            <a:chOff x="5528980" y="0"/>
            <a:chExt cx="6663020" cy="6858000"/>
          </a:xfrm>
        </p:grpSpPr>
        <p:sp>
          <p:nvSpPr>
            <p:cNvPr id="4" name="Rectángulo 3"/>
            <p:cNvSpPr/>
            <p:nvPr/>
          </p:nvSpPr>
          <p:spPr>
            <a:xfrm>
              <a:off x="5871196" y="0"/>
              <a:ext cx="6320804" cy="6858000"/>
            </a:xfrm>
            <a:prstGeom prst="rect">
              <a:avLst/>
            </a:prstGeom>
            <a:gradFill>
              <a:gsLst>
                <a:gs pos="4000">
                  <a:srgbClr val="FEF6FE"/>
                </a:gs>
                <a:gs pos="41000">
                  <a:srgbClr val="C4089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Elipse 9"/>
            <p:cNvSpPr/>
            <p:nvPr/>
          </p:nvSpPr>
          <p:spPr>
            <a:xfrm>
              <a:off x="6248527" y="904101"/>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grpSp>
          <p:nvGrpSpPr>
            <p:cNvPr id="3" name="Grupo 2"/>
            <p:cNvGrpSpPr/>
            <p:nvPr/>
          </p:nvGrpSpPr>
          <p:grpSpPr>
            <a:xfrm>
              <a:off x="5547061" y="325219"/>
              <a:ext cx="993943" cy="442037"/>
              <a:chOff x="5548523" y="482026"/>
              <a:chExt cx="993943" cy="442037"/>
            </a:xfrm>
          </p:grpSpPr>
          <p:sp>
            <p:nvSpPr>
              <p:cNvPr id="6" name="Elipse 5"/>
              <p:cNvSpPr/>
              <p:nvPr/>
            </p:nvSpPr>
            <p:spPr>
              <a:xfrm>
                <a:off x="6233373" y="539302"/>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4" name="Arco de bloque 33"/>
              <p:cNvSpPr/>
              <p:nvPr/>
            </p:nvSpPr>
            <p:spPr>
              <a:xfrm>
                <a:off x="5548523" y="482026"/>
                <a:ext cx="834648" cy="442037"/>
              </a:xfrm>
              <a:prstGeom prst="blockArc">
                <a:avLst>
                  <a:gd name="adj1" fmla="val 7212380"/>
                  <a:gd name="adj2" fmla="val 0"/>
                  <a:gd name="adj3" fmla="val 25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sp>
          <p:nvSpPr>
            <p:cNvPr id="37" name="Arco de bloque 36"/>
            <p:cNvSpPr/>
            <p:nvPr/>
          </p:nvSpPr>
          <p:spPr>
            <a:xfrm>
              <a:off x="5563225" y="848213"/>
              <a:ext cx="834648" cy="442037"/>
            </a:xfrm>
            <a:prstGeom prst="blockArc">
              <a:avLst>
                <a:gd name="adj1" fmla="val 7392802"/>
                <a:gd name="adj2" fmla="val 0"/>
                <a:gd name="adj3" fmla="val 25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nvGrpSpPr>
            <p:cNvPr id="76" name="Grupo 75"/>
            <p:cNvGrpSpPr/>
            <p:nvPr/>
          </p:nvGrpSpPr>
          <p:grpSpPr>
            <a:xfrm>
              <a:off x="5563677" y="842954"/>
              <a:ext cx="993943" cy="442037"/>
              <a:chOff x="5548523" y="482026"/>
              <a:chExt cx="993943" cy="442037"/>
            </a:xfrm>
          </p:grpSpPr>
          <p:sp>
            <p:nvSpPr>
              <p:cNvPr id="77" name="Elipse 76"/>
              <p:cNvSpPr/>
              <p:nvPr/>
            </p:nvSpPr>
            <p:spPr>
              <a:xfrm>
                <a:off x="6233373" y="539302"/>
                <a:ext cx="309093" cy="24469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8" name="Arco de bloque 77"/>
              <p:cNvSpPr/>
              <p:nvPr/>
            </p:nvSpPr>
            <p:spPr>
              <a:xfrm>
                <a:off x="5548523" y="482026"/>
                <a:ext cx="834648" cy="442037"/>
              </a:xfrm>
              <a:prstGeom prst="blockArc">
                <a:avLst>
                  <a:gd name="adj1" fmla="val 7212380"/>
                  <a:gd name="adj2" fmla="val 0"/>
                  <a:gd name="adj3" fmla="val 25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pic>
          <p:nvPicPr>
            <p:cNvPr id="7" name="Imagen 6"/>
            <p:cNvPicPr>
              <a:picLocks noChangeAspect="1"/>
            </p:cNvPicPr>
            <p:nvPr/>
          </p:nvPicPr>
          <p:blipFill>
            <a:blip r:embed="rId2"/>
            <a:stretch>
              <a:fillRect/>
            </a:stretch>
          </p:blipFill>
          <p:spPr>
            <a:xfrm>
              <a:off x="5545596" y="1355022"/>
              <a:ext cx="1012024" cy="457240"/>
            </a:xfrm>
            <a:prstGeom prst="rect">
              <a:avLst/>
            </a:prstGeom>
          </p:spPr>
        </p:pic>
        <p:pic>
          <p:nvPicPr>
            <p:cNvPr id="81" name="Imagen 80"/>
            <p:cNvPicPr>
              <a:picLocks noChangeAspect="1"/>
            </p:cNvPicPr>
            <p:nvPr/>
          </p:nvPicPr>
          <p:blipFill>
            <a:blip r:embed="rId2"/>
            <a:stretch>
              <a:fillRect/>
            </a:stretch>
          </p:blipFill>
          <p:spPr>
            <a:xfrm>
              <a:off x="5545596" y="1876474"/>
              <a:ext cx="1012024" cy="457240"/>
            </a:xfrm>
            <a:prstGeom prst="rect">
              <a:avLst/>
            </a:prstGeom>
          </p:spPr>
        </p:pic>
        <p:pic>
          <p:nvPicPr>
            <p:cNvPr id="82" name="Imagen 81"/>
            <p:cNvPicPr>
              <a:picLocks noChangeAspect="1"/>
            </p:cNvPicPr>
            <p:nvPr/>
          </p:nvPicPr>
          <p:blipFill>
            <a:blip r:embed="rId2"/>
            <a:stretch>
              <a:fillRect/>
            </a:stretch>
          </p:blipFill>
          <p:spPr>
            <a:xfrm>
              <a:off x="5545596" y="2970510"/>
              <a:ext cx="1012024" cy="457240"/>
            </a:xfrm>
            <a:prstGeom prst="rect">
              <a:avLst/>
            </a:prstGeom>
          </p:spPr>
        </p:pic>
        <p:pic>
          <p:nvPicPr>
            <p:cNvPr id="83" name="Imagen 82"/>
            <p:cNvPicPr>
              <a:picLocks noChangeAspect="1"/>
            </p:cNvPicPr>
            <p:nvPr/>
          </p:nvPicPr>
          <p:blipFill>
            <a:blip r:embed="rId2"/>
            <a:stretch>
              <a:fillRect/>
            </a:stretch>
          </p:blipFill>
          <p:spPr>
            <a:xfrm>
              <a:off x="5545596" y="3541400"/>
              <a:ext cx="1012024" cy="457240"/>
            </a:xfrm>
            <a:prstGeom prst="rect">
              <a:avLst/>
            </a:prstGeom>
          </p:spPr>
        </p:pic>
        <p:pic>
          <p:nvPicPr>
            <p:cNvPr id="84" name="Imagen 83"/>
            <p:cNvPicPr>
              <a:picLocks noChangeAspect="1"/>
            </p:cNvPicPr>
            <p:nvPr/>
          </p:nvPicPr>
          <p:blipFill>
            <a:blip r:embed="rId2"/>
            <a:stretch>
              <a:fillRect/>
            </a:stretch>
          </p:blipFill>
          <p:spPr>
            <a:xfrm>
              <a:off x="5528980" y="4071405"/>
              <a:ext cx="1012024" cy="457240"/>
            </a:xfrm>
            <a:prstGeom prst="rect">
              <a:avLst/>
            </a:prstGeom>
          </p:spPr>
        </p:pic>
        <p:pic>
          <p:nvPicPr>
            <p:cNvPr id="85" name="Imagen 84"/>
            <p:cNvPicPr>
              <a:picLocks noChangeAspect="1"/>
            </p:cNvPicPr>
            <p:nvPr/>
          </p:nvPicPr>
          <p:blipFill>
            <a:blip r:embed="rId2"/>
            <a:stretch>
              <a:fillRect/>
            </a:stretch>
          </p:blipFill>
          <p:spPr>
            <a:xfrm>
              <a:off x="5530442" y="5775039"/>
              <a:ext cx="1012024" cy="457240"/>
            </a:xfrm>
            <a:prstGeom prst="rect">
              <a:avLst/>
            </a:prstGeom>
          </p:spPr>
        </p:pic>
        <p:pic>
          <p:nvPicPr>
            <p:cNvPr id="86" name="Imagen 85"/>
            <p:cNvPicPr>
              <a:picLocks noChangeAspect="1"/>
            </p:cNvPicPr>
            <p:nvPr/>
          </p:nvPicPr>
          <p:blipFill>
            <a:blip r:embed="rId2"/>
            <a:stretch>
              <a:fillRect/>
            </a:stretch>
          </p:blipFill>
          <p:spPr>
            <a:xfrm>
              <a:off x="5528980" y="5204149"/>
              <a:ext cx="1012024" cy="457240"/>
            </a:xfrm>
            <a:prstGeom prst="rect">
              <a:avLst/>
            </a:prstGeom>
          </p:spPr>
        </p:pic>
        <p:pic>
          <p:nvPicPr>
            <p:cNvPr id="87" name="Imagen 86"/>
            <p:cNvPicPr>
              <a:picLocks noChangeAspect="1"/>
            </p:cNvPicPr>
            <p:nvPr/>
          </p:nvPicPr>
          <p:blipFill>
            <a:blip r:embed="rId2"/>
            <a:stretch>
              <a:fillRect/>
            </a:stretch>
          </p:blipFill>
          <p:spPr>
            <a:xfrm>
              <a:off x="5528980" y="4638374"/>
              <a:ext cx="1012024" cy="457240"/>
            </a:xfrm>
            <a:prstGeom prst="rect">
              <a:avLst/>
            </a:prstGeom>
          </p:spPr>
        </p:pic>
        <p:pic>
          <p:nvPicPr>
            <p:cNvPr id="89" name="Imagen 88"/>
            <p:cNvPicPr>
              <a:picLocks noChangeAspect="1"/>
            </p:cNvPicPr>
            <p:nvPr/>
          </p:nvPicPr>
          <p:blipFill>
            <a:blip r:embed="rId2"/>
            <a:stretch>
              <a:fillRect/>
            </a:stretch>
          </p:blipFill>
          <p:spPr>
            <a:xfrm>
              <a:off x="5545596" y="2405183"/>
              <a:ext cx="1012024" cy="457240"/>
            </a:xfrm>
            <a:prstGeom prst="rect">
              <a:avLst/>
            </a:prstGeom>
          </p:spPr>
        </p:pic>
        <p:pic>
          <p:nvPicPr>
            <p:cNvPr id="90" name="Imagen 89"/>
            <p:cNvPicPr>
              <a:picLocks noChangeAspect="1"/>
            </p:cNvPicPr>
            <p:nvPr/>
          </p:nvPicPr>
          <p:blipFill>
            <a:blip r:embed="rId2"/>
            <a:stretch>
              <a:fillRect/>
            </a:stretch>
          </p:blipFill>
          <p:spPr>
            <a:xfrm>
              <a:off x="5545596" y="6345929"/>
              <a:ext cx="1012024" cy="457240"/>
            </a:xfrm>
            <a:prstGeom prst="rect">
              <a:avLst/>
            </a:prstGeom>
          </p:spPr>
        </p:pic>
      </p:grpSp>
    </p:spTree>
    <p:extLst>
      <p:ext uri="{BB962C8B-B14F-4D97-AF65-F5344CB8AC3E}">
        <p14:creationId xmlns:p14="http://schemas.microsoft.com/office/powerpoint/2010/main" val="3214304261"/>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TotalTime>
  <Words>297</Words>
  <Application>Microsoft Office PowerPoint</Application>
  <PresentationFormat>Panorámica</PresentationFormat>
  <Paragraphs>16</Paragraphs>
  <Slides>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Arial Narrow</vt:lpstr>
      <vt:lpstr>Bahnschrift SemiLight</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valeria zamarripa garza</dc:creator>
  <cp:lastModifiedBy>valeria zamarripa garza</cp:lastModifiedBy>
  <cp:revision>18</cp:revision>
  <dcterms:created xsi:type="dcterms:W3CDTF">2021-09-08T23:59:13Z</dcterms:created>
  <dcterms:modified xsi:type="dcterms:W3CDTF">2021-09-22T23:51:11Z</dcterms:modified>
</cp:coreProperties>
</file>