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C6E5"/>
    <a:srgbClr val="996633"/>
    <a:srgbClr val="66330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100" d="100"/>
          <a:sy n="100" d="100"/>
        </p:scale>
        <p:origin x="96" y="-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4" Type="http://schemas.openxmlformats.org/officeDocument/2006/relationships/slide" Target="slides/slide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89CFAF-361A-4F02-9891-7A11E78FE3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652CAE-0125-4975-944C-27DBA70AD1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898C1C6-B526-4F19-B330-D65306292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528C7-9345-4A9E-BE7A-199EE8804311}" type="datetimeFigureOut">
              <a:rPr lang="es-MX" smtClean="0"/>
              <a:t>19/09/2021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53089D-1A0C-4EE5-B5F3-575394DF9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689965-5A82-41C9-A1AB-A605F8D79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06E7-7703-4701-91C2-67BC75FE79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4418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847EA4-E9C3-4F29-9482-9F268A5CF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39D26A2-02FF-431D-BE38-8156E6191A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C148A50-0637-4D8F-9913-671999EC2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528C7-9345-4A9E-BE7A-199EE8804311}" type="datetimeFigureOut">
              <a:rPr lang="es-MX" smtClean="0"/>
              <a:t>19/09/2021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C4201C-EFF1-41B5-8B81-F70B6A2D9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4DD74C-38FB-433B-8854-737685111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06E7-7703-4701-91C2-67BC75FE79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4503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B81087E-DF38-4740-BEA1-6462940217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1A4896C-4E4A-4C88-B1AA-E7B6A5313E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345150-E1A6-4B06-902E-06DB471CC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528C7-9345-4A9E-BE7A-199EE8804311}" type="datetimeFigureOut">
              <a:rPr lang="es-MX" smtClean="0"/>
              <a:t>19/09/2021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E1DC1B-4282-45F6-AAA9-A32954D20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793FCD-8DDA-4AED-9C17-E442A41BB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06E7-7703-4701-91C2-67BC75FE79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9805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851194-8469-4946-8E87-3CFA78ADE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0541C4-12A6-4900-9FC2-C7216FCD4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90C1BE-574A-4B75-BB73-0D4C84094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528C7-9345-4A9E-BE7A-199EE8804311}" type="datetimeFigureOut">
              <a:rPr lang="es-MX" smtClean="0"/>
              <a:t>19/09/2021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1C863F-C288-4B1F-9717-53068728D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F97720-1DB0-4991-B0EB-3BF033BDC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06E7-7703-4701-91C2-67BC75FE79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0228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FBEC17-AE31-4B3E-B8BA-EB634F57B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D59FE1B-850D-4CD4-BA12-C42377A568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407BAC-381C-4A67-BA15-60EF7F79D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528C7-9345-4A9E-BE7A-199EE8804311}" type="datetimeFigureOut">
              <a:rPr lang="es-MX" smtClean="0"/>
              <a:t>19/09/2021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37BD2AB-397A-4A9F-B18F-13017A296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7220CE-2682-473B-BD37-6742CCCB0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06E7-7703-4701-91C2-67BC75FE79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895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C972EA-DA88-476D-BD9B-06AE8543F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5ED4B0-E6BF-4878-AD7B-983F57E329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88A40BD-C3AD-4FB3-B627-61A0F0B084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01FCF45-9F2C-49E7-A3F7-5FB5D45EA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528C7-9345-4A9E-BE7A-199EE8804311}" type="datetimeFigureOut">
              <a:rPr lang="es-MX" smtClean="0"/>
              <a:t>19/09/2021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E2D7D1D-5275-49D4-8223-FC667E7B8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40954B1-F3FC-4920-8E43-393F402D5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06E7-7703-4701-91C2-67BC75FE79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5736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D1898B-58ED-4EFE-BC89-AB5862A19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D4A0D04-6746-482A-9257-36782B3221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F0FDE41-C663-4C8D-8D71-C9302C31A1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6637F18-90C2-4A1A-89FF-7C547D612C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468A1BC-E848-434E-8296-FE0993683D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5746586-2B2D-4175-9A42-7B9B4EBE3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528C7-9345-4A9E-BE7A-199EE8804311}" type="datetimeFigureOut">
              <a:rPr lang="es-MX" smtClean="0"/>
              <a:t>19/09/2021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A6ACA7B-E6A6-4FA3-B4BE-BC6E78892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4EED512-4843-437E-BF4D-EDF902580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06E7-7703-4701-91C2-67BC75FE79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801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6C835B-8BC3-4782-BBC1-EF9BC7E2D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A216DC2-FB24-4CF2-8EE7-F76D50D17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528C7-9345-4A9E-BE7A-199EE8804311}" type="datetimeFigureOut">
              <a:rPr lang="es-MX" smtClean="0"/>
              <a:t>19/09/2021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F89C5EF-6E60-4BC3-8EC1-5320A0F13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94929DC-685A-4A37-8032-A7C710E5D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06E7-7703-4701-91C2-67BC75FE79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5128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3387F47-6018-4A90-A539-10A4ADCD9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528C7-9345-4A9E-BE7A-199EE8804311}" type="datetimeFigureOut">
              <a:rPr lang="es-MX" smtClean="0"/>
              <a:t>19/09/2021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71E97DE-C557-4C7C-82B4-8E01298D4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F9051E3-A362-43DB-9F73-13F647494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06E7-7703-4701-91C2-67BC75FE79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3277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5C09F7-00A2-425C-849A-8D0B71882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BF0341-B2D0-42BD-AED4-62906976A5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3567026-3C96-45A6-AAF4-56AB39D928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8A96FBC-2B36-4513-9AC5-3D6D9CC0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528C7-9345-4A9E-BE7A-199EE8804311}" type="datetimeFigureOut">
              <a:rPr lang="es-MX" smtClean="0"/>
              <a:t>19/09/2021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B57F5A-26BA-420E-A950-93E221D95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78C7D32-AB44-47C7-AC46-A8154D4EC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06E7-7703-4701-91C2-67BC75FE79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0655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AF6EFC-0CF5-4551-B4F8-EE77F5A99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15E9DCE-4E78-4358-BD28-A9EF6413DF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04482CD-DC9F-4199-9D20-EF5914DD14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E14967A-747B-4A27-8DB2-3D7154A62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528C7-9345-4A9E-BE7A-199EE8804311}" type="datetimeFigureOut">
              <a:rPr lang="es-MX" smtClean="0"/>
              <a:t>19/09/2021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7270585-C59E-4BE4-BD15-270588CE0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7D905E1-9D99-45D9-A34B-15EAF854F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06E7-7703-4701-91C2-67BC75FE79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0602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4502332-FF9F-4F6A-B292-4FAA8718B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C5F2DFD-7FF9-48BA-81FC-6B59088333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6A6FFA-6117-4C56-99D5-9A5D649B55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528C7-9345-4A9E-BE7A-199EE8804311}" type="datetimeFigureOut">
              <a:rPr lang="es-MX" smtClean="0"/>
              <a:t>19/09/2021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07BB0A-B5EB-44C4-A1B5-111B62EA68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4504016-2427-490C-891C-49A1AC1D66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F06E7-7703-4701-91C2-67BC75FE79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8464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5.jpe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n 22">
            <a:extLst>
              <a:ext uri="{FF2B5EF4-FFF2-40B4-BE49-F238E27FC236}">
                <a16:creationId xmlns:a16="http://schemas.microsoft.com/office/drawing/2014/main" id="{2AFBD5DA-DA13-E046-9D13-CC69094E8A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3980" y="128239"/>
            <a:ext cx="5757746" cy="66015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1" name="Arco de bloque 10">
            <a:extLst>
              <a:ext uri="{FF2B5EF4-FFF2-40B4-BE49-F238E27FC236}">
                <a16:creationId xmlns:a16="http://schemas.microsoft.com/office/drawing/2014/main" id="{39847A68-BBBC-4AC8-B5D0-DFCCB8B8D974}"/>
              </a:ext>
            </a:extLst>
          </p:cNvPr>
          <p:cNvSpPr/>
          <p:nvPr/>
        </p:nvSpPr>
        <p:spPr>
          <a:xfrm>
            <a:off x="5544016" y="2938346"/>
            <a:ext cx="1103971" cy="892098"/>
          </a:xfrm>
          <a:prstGeom prst="blockArc">
            <a:avLst/>
          </a:prstGeom>
          <a:solidFill>
            <a:srgbClr val="996633"/>
          </a:solidFill>
          <a:ln>
            <a:solidFill>
              <a:srgbClr val="99663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2" name="Arco de bloque 11">
            <a:extLst>
              <a:ext uri="{FF2B5EF4-FFF2-40B4-BE49-F238E27FC236}">
                <a16:creationId xmlns:a16="http://schemas.microsoft.com/office/drawing/2014/main" id="{7BD71B44-9BA8-45B6-B00F-077E62E85186}"/>
              </a:ext>
            </a:extLst>
          </p:cNvPr>
          <p:cNvSpPr/>
          <p:nvPr/>
        </p:nvSpPr>
        <p:spPr>
          <a:xfrm>
            <a:off x="5544015" y="838191"/>
            <a:ext cx="1103971" cy="892098"/>
          </a:xfrm>
          <a:prstGeom prst="blockArc">
            <a:avLst/>
          </a:prstGeom>
          <a:solidFill>
            <a:srgbClr val="996633"/>
          </a:solidFill>
          <a:ln>
            <a:solidFill>
              <a:srgbClr val="99663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5" name="Arco de bloque 4">
            <a:extLst>
              <a:ext uri="{FF2B5EF4-FFF2-40B4-BE49-F238E27FC236}">
                <a16:creationId xmlns:a16="http://schemas.microsoft.com/office/drawing/2014/main" id="{B2162F38-D4EF-4107-A41C-E209BD341C93}"/>
              </a:ext>
            </a:extLst>
          </p:cNvPr>
          <p:cNvSpPr/>
          <p:nvPr/>
        </p:nvSpPr>
        <p:spPr>
          <a:xfrm>
            <a:off x="5544015" y="1468234"/>
            <a:ext cx="1103971" cy="892098"/>
          </a:xfrm>
          <a:prstGeom prst="blockArc">
            <a:avLst/>
          </a:prstGeom>
          <a:solidFill>
            <a:srgbClr val="996633"/>
          </a:solidFill>
          <a:ln>
            <a:solidFill>
              <a:srgbClr val="99663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0" name="Arco de bloque 9">
            <a:extLst>
              <a:ext uri="{FF2B5EF4-FFF2-40B4-BE49-F238E27FC236}">
                <a16:creationId xmlns:a16="http://schemas.microsoft.com/office/drawing/2014/main" id="{89B2DCA6-F221-4B61-A4D0-5FF236B6875E}"/>
              </a:ext>
            </a:extLst>
          </p:cNvPr>
          <p:cNvSpPr/>
          <p:nvPr/>
        </p:nvSpPr>
        <p:spPr>
          <a:xfrm>
            <a:off x="5544016" y="2206078"/>
            <a:ext cx="1103971" cy="892098"/>
          </a:xfrm>
          <a:prstGeom prst="blockArc">
            <a:avLst/>
          </a:prstGeom>
          <a:solidFill>
            <a:srgbClr val="996633"/>
          </a:solidFill>
          <a:ln>
            <a:solidFill>
              <a:srgbClr val="99663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6" name="Arco de bloque 5">
            <a:extLst>
              <a:ext uri="{FF2B5EF4-FFF2-40B4-BE49-F238E27FC236}">
                <a16:creationId xmlns:a16="http://schemas.microsoft.com/office/drawing/2014/main" id="{D9FB4F2B-0657-4DF3-9DB2-BAA07F06D269}"/>
              </a:ext>
            </a:extLst>
          </p:cNvPr>
          <p:cNvSpPr/>
          <p:nvPr/>
        </p:nvSpPr>
        <p:spPr>
          <a:xfrm>
            <a:off x="5544016" y="3633434"/>
            <a:ext cx="1103971" cy="892098"/>
          </a:xfrm>
          <a:prstGeom prst="blockArc">
            <a:avLst/>
          </a:prstGeom>
          <a:solidFill>
            <a:srgbClr val="996633"/>
          </a:solidFill>
          <a:ln>
            <a:solidFill>
              <a:srgbClr val="99663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7" name="Arco de bloque 6">
            <a:extLst>
              <a:ext uri="{FF2B5EF4-FFF2-40B4-BE49-F238E27FC236}">
                <a16:creationId xmlns:a16="http://schemas.microsoft.com/office/drawing/2014/main" id="{39C92750-1D23-4976-A2D8-0B4DF48C7ED2}"/>
              </a:ext>
            </a:extLst>
          </p:cNvPr>
          <p:cNvSpPr/>
          <p:nvPr/>
        </p:nvSpPr>
        <p:spPr>
          <a:xfrm>
            <a:off x="5544016" y="4371278"/>
            <a:ext cx="1103971" cy="892098"/>
          </a:xfrm>
          <a:prstGeom prst="blockArc">
            <a:avLst/>
          </a:prstGeom>
          <a:solidFill>
            <a:srgbClr val="996633"/>
          </a:solidFill>
          <a:ln>
            <a:solidFill>
              <a:srgbClr val="99663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9" name="Arco de bloque 8">
            <a:extLst>
              <a:ext uri="{FF2B5EF4-FFF2-40B4-BE49-F238E27FC236}">
                <a16:creationId xmlns:a16="http://schemas.microsoft.com/office/drawing/2014/main" id="{C596122C-3E1C-4404-B871-86E6F67D6752}"/>
              </a:ext>
            </a:extLst>
          </p:cNvPr>
          <p:cNvSpPr/>
          <p:nvPr/>
        </p:nvSpPr>
        <p:spPr>
          <a:xfrm>
            <a:off x="5544015" y="5036624"/>
            <a:ext cx="1103971" cy="892098"/>
          </a:xfrm>
          <a:prstGeom prst="blockArc">
            <a:avLst/>
          </a:prstGeom>
          <a:solidFill>
            <a:srgbClr val="996633"/>
          </a:solidFill>
          <a:ln>
            <a:solidFill>
              <a:srgbClr val="99663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61603BBD-B8F4-BC45-8414-6BECBB4892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32692" y="2727816"/>
            <a:ext cx="2095931" cy="2095931"/>
          </a:xfrm>
          <a:prstGeom prst="rect">
            <a:avLst/>
          </a:prstGeom>
        </p:spPr>
      </p:pic>
      <p:sp>
        <p:nvSpPr>
          <p:cNvPr id="24" name="Rectángulo 23">
            <a:extLst>
              <a:ext uri="{FF2B5EF4-FFF2-40B4-BE49-F238E27FC236}">
                <a16:creationId xmlns:a16="http://schemas.microsoft.com/office/drawing/2014/main" id="{F131253D-0D4E-7F4E-A182-54EEB2CB9642}"/>
              </a:ext>
            </a:extLst>
          </p:cNvPr>
          <p:cNvSpPr/>
          <p:nvPr/>
        </p:nvSpPr>
        <p:spPr>
          <a:xfrm>
            <a:off x="6696733" y="298449"/>
            <a:ext cx="5049218" cy="10794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D413BF56-21D5-C343-9F5E-3B430BE7E254}"/>
              </a:ext>
            </a:extLst>
          </p:cNvPr>
          <p:cNvSpPr txBox="1"/>
          <p:nvPr/>
        </p:nvSpPr>
        <p:spPr>
          <a:xfrm>
            <a:off x="6696734" y="238025"/>
            <a:ext cx="48722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S" sz="3600">
                <a:latin typeface="Footlight MT Light" panose="02000000000000000000" pitchFamily="2" charset="0"/>
                <a:ea typeface="Footlight MT Light" panose="02000000000000000000" pitchFamily="2" charset="0"/>
              </a:rPr>
              <a:t>La gallina de los huevos de oro </a:t>
            </a:r>
          </a:p>
        </p:txBody>
      </p:sp>
    </p:spTree>
    <p:extLst>
      <p:ext uri="{BB962C8B-B14F-4D97-AF65-F5344CB8AC3E}">
        <p14:creationId xmlns:p14="http://schemas.microsoft.com/office/powerpoint/2010/main" val="30308452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F43FC684-7686-A148-A4D4-91B19CD5A3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3004" y="103408"/>
            <a:ext cx="5757746" cy="66015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03C38B6E-83EE-4941-82F5-F430C1CD8AA3}"/>
              </a:ext>
            </a:extLst>
          </p:cNvPr>
          <p:cNvSpPr/>
          <p:nvPr/>
        </p:nvSpPr>
        <p:spPr>
          <a:xfrm>
            <a:off x="141250" y="103408"/>
            <a:ext cx="5757746" cy="660152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12" name="Arco de bloque 11">
            <a:extLst>
              <a:ext uri="{FF2B5EF4-FFF2-40B4-BE49-F238E27FC236}">
                <a16:creationId xmlns:a16="http://schemas.microsoft.com/office/drawing/2014/main" id="{7BD71B44-9BA8-45B6-B00F-077E62E85186}"/>
              </a:ext>
            </a:extLst>
          </p:cNvPr>
          <p:cNvSpPr/>
          <p:nvPr/>
        </p:nvSpPr>
        <p:spPr>
          <a:xfrm>
            <a:off x="5544015" y="838191"/>
            <a:ext cx="1103971" cy="892098"/>
          </a:xfrm>
          <a:prstGeom prst="blockArc">
            <a:avLst/>
          </a:prstGeom>
          <a:solidFill>
            <a:srgbClr val="996633"/>
          </a:solidFill>
          <a:ln>
            <a:solidFill>
              <a:srgbClr val="99663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5" name="Arco de bloque 4">
            <a:extLst>
              <a:ext uri="{FF2B5EF4-FFF2-40B4-BE49-F238E27FC236}">
                <a16:creationId xmlns:a16="http://schemas.microsoft.com/office/drawing/2014/main" id="{B2162F38-D4EF-4107-A41C-E209BD341C93}"/>
              </a:ext>
            </a:extLst>
          </p:cNvPr>
          <p:cNvSpPr/>
          <p:nvPr/>
        </p:nvSpPr>
        <p:spPr>
          <a:xfrm>
            <a:off x="5544015" y="1468234"/>
            <a:ext cx="1103971" cy="892098"/>
          </a:xfrm>
          <a:prstGeom prst="blockArc">
            <a:avLst/>
          </a:prstGeom>
          <a:solidFill>
            <a:srgbClr val="996633"/>
          </a:solidFill>
          <a:ln>
            <a:solidFill>
              <a:srgbClr val="99663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" name="Arco de bloque 10">
            <a:extLst>
              <a:ext uri="{FF2B5EF4-FFF2-40B4-BE49-F238E27FC236}">
                <a16:creationId xmlns:a16="http://schemas.microsoft.com/office/drawing/2014/main" id="{39847A68-BBBC-4AC8-B5D0-DFCCB8B8D974}"/>
              </a:ext>
            </a:extLst>
          </p:cNvPr>
          <p:cNvSpPr/>
          <p:nvPr/>
        </p:nvSpPr>
        <p:spPr>
          <a:xfrm>
            <a:off x="5544016" y="2938346"/>
            <a:ext cx="1103971" cy="892098"/>
          </a:xfrm>
          <a:prstGeom prst="blockArc">
            <a:avLst/>
          </a:prstGeom>
          <a:solidFill>
            <a:srgbClr val="996633"/>
          </a:solidFill>
          <a:ln>
            <a:solidFill>
              <a:srgbClr val="99663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0" name="Arco de bloque 9">
            <a:extLst>
              <a:ext uri="{FF2B5EF4-FFF2-40B4-BE49-F238E27FC236}">
                <a16:creationId xmlns:a16="http://schemas.microsoft.com/office/drawing/2014/main" id="{89B2DCA6-F221-4B61-A4D0-5FF236B6875E}"/>
              </a:ext>
            </a:extLst>
          </p:cNvPr>
          <p:cNvSpPr/>
          <p:nvPr/>
        </p:nvSpPr>
        <p:spPr>
          <a:xfrm>
            <a:off x="5544016" y="2206078"/>
            <a:ext cx="1103971" cy="892098"/>
          </a:xfrm>
          <a:prstGeom prst="blockArc">
            <a:avLst/>
          </a:prstGeom>
          <a:solidFill>
            <a:srgbClr val="996633"/>
          </a:solidFill>
          <a:ln>
            <a:solidFill>
              <a:srgbClr val="99663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6" name="Arco de bloque 5">
            <a:extLst>
              <a:ext uri="{FF2B5EF4-FFF2-40B4-BE49-F238E27FC236}">
                <a16:creationId xmlns:a16="http://schemas.microsoft.com/office/drawing/2014/main" id="{D9FB4F2B-0657-4DF3-9DB2-BAA07F06D269}"/>
              </a:ext>
            </a:extLst>
          </p:cNvPr>
          <p:cNvSpPr/>
          <p:nvPr/>
        </p:nvSpPr>
        <p:spPr>
          <a:xfrm>
            <a:off x="5544016" y="3633434"/>
            <a:ext cx="1103971" cy="892098"/>
          </a:xfrm>
          <a:prstGeom prst="blockArc">
            <a:avLst/>
          </a:prstGeom>
          <a:solidFill>
            <a:srgbClr val="996633"/>
          </a:solidFill>
          <a:ln>
            <a:solidFill>
              <a:srgbClr val="99663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9" name="Arco de bloque 8">
            <a:extLst>
              <a:ext uri="{FF2B5EF4-FFF2-40B4-BE49-F238E27FC236}">
                <a16:creationId xmlns:a16="http://schemas.microsoft.com/office/drawing/2014/main" id="{C596122C-3E1C-4404-B871-86E6F67D6752}"/>
              </a:ext>
            </a:extLst>
          </p:cNvPr>
          <p:cNvSpPr/>
          <p:nvPr/>
        </p:nvSpPr>
        <p:spPr>
          <a:xfrm>
            <a:off x="5544015" y="5036624"/>
            <a:ext cx="1103971" cy="892098"/>
          </a:xfrm>
          <a:prstGeom prst="blockArc">
            <a:avLst/>
          </a:prstGeom>
          <a:solidFill>
            <a:srgbClr val="996633"/>
          </a:solidFill>
          <a:ln>
            <a:solidFill>
              <a:srgbClr val="99663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7" name="Arco de bloque 6">
            <a:extLst>
              <a:ext uri="{FF2B5EF4-FFF2-40B4-BE49-F238E27FC236}">
                <a16:creationId xmlns:a16="http://schemas.microsoft.com/office/drawing/2014/main" id="{39C92750-1D23-4976-A2D8-0B4DF48C7ED2}"/>
              </a:ext>
            </a:extLst>
          </p:cNvPr>
          <p:cNvSpPr/>
          <p:nvPr/>
        </p:nvSpPr>
        <p:spPr>
          <a:xfrm>
            <a:off x="5544016" y="4371278"/>
            <a:ext cx="1103971" cy="892098"/>
          </a:xfrm>
          <a:prstGeom prst="blockArc">
            <a:avLst/>
          </a:prstGeom>
          <a:solidFill>
            <a:srgbClr val="996633"/>
          </a:solidFill>
          <a:ln>
            <a:solidFill>
              <a:srgbClr val="99663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7" name="Rectángulo: esquinas redondeadas 16">
            <a:extLst>
              <a:ext uri="{FF2B5EF4-FFF2-40B4-BE49-F238E27FC236}">
                <a16:creationId xmlns:a16="http://schemas.microsoft.com/office/drawing/2014/main" id="{A85625F1-0DEE-1B4A-B620-1C4CEC100E41}"/>
              </a:ext>
            </a:extLst>
          </p:cNvPr>
          <p:cNvSpPr/>
          <p:nvPr/>
        </p:nvSpPr>
        <p:spPr>
          <a:xfrm>
            <a:off x="500750" y="284254"/>
            <a:ext cx="4914350" cy="2554319"/>
          </a:xfrm>
          <a:prstGeom prst="round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S" sz="2000" b="0" i="0">
                <a:solidFill>
                  <a:srgbClr val="444444"/>
                </a:solidFill>
                <a:effectLst/>
                <a:latin typeface="Footlight MT Light" panose="0204060206030A020304" pitchFamily="18" charset="0"/>
              </a:rPr>
              <a:t>Un granjero y su esposa compraron una gallina gorda en el mercado del pueblo y la dejaron en el gallinero, junto con las demás gallinas. Al día siguiente, cuando fueron al gallinero a recoger los huevos, ¡no salían de su asombro al ver que la gallina gorda había puesto un huevo de oro!</a:t>
            </a:r>
            <a:endParaRPr lang="es-US" sz="2000">
              <a:latin typeface="Footlight MT Light" panose="0204060206030A020304" pitchFamily="18" charset="0"/>
            </a:endParaRPr>
          </a:p>
        </p:txBody>
      </p:sp>
      <p:pic>
        <p:nvPicPr>
          <p:cNvPr id="20" name="Imagen 19">
            <a:extLst>
              <a:ext uri="{FF2B5EF4-FFF2-40B4-BE49-F238E27FC236}">
                <a16:creationId xmlns:a16="http://schemas.microsoft.com/office/drawing/2014/main" id="{89AB2942-7E74-AC41-BAAA-11541131C0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2655" y="3133788"/>
            <a:ext cx="2798064" cy="27980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2" name="Rectángulo: esquinas redondeadas 21">
            <a:extLst>
              <a:ext uri="{FF2B5EF4-FFF2-40B4-BE49-F238E27FC236}">
                <a16:creationId xmlns:a16="http://schemas.microsoft.com/office/drawing/2014/main" id="{23E71260-B63B-3A4A-8279-C369B06BB119}"/>
              </a:ext>
            </a:extLst>
          </p:cNvPr>
          <p:cNvSpPr/>
          <p:nvPr/>
        </p:nvSpPr>
        <p:spPr>
          <a:xfrm>
            <a:off x="6714702" y="3759464"/>
            <a:ext cx="4914350" cy="2554319"/>
          </a:xfrm>
          <a:prstGeom prst="round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S" sz="2000" b="0" i="0">
                <a:solidFill>
                  <a:srgbClr val="444444"/>
                </a:solidFill>
                <a:effectLst/>
                <a:latin typeface="Footlight MT Light" panose="0204060206030A020304" pitchFamily="18" charset="0"/>
              </a:rPr>
              <a:t>La escena se repitió por varios días: el granjero y su esposa iban al gallinero a recoger los huevos, y la gallina gorda había puesto un huevo de oro.</a:t>
            </a:r>
            <a:endParaRPr lang="es-US" sz="2000">
              <a:latin typeface="Footlight MT Light" panose="0204060206030A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7144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ECBCC595-8D0A-E445-BE02-44118CCA09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252" y="128239"/>
            <a:ext cx="5757746" cy="66015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A6F098FD-8688-2F47-B906-E5B3644085CE}"/>
              </a:ext>
            </a:extLst>
          </p:cNvPr>
          <p:cNvSpPr/>
          <p:nvPr/>
        </p:nvSpPr>
        <p:spPr>
          <a:xfrm>
            <a:off x="6293002" y="128239"/>
            <a:ext cx="5757746" cy="660152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12" name="Arco de bloque 11">
            <a:extLst>
              <a:ext uri="{FF2B5EF4-FFF2-40B4-BE49-F238E27FC236}">
                <a16:creationId xmlns:a16="http://schemas.microsoft.com/office/drawing/2014/main" id="{7BD71B44-9BA8-45B6-B00F-077E62E85186}"/>
              </a:ext>
            </a:extLst>
          </p:cNvPr>
          <p:cNvSpPr/>
          <p:nvPr/>
        </p:nvSpPr>
        <p:spPr>
          <a:xfrm>
            <a:off x="5544015" y="838191"/>
            <a:ext cx="1103971" cy="892098"/>
          </a:xfrm>
          <a:prstGeom prst="blockArc">
            <a:avLst/>
          </a:prstGeom>
          <a:solidFill>
            <a:srgbClr val="996633"/>
          </a:solidFill>
          <a:ln>
            <a:solidFill>
              <a:srgbClr val="99663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5" name="Arco de bloque 4">
            <a:extLst>
              <a:ext uri="{FF2B5EF4-FFF2-40B4-BE49-F238E27FC236}">
                <a16:creationId xmlns:a16="http://schemas.microsoft.com/office/drawing/2014/main" id="{B2162F38-D4EF-4107-A41C-E209BD341C93}"/>
              </a:ext>
            </a:extLst>
          </p:cNvPr>
          <p:cNvSpPr/>
          <p:nvPr/>
        </p:nvSpPr>
        <p:spPr>
          <a:xfrm>
            <a:off x="5544015" y="1468234"/>
            <a:ext cx="1103971" cy="892098"/>
          </a:xfrm>
          <a:prstGeom prst="blockArc">
            <a:avLst/>
          </a:prstGeom>
          <a:solidFill>
            <a:srgbClr val="996633"/>
          </a:solidFill>
          <a:ln>
            <a:solidFill>
              <a:srgbClr val="99663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0" name="Arco de bloque 9">
            <a:extLst>
              <a:ext uri="{FF2B5EF4-FFF2-40B4-BE49-F238E27FC236}">
                <a16:creationId xmlns:a16="http://schemas.microsoft.com/office/drawing/2014/main" id="{89B2DCA6-F221-4B61-A4D0-5FF236B6875E}"/>
              </a:ext>
            </a:extLst>
          </p:cNvPr>
          <p:cNvSpPr/>
          <p:nvPr/>
        </p:nvSpPr>
        <p:spPr>
          <a:xfrm>
            <a:off x="5544016" y="2206078"/>
            <a:ext cx="1103971" cy="892098"/>
          </a:xfrm>
          <a:prstGeom prst="blockArc">
            <a:avLst/>
          </a:prstGeom>
          <a:solidFill>
            <a:srgbClr val="996633"/>
          </a:solidFill>
          <a:ln>
            <a:solidFill>
              <a:srgbClr val="99663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7" name="Arco de bloque 6">
            <a:extLst>
              <a:ext uri="{FF2B5EF4-FFF2-40B4-BE49-F238E27FC236}">
                <a16:creationId xmlns:a16="http://schemas.microsoft.com/office/drawing/2014/main" id="{39C92750-1D23-4976-A2D8-0B4DF48C7ED2}"/>
              </a:ext>
            </a:extLst>
          </p:cNvPr>
          <p:cNvSpPr/>
          <p:nvPr/>
        </p:nvSpPr>
        <p:spPr>
          <a:xfrm>
            <a:off x="5544016" y="4371278"/>
            <a:ext cx="1103971" cy="892098"/>
          </a:xfrm>
          <a:prstGeom prst="blockArc">
            <a:avLst/>
          </a:prstGeom>
          <a:solidFill>
            <a:srgbClr val="996633"/>
          </a:solidFill>
          <a:ln>
            <a:solidFill>
              <a:srgbClr val="99663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9" name="Arco de bloque 8">
            <a:extLst>
              <a:ext uri="{FF2B5EF4-FFF2-40B4-BE49-F238E27FC236}">
                <a16:creationId xmlns:a16="http://schemas.microsoft.com/office/drawing/2014/main" id="{C596122C-3E1C-4404-B871-86E6F67D6752}"/>
              </a:ext>
            </a:extLst>
          </p:cNvPr>
          <p:cNvSpPr/>
          <p:nvPr/>
        </p:nvSpPr>
        <p:spPr>
          <a:xfrm>
            <a:off x="5544015" y="5036624"/>
            <a:ext cx="1103971" cy="892098"/>
          </a:xfrm>
          <a:prstGeom prst="blockArc">
            <a:avLst/>
          </a:prstGeom>
          <a:solidFill>
            <a:srgbClr val="996633"/>
          </a:solidFill>
          <a:ln>
            <a:solidFill>
              <a:srgbClr val="99663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" name="Arco de bloque 10">
            <a:extLst>
              <a:ext uri="{FF2B5EF4-FFF2-40B4-BE49-F238E27FC236}">
                <a16:creationId xmlns:a16="http://schemas.microsoft.com/office/drawing/2014/main" id="{39847A68-BBBC-4AC8-B5D0-DFCCB8B8D974}"/>
              </a:ext>
            </a:extLst>
          </p:cNvPr>
          <p:cNvSpPr/>
          <p:nvPr/>
        </p:nvSpPr>
        <p:spPr>
          <a:xfrm>
            <a:off x="5544016" y="2938346"/>
            <a:ext cx="1103971" cy="892098"/>
          </a:xfrm>
          <a:prstGeom prst="blockArc">
            <a:avLst/>
          </a:prstGeom>
          <a:solidFill>
            <a:srgbClr val="996633"/>
          </a:solidFill>
          <a:ln>
            <a:solidFill>
              <a:srgbClr val="99663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6" name="Arco de bloque 5">
            <a:extLst>
              <a:ext uri="{FF2B5EF4-FFF2-40B4-BE49-F238E27FC236}">
                <a16:creationId xmlns:a16="http://schemas.microsoft.com/office/drawing/2014/main" id="{D9FB4F2B-0657-4DF3-9DB2-BAA07F06D269}"/>
              </a:ext>
            </a:extLst>
          </p:cNvPr>
          <p:cNvSpPr/>
          <p:nvPr/>
        </p:nvSpPr>
        <p:spPr>
          <a:xfrm>
            <a:off x="5544016" y="3633434"/>
            <a:ext cx="1103971" cy="892098"/>
          </a:xfrm>
          <a:prstGeom prst="blockArc">
            <a:avLst/>
          </a:prstGeom>
          <a:solidFill>
            <a:srgbClr val="996633"/>
          </a:solidFill>
          <a:ln>
            <a:solidFill>
              <a:srgbClr val="99663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5927C2CB-A085-7946-A707-F047D3ACFFEA}"/>
              </a:ext>
            </a:extLst>
          </p:cNvPr>
          <p:cNvSpPr/>
          <p:nvPr/>
        </p:nvSpPr>
        <p:spPr>
          <a:xfrm>
            <a:off x="432663" y="191074"/>
            <a:ext cx="4914350" cy="2554319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S" sz="2000" b="0" i="0">
                <a:solidFill>
                  <a:srgbClr val="444444"/>
                </a:solidFill>
                <a:effectLst/>
                <a:latin typeface="Quicksand"/>
              </a:rPr>
              <a:t>La pareja entonces ideó un plan: pensaron que si mataban a la gallina y le abrían la barriga, iban a poder sacar todos los huevos de oro juntos, sin tener que esperar a que pusiera uno por día</a:t>
            </a:r>
            <a:endParaRPr lang="es-US" sz="2000">
              <a:latin typeface="Footlight MT Light" panose="0204060206030A020304" pitchFamily="18" charset="0"/>
            </a:endParaRPr>
          </a:p>
        </p:txBody>
      </p:sp>
      <p:sp>
        <p:nvSpPr>
          <p:cNvPr id="16" name="Rectángulo: esquinas redondeadas 15">
            <a:extLst>
              <a:ext uri="{FF2B5EF4-FFF2-40B4-BE49-F238E27FC236}">
                <a16:creationId xmlns:a16="http://schemas.microsoft.com/office/drawing/2014/main" id="{3732ABEA-52A7-1E46-8359-98340D058754}"/>
              </a:ext>
            </a:extLst>
          </p:cNvPr>
          <p:cNvSpPr/>
          <p:nvPr/>
        </p:nvSpPr>
        <p:spPr>
          <a:xfrm>
            <a:off x="6875952" y="3830444"/>
            <a:ext cx="4914350" cy="2554319"/>
          </a:xfrm>
          <a:prstGeom prst="round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S" sz="2000" b="0" i="0">
                <a:solidFill>
                  <a:srgbClr val="444444"/>
                </a:solidFill>
                <a:effectLst/>
                <a:latin typeface="Quicksand"/>
              </a:rPr>
              <a:t>Pero se llevaron la peor sorpresas de sus vidas cuando abrieron la panza de la pobre gallina y la encontraron vacía. El granjero y su esposa se arrepintieron por el resto de sus vidas por haber matado a la gallina de los huevos de oro.</a:t>
            </a:r>
            <a:endParaRPr lang="es-US" sz="2000">
              <a:latin typeface="Footlight MT Light" panose="0204060206030A020304" pitchFamily="18" charset="0"/>
            </a:endParaRP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EDDE7E67-B11D-C84A-B54D-6B1B85AE38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3873" y="473237"/>
            <a:ext cx="3072921" cy="3072921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955BD1B4-5766-C24A-978C-00AFCE5BB8B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8393"/>
          <a:stretch/>
        </p:blipFill>
        <p:spPr>
          <a:xfrm>
            <a:off x="1318852" y="3013697"/>
            <a:ext cx="2781209" cy="3527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7119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17</Words>
  <Application>Microsoft Office PowerPoint</Application>
  <PresentationFormat>Panorámica</PresentationFormat>
  <Paragraphs>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Figa Instrumentación</dc:creator>
  <cp:lastModifiedBy>528446671417</cp:lastModifiedBy>
  <cp:revision>2</cp:revision>
  <dcterms:created xsi:type="dcterms:W3CDTF">2021-09-13T03:16:36Z</dcterms:created>
  <dcterms:modified xsi:type="dcterms:W3CDTF">2021-09-20T03:54:13Z</dcterms:modified>
</cp:coreProperties>
</file>