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3" r:id="rId3"/>
    <p:sldId id="256" r:id="rId4"/>
    <p:sldId id="257" r:id="rId5"/>
    <p:sldId id="258" r:id="rId6"/>
    <p:sldId id="264" r:id="rId7"/>
    <p:sldId id="265" r:id="rId8"/>
    <p:sldId id="266" r:id="rId9"/>
    <p:sldId id="267" r:id="rId10"/>
    <p:sldId id="268" r:id="rId11"/>
    <p:sldId id="262"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D4DE"/>
    <a:srgbClr val="B6714A"/>
    <a:srgbClr val="94EC9E"/>
    <a:srgbClr val="F28ADC"/>
    <a:srgbClr val="F27F76"/>
    <a:srgbClr val="CB34E4"/>
    <a:srgbClr val="CFB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p:scale>
          <a:sx n="60" d="100"/>
          <a:sy n="60" d="100"/>
        </p:scale>
        <p:origin x="36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309C00-6522-4615-87F4-29B6CEA1067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14637973-F213-4E0C-8FA0-3C7618324F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B2BFA837-B42E-42DE-BB5A-9F38D235E85E}"/>
              </a:ext>
            </a:extLst>
          </p:cNvPr>
          <p:cNvSpPr>
            <a:spLocks noGrp="1"/>
          </p:cNvSpPr>
          <p:nvPr>
            <p:ph type="dt" sz="half" idx="10"/>
          </p:nvPr>
        </p:nvSpPr>
        <p:spPr/>
        <p:txBody>
          <a:bodyPr/>
          <a:lstStyle/>
          <a:p>
            <a:fld id="{9074B5CB-0AB0-4BFB-8E65-17CB2D6452D2}" type="datetimeFigureOut">
              <a:rPr lang="es-MX" smtClean="0"/>
              <a:t>22/09/2021</a:t>
            </a:fld>
            <a:endParaRPr lang="es-MX"/>
          </a:p>
        </p:txBody>
      </p:sp>
      <p:sp>
        <p:nvSpPr>
          <p:cNvPr id="5" name="Marcador de pie de página 4">
            <a:extLst>
              <a:ext uri="{FF2B5EF4-FFF2-40B4-BE49-F238E27FC236}">
                <a16:creationId xmlns:a16="http://schemas.microsoft.com/office/drawing/2014/main" id="{E126C1AB-4B61-46D8-A55B-3550EA8CC8B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D47550F-6CE6-454C-97FB-EC421DCAC2F1}"/>
              </a:ext>
            </a:extLst>
          </p:cNvPr>
          <p:cNvSpPr>
            <a:spLocks noGrp="1"/>
          </p:cNvSpPr>
          <p:nvPr>
            <p:ph type="sldNum" sz="quarter" idx="12"/>
          </p:nvPr>
        </p:nvSpPr>
        <p:spPr/>
        <p:txBody>
          <a:bodyPr/>
          <a:lstStyle/>
          <a:p>
            <a:fld id="{9C4E5A9C-CB25-4CC7-8DDB-0014F265B1D1}" type="slidenum">
              <a:rPr lang="es-MX" smtClean="0"/>
              <a:t>‹Nº›</a:t>
            </a:fld>
            <a:endParaRPr lang="es-MX"/>
          </a:p>
        </p:txBody>
      </p:sp>
    </p:spTree>
    <p:extLst>
      <p:ext uri="{BB962C8B-B14F-4D97-AF65-F5344CB8AC3E}">
        <p14:creationId xmlns:p14="http://schemas.microsoft.com/office/powerpoint/2010/main" val="112969789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CA0ABE-DEBE-467C-A84B-F11DFA8C810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B483FAB1-8E9F-4B05-A043-FCBC6469598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D9CF065-8236-47FE-987D-8CE989FDEBDA}"/>
              </a:ext>
            </a:extLst>
          </p:cNvPr>
          <p:cNvSpPr>
            <a:spLocks noGrp="1"/>
          </p:cNvSpPr>
          <p:nvPr>
            <p:ph type="dt" sz="half" idx="10"/>
          </p:nvPr>
        </p:nvSpPr>
        <p:spPr/>
        <p:txBody>
          <a:bodyPr/>
          <a:lstStyle/>
          <a:p>
            <a:fld id="{9074B5CB-0AB0-4BFB-8E65-17CB2D6452D2}" type="datetimeFigureOut">
              <a:rPr lang="es-MX" smtClean="0"/>
              <a:t>22/09/2021</a:t>
            </a:fld>
            <a:endParaRPr lang="es-MX"/>
          </a:p>
        </p:txBody>
      </p:sp>
      <p:sp>
        <p:nvSpPr>
          <p:cNvPr id="5" name="Marcador de pie de página 4">
            <a:extLst>
              <a:ext uri="{FF2B5EF4-FFF2-40B4-BE49-F238E27FC236}">
                <a16:creationId xmlns:a16="http://schemas.microsoft.com/office/drawing/2014/main" id="{14F28B22-5EFC-4552-8D09-0DDDE8DD07D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CBE3379-7E47-4490-A02A-090D97D02DB8}"/>
              </a:ext>
            </a:extLst>
          </p:cNvPr>
          <p:cNvSpPr>
            <a:spLocks noGrp="1"/>
          </p:cNvSpPr>
          <p:nvPr>
            <p:ph type="sldNum" sz="quarter" idx="12"/>
          </p:nvPr>
        </p:nvSpPr>
        <p:spPr/>
        <p:txBody>
          <a:bodyPr/>
          <a:lstStyle/>
          <a:p>
            <a:fld id="{9C4E5A9C-CB25-4CC7-8DDB-0014F265B1D1}" type="slidenum">
              <a:rPr lang="es-MX" smtClean="0"/>
              <a:t>‹Nº›</a:t>
            </a:fld>
            <a:endParaRPr lang="es-MX"/>
          </a:p>
        </p:txBody>
      </p:sp>
    </p:spTree>
    <p:extLst>
      <p:ext uri="{BB962C8B-B14F-4D97-AF65-F5344CB8AC3E}">
        <p14:creationId xmlns:p14="http://schemas.microsoft.com/office/powerpoint/2010/main" val="95136357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E7C01D-D17D-4A30-B069-B515A24ABD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EE87B78-4671-4AAF-979A-B58C1ADEAF6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3AD7E52-7910-4A4A-9500-A99464BF4F2E}"/>
              </a:ext>
            </a:extLst>
          </p:cNvPr>
          <p:cNvSpPr>
            <a:spLocks noGrp="1"/>
          </p:cNvSpPr>
          <p:nvPr>
            <p:ph type="dt" sz="half" idx="10"/>
          </p:nvPr>
        </p:nvSpPr>
        <p:spPr/>
        <p:txBody>
          <a:bodyPr/>
          <a:lstStyle/>
          <a:p>
            <a:fld id="{9074B5CB-0AB0-4BFB-8E65-17CB2D6452D2}" type="datetimeFigureOut">
              <a:rPr lang="es-MX" smtClean="0"/>
              <a:t>22/09/2021</a:t>
            </a:fld>
            <a:endParaRPr lang="es-MX"/>
          </a:p>
        </p:txBody>
      </p:sp>
      <p:sp>
        <p:nvSpPr>
          <p:cNvPr id="5" name="Marcador de pie de página 4">
            <a:extLst>
              <a:ext uri="{FF2B5EF4-FFF2-40B4-BE49-F238E27FC236}">
                <a16:creationId xmlns:a16="http://schemas.microsoft.com/office/drawing/2014/main" id="{9426948E-A484-4B44-9A6D-4E46BB9267A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20F11CA-B4DF-4999-A7B4-00790195778C}"/>
              </a:ext>
            </a:extLst>
          </p:cNvPr>
          <p:cNvSpPr>
            <a:spLocks noGrp="1"/>
          </p:cNvSpPr>
          <p:nvPr>
            <p:ph type="sldNum" sz="quarter" idx="12"/>
          </p:nvPr>
        </p:nvSpPr>
        <p:spPr/>
        <p:txBody>
          <a:bodyPr/>
          <a:lstStyle/>
          <a:p>
            <a:fld id="{9C4E5A9C-CB25-4CC7-8DDB-0014F265B1D1}" type="slidenum">
              <a:rPr lang="es-MX" smtClean="0"/>
              <a:t>‹Nº›</a:t>
            </a:fld>
            <a:endParaRPr lang="es-MX"/>
          </a:p>
        </p:txBody>
      </p:sp>
    </p:spTree>
    <p:extLst>
      <p:ext uri="{BB962C8B-B14F-4D97-AF65-F5344CB8AC3E}">
        <p14:creationId xmlns:p14="http://schemas.microsoft.com/office/powerpoint/2010/main" val="184529052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A2A7F-8E6F-4BA5-853B-0DE64FF03FD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81A9628-4C32-490D-9C4C-F288B8AC8FE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5080277-9675-48A6-92F9-28A5C271F21C}"/>
              </a:ext>
            </a:extLst>
          </p:cNvPr>
          <p:cNvSpPr>
            <a:spLocks noGrp="1"/>
          </p:cNvSpPr>
          <p:nvPr>
            <p:ph type="dt" sz="half" idx="10"/>
          </p:nvPr>
        </p:nvSpPr>
        <p:spPr/>
        <p:txBody>
          <a:bodyPr/>
          <a:lstStyle/>
          <a:p>
            <a:fld id="{9074B5CB-0AB0-4BFB-8E65-17CB2D6452D2}" type="datetimeFigureOut">
              <a:rPr lang="es-MX" smtClean="0"/>
              <a:t>22/09/2021</a:t>
            </a:fld>
            <a:endParaRPr lang="es-MX"/>
          </a:p>
        </p:txBody>
      </p:sp>
      <p:sp>
        <p:nvSpPr>
          <p:cNvPr id="5" name="Marcador de pie de página 4">
            <a:extLst>
              <a:ext uri="{FF2B5EF4-FFF2-40B4-BE49-F238E27FC236}">
                <a16:creationId xmlns:a16="http://schemas.microsoft.com/office/drawing/2014/main" id="{88FA5809-861E-452C-9264-92857A08299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0293F95-A506-4EF3-A189-E6624CBA534A}"/>
              </a:ext>
            </a:extLst>
          </p:cNvPr>
          <p:cNvSpPr>
            <a:spLocks noGrp="1"/>
          </p:cNvSpPr>
          <p:nvPr>
            <p:ph type="sldNum" sz="quarter" idx="12"/>
          </p:nvPr>
        </p:nvSpPr>
        <p:spPr/>
        <p:txBody>
          <a:bodyPr/>
          <a:lstStyle/>
          <a:p>
            <a:fld id="{9C4E5A9C-CB25-4CC7-8DDB-0014F265B1D1}" type="slidenum">
              <a:rPr lang="es-MX" smtClean="0"/>
              <a:t>‹Nº›</a:t>
            </a:fld>
            <a:endParaRPr lang="es-MX"/>
          </a:p>
        </p:txBody>
      </p:sp>
    </p:spTree>
    <p:extLst>
      <p:ext uri="{BB962C8B-B14F-4D97-AF65-F5344CB8AC3E}">
        <p14:creationId xmlns:p14="http://schemas.microsoft.com/office/powerpoint/2010/main" val="50764401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0A42C-D25B-4D72-B885-F03094F702A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472384C-FD23-490C-90FF-05D639CCC0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210BCDF-A375-4D2E-8B59-DA0535806AC1}"/>
              </a:ext>
            </a:extLst>
          </p:cNvPr>
          <p:cNvSpPr>
            <a:spLocks noGrp="1"/>
          </p:cNvSpPr>
          <p:nvPr>
            <p:ph type="dt" sz="half" idx="10"/>
          </p:nvPr>
        </p:nvSpPr>
        <p:spPr/>
        <p:txBody>
          <a:bodyPr/>
          <a:lstStyle/>
          <a:p>
            <a:fld id="{9074B5CB-0AB0-4BFB-8E65-17CB2D6452D2}" type="datetimeFigureOut">
              <a:rPr lang="es-MX" smtClean="0"/>
              <a:t>22/09/2021</a:t>
            </a:fld>
            <a:endParaRPr lang="es-MX"/>
          </a:p>
        </p:txBody>
      </p:sp>
      <p:sp>
        <p:nvSpPr>
          <p:cNvPr id="5" name="Marcador de pie de página 4">
            <a:extLst>
              <a:ext uri="{FF2B5EF4-FFF2-40B4-BE49-F238E27FC236}">
                <a16:creationId xmlns:a16="http://schemas.microsoft.com/office/drawing/2014/main" id="{F9C52AD5-75D2-49E9-B67E-C840E5B7A41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F884DB9-7E84-43D4-BE37-B0B72AB0680C}"/>
              </a:ext>
            </a:extLst>
          </p:cNvPr>
          <p:cNvSpPr>
            <a:spLocks noGrp="1"/>
          </p:cNvSpPr>
          <p:nvPr>
            <p:ph type="sldNum" sz="quarter" idx="12"/>
          </p:nvPr>
        </p:nvSpPr>
        <p:spPr/>
        <p:txBody>
          <a:bodyPr/>
          <a:lstStyle/>
          <a:p>
            <a:fld id="{9C4E5A9C-CB25-4CC7-8DDB-0014F265B1D1}" type="slidenum">
              <a:rPr lang="es-MX" smtClean="0"/>
              <a:t>‹Nº›</a:t>
            </a:fld>
            <a:endParaRPr lang="es-MX"/>
          </a:p>
        </p:txBody>
      </p:sp>
    </p:spTree>
    <p:extLst>
      <p:ext uri="{BB962C8B-B14F-4D97-AF65-F5344CB8AC3E}">
        <p14:creationId xmlns:p14="http://schemas.microsoft.com/office/powerpoint/2010/main" val="134220107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DA4D6-5D5E-4079-9CE9-24B7EEAD309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23BB1FA-BF9A-49E7-A06D-E32B5A3F247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2E119A5E-7916-4058-9862-C39A2E780D5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06ACC7EF-6A4E-4C23-8E4F-7D5B1D3C2946}"/>
              </a:ext>
            </a:extLst>
          </p:cNvPr>
          <p:cNvSpPr>
            <a:spLocks noGrp="1"/>
          </p:cNvSpPr>
          <p:nvPr>
            <p:ph type="dt" sz="half" idx="10"/>
          </p:nvPr>
        </p:nvSpPr>
        <p:spPr/>
        <p:txBody>
          <a:bodyPr/>
          <a:lstStyle/>
          <a:p>
            <a:fld id="{9074B5CB-0AB0-4BFB-8E65-17CB2D6452D2}" type="datetimeFigureOut">
              <a:rPr lang="es-MX" smtClean="0"/>
              <a:t>22/09/2021</a:t>
            </a:fld>
            <a:endParaRPr lang="es-MX"/>
          </a:p>
        </p:txBody>
      </p:sp>
      <p:sp>
        <p:nvSpPr>
          <p:cNvPr id="6" name="Marcador de pie de página 5">
            <a:extLst>
              <a:ext uri="{FF2B5EF4-FFF2-40B4-BE49-F238E27FC236}">
                <a16:creationId xmlns:a16="http://schemas.microsoft.com/office/drawing/2014/main" id="{3C9CA888-4E3F-4117-9BE3-7744E2CC241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8F969B0-5C38-42CC-A50C-8D2AF5A12881}"/>
              </a:ext>
            </a:extLst>
          </p:cNvPr>
          <p:cNvSpPr>
            <a:spLocks noGrp="1"/>
          </p:cNvSpPr>
          <p:nvPr>
            <p:ph type="sldNum" sz="quarter" idx="12"/>
          </p:nvPr>
        </p:nvSpPr>
        <p:spPr/>
        <p:txBody>
          <a:bodyPr/>
          <a:lstStyle/>
          <a:p>
            <a:fld id="{9C4E5A9C-CB25-4CC7-8DDB-0014F265B1D1}" type="slidenum">
              <a:rPr lang="es-MX" smtClean="0"/>
              <a:t>‹Nº›</a:t>
            </a:fld>
            <a:endParaRPr lang="es-MX"/>
          </a:p>
        </p:txBody>
      </p:sp>
    </p:spTree>
    <p:extLst>
      <p:ext uri="{BB962C8B-B14F-4D97-AF65-F5344CB8AC3E}">
        <p14:creationId xmlns:p14="http://schemas.microsoft.com/office/powerpoint/2010/main" val="133241709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47A498-5381-4C5A-A20C-67FA4C63D24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9AEA89E-E19B-4DBA-B2B5-FC39C6312A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1A3B28-2FA5-4779-B61D-849ADF5F87A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4EBDEC56-CE61-428C-B789-87167105FD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E00BFD2-1E8D-4E7E-BEAE-5304461EE7C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5BBE16FC-D989-47B2-B9F9-0F9FC54B40A1}"/>
              </a:ext>
            </a:extLst>
          </p:cNvPr>
          <p:cNvSpPr>
            <a:spLocks noGrp="1"/>
          </p:cNvSpPr>
          <p:nvPr>
            <p:ph type="dt" sz="half" idx="10"/>
          </p:nvPr>
        </p:nvSpPr>
        <p:spPr/>
        <p:txBody>
          <a:bodyPr/>
          <a:lstStyle/>
          <a:p>
            <a:fld id="{9074B5CB-0AB0-4BFB-8E65-17CB2D6452D2}" type="datetimeFigureOut">
              <a:rPr lang="es-MX" smtClean="0"/>
              <a:t>22/09/2021</a:t>
            </a:fld>
            <a:endParaRPr lang="es-MX"/>
          </a:p>
        </p:txBody>
      </p:sp>
      <p:sp>
        <p:nvSpPr>
          <p:cNvPr id="8" name="Marcador de pie de página 7">
            <a:extLst>
              <a:ext uri="{FF2B5EF4-FFF2-40B4-BE49-F238E27FC236}">
                <a16:creationId xmlns:a16="http://schemas.microsoft.com/office/drawing/2014/main" id="{9A14666E-8CC2-4A19-B525-779F47191A3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28987070-F60C-40B3-AC82-7717374C88C6}"/>
              </a:ext>
            </a:extLst>
          </p:cNvPr>
          <p:cNvSpPr>
            <a:spLocks noGrp="1"/>
          </p:cNvSpPr>
          <p:nvPr>
            <p:ph type="sldNum" sz="quarter" idx="12"/>
          </p:nvPr>
        </p:nvSpPr>
        <p:spPr/>
        <p:txBody>
          <a:bodyPr/>
          <a:lstStyle/>
          <a:p>
            <a:fld id="{9C4E5A9C-CB25-4CC7-8DDB-0014F265B1D1}" type="slidenum">
              <a:rPr lang="es-MX" smtClean="0"/>
              <a:t>‹Nº›</a:t>
            </a:fld>
            <a:endParaRPr lang="es-MX"/>
          </a:p>
        </p:txBody>
      </p:sp>
    </p:spTree>
    <p:extLst>
      <p:ext uri="{BB962C8B-B14F-4D97-AF65-F5344CB8AC3E}">
        <p14:creationId xmlns:p14="http://schemas.microsoft.com/office/powerpoint/2010/main" val="259585858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A5AF4B-227E-4BB4-989A-E64B4F9ECA7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6B02BA63-DB9E-43A1-B78C-FC741C43F764}"/>
              </a:ext>
            </a:extLst>
          </p:cNvPr>
          <p:cNvSpPr>
            <a:spLocks noGrp="1"/>
          </p:cNvSpPr>
          <p:nvPr>
            <p:ph type="dt" sz="half" idx="10"/>
          </p:nvPr>
        </p:nvSpPr>
        <p:spPr/>
        <p:txBody>
          <a:bodyPr/>
          <a:lstStyle/>
          <a:p>
            <a:fld id="{9074B5CB-0AB0-4BFB-8E65-17CB2D6452D2}" type="datetimeFigureOut">
              <a:rPr lang="es-MX" smtClean="0"/>
              <a:t>22/09/2021</a:t>
            </a:fld>
            <a:endParaRPr lang="es-MX"/>
          </a:p>
        </p:txBody>
      </p:sp>
      <p:sp>
        <p:nvSpPr>
          <p:cNvPr id="4" name="Marcador de pie de página 3">
            <a:extLst>
              <a:ext uri="{FF2B5EF4-FFF2-40B4-BE49-F238E27FC236}">
                <a16:creationId xmlns:a16="http://schemas.microsoft.com/office/drawing/2014/main" id="{6E097A19-5B20-480E-9455-8A25B1CAF13D}"/>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5C043927-94F7-4D22-836B-880A096514A8}"/>
              </a:ext>
            </a:extLst>
          </p:cNvPr>
          <p:cNvSpPr>
            <a:spLocks noGrp="1"/>
          </p:cNvSpPr>
          <p:nvPr>
            <p:ph type="sldNum" sz="quarter" idx="12"/>
          </p:nvPr>
        </p:nvSpPr>
        <p:spPr/>
        <p:txBody>
          <a:bodyPr/>
          <a:lstStyle/>
          <a:p>
            <a:fld id="{9C4E5A9C-CB25-4CC7-8DDB-0014F265B1D1}" type="slidenum">
              <a:rPr lang="es-MX" smtClean="0"/>
              <a:t>‹Nº›</a:t>
            </a:fld>
            <a:endParaRPr lang="es-MX"/>
          </a:p>
        </p:txBody>
      </p:sp>
    </p:spTree>
    <p:extLst>
      <p:ext uri="{BB962C8B-B14F-4D97-AF65-F5344CB8AC3E}">
        <p14:creationId xmlns:p14="http://schemas.microsoft.com/office/powerpoint/2010/main" val="32347788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5FC1A33-EDC0-4CF5-9797-CE777976AB28}"/>
              </a:ext>
            </a:extLst>
          </p:cNvPr>
          <p:cNvSpPr>
            <a:spLocks noGrp="1"/>
          </p:cNvSpPr>
          <p:nvPr>
            <p:ph type="dt" sz="half" idx="10"/>
          </p:nvPr>
        </p:nvSpPr>
        <p:spPr/>
        <p:txBody>
          <a:bodyPr/>
          <a:lstStyle/>
          <a:p>
            <a:fld id="{9074B5CB-0AB0-4BFB-8E65-17CB2D6452D2}" type="datetimeFigureOut">
              <a:rPr lang="es-MX" smtClean="0"/>
              <a:t>22/09/2021</a:t>
            </a:fld>
            <a:endParaRPr lang="es-MX"/>
          </a:p>
        </p:txBody>
      </p:sp>
      <p:sp>
        <p:nvSpPr>
          <p:cNvPr id="3" name="Marcador de pie de página 2">
            <a:extLst>
              <a:ext uri="{FF2B5EF4-FFF2-40B4-BE49-F238E27FC236}">
                <a16:creationId xmlns:a16="http://schemas.microsoft.com/office/drawing/2014/main" id="{B3FBF4C1-75A1-471F-B283-F52C266A86DC}"/>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23CDC12F-B187-4A2F-B1BB-AE4B74AAB8E7}"/>
              </a:ext>
            </a:extLst>
          </p:cNvPr>
          <p:cNvSpPr>
            <a:spLocks noGrp="1"/>
          </p:cNvSpPr>
          <p:nvPr>
            <p:ph type="sldNum" sz="quarter" idx="12"/>
          </p:nvPr>
        </p:nvSpPr>
        <p:spPr/>
        <p:txBody>
          <a:bodyPr/>
          <a:lstStyle/>
          <a:p>
            <a:fld id="{9C4E5A9C-CB25-4CC7-8DDB-0014F265B1D1}" type="slidenum">
              <a:rPr lang="es-MX" smtClean="0"/>
              <a:t>‹Nº›</a:t>
            </a:fld>
            <a:endParaRPr lang="es-MX"/>
          </a:p>
        </p:txBody>
      </p:sp>
    </p:spTree>
    <p:extLst>
      <p:ext uri="{BB962C8B-B14F-4D97-AF65-F5344CB8AC3E}">
        <p14:creationId xmlns:p14="http://schemas.microsoft.com/office/powerpoint/2010/main" val="99412584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E6D303-D5D4-4071-AC1C-BB34349C2D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930A349-B865-47D5-903C-F011861C27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C2012DAB-BF37-4C47-9E87-93C58E7E0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30C6727-0D7E-40B3-BAEC-D11B20AFA2C0}"/>
              </a:ext>
            </a:extLst>
          </p:cNvPr>
          <p:cNvSpPr>
            <a:spLocks noGrp="1"/>
          </p:cNvSpPr>
          <p:nvPr>
            <p:ph type="dt" sz="half" idx="10"/>
          </p:nvPr>
        </p:nvSpPr>
        <p:spPr/>
        <p:txBody>
          <a:bodyPr/>
          <a:lstStyle/>
          <a:p>
            <a:fld id="{9074B5CB-0AB0-4BFB-8E65-17CB2D6452D2}" type="datetimeFigureOut">
              <a:rPr lang="es-MX" smtClean="0"/>
              <a:t>22/09/2021</a:t>
            </a:fld>
            <a:endParaRPr lang="es-MX"/>
          </a:p>
        </p:txBody>
      </p:sp>
      <p:sp>
        <p:nvSpPr>
          <p:cNvPr id="6" name="Marcador de pie de página 5">
            <a:extLst>
              <a:ext uri="{FF2B5EF4-FFF2-40B4-BE49-F238E27FC236}">
                <a16:creationId xmlns:a16="http://schemas.microsoft.com/office/drawing/2014/main" id="{F19ACE05-42A2-4416-B10B-18AFAC10B5E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19B4D73-C64A-4823-AC3F-34EBC05E298D}"/>
              </a:ext>
            </a:extLst>
          </p:cNvPr>
          <p:cNvSpPr>
            <a:spLocks noGrp="1"/>
          </p:cNvSpPr>
          <p:nvPr>
            <p:ph type="sldNum" sz="quarter" idx="12"/>
          </p:nvPr>
        </p:nvSpPr>
        <p:spPr/>
        <p:txBody>
          <a:bodyPr/>
          <a:lstStyle/>
          <a:p>
            <a:fld id="{9C4E5A9C-CB25-4CC7-8DDB-0014F265B1D1}" type="slidenum">
              <a:rPr lang="es-MX" smtClean="0"/>
              <a:t>‹Nº›</a:t>
            </a:fld>
            <a:endParaRPr lang="es-MX"/>
          </a:p>
        </p:txBody>
      </p:sp>
    </p:spTree>
    <p:extLst>
      <p:ext uri="{BB962C8B-B14F-4D97-AF65-F5344CB8AC3E}">
        <p14:creationId xmlns:p14="http://schemas.microsoft.com/office/powerpoint/2010/main" val="3469724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65027E-2104-4521-B738-0C1B21D06E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39239198-13F1-4FD3-B8EE-AD00A9BC2A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851BE15B-13E0-4312-AE7C-6536DBF6D1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D04789-4CD5-49B9-BC59-306A3C6739D3}"/>
              </a:ext>
            </a:extLst>
          </p:cNvPr>
          <p:cNvSpPr>
            <a:spLocks noGrp="1"/>
          </p:cNvSpPr>
          <p:nvPr>
            <p:ph type="dt" sz="half" idx="10"/>
          </p:nvPr>
        </p:nvSpPr>
        <p:spPr/>
        <p:txBody>
          <a:bodyPr/>
          <a:lstStyle/>
          <a:p>
            <a:fld id="{9074B5CB-0AB0-4BFB-8E65-17CB2D6452D2}" type="datetimeFigureOut">
              <a:rPr lang="es-MX" smtClean="0"/>
              <a:t>22/09/2021</a:t>
            </a:fld>
            <a:endParaRPr lang="es-MX"/>
          </a:p>
        </p:txBody>
      </p:sp>
      <p:sp>
        <p:nvSpPr>
          <p:cNvPr id="6" name="Marcador de pie de página 5">
            <a:extLst>
              <a:ext uri="{FF2B5EF4-FFF2-40B4-BE49-F238E27FC236}">
                <a16:creationId xmlns:a16="http://schemas.microsoft.com/office/drawing/2014/main" id="{6CD8E004-2034-4537-B736-6CFC0DF684B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DCB01B9-40A8-4FFA-9822-FFBB7D8D14D3}"/>
              </a:ext>
            </a:extLst>
          </p:cNvPr>
          <p:cNvSpPr>
            <a:spLocks noGrp="1"/>
          </p:cNvSpPr>
          <p:nvPr>
            <p:ph type="sldNum" sz="quarter" idx="12"/>
          </p:nvPr>
        </p:nvSpPr>
        <p:spPr/>
        <p:txBody>
          <a:bodyPr/>
          <a:lstStyle/>
          <a:p>
            <a:fld id="{9C4E5A9C-CB25-4CC7-8DDB-0014F265B1D1}" type="slidenum">
              <a:rPr lang="es-MX" smtClean="0"/>
              <a:t>‹Nº›</a:t>
            </a:fld>
            <a:endParaRPr lang="es-MX"/>
          </a:p>
        </p:txBody>
      </p:sp>
    </p:spTree>
    <p:extLst>
      <p:ext uri="{BB962C8B-B14F-4D97-AF65-F5344CB8AC3E}">
        <p14:creationId xmlns:p14="http://schemas.microsoft.com/office/powerpoint/2010/main" val="266576026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9C76628-44E6-4089-9E6D-FB9EDC7F84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71D5CD0-433D-42C5-A752-A00AEF560A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C718BEB-58EC-4602-A7F4-906E875F74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4B5CB-0AB0-4BFB-8E65-17CB2D6452D2}" type="datetimeFigureOut">
              <a:rPr lang="es-MX" smtClean="0"/>
              <a:t>22/09/2021</a:t>
            </a:fld>
            <a:endParaRPr lang="es-MX"/>
          </a:p>
        </p:txBody>
      </p:sp>
      <p:sp>
        <p:nvSpPr>
          <p:cNvPr id="5" name="Marcador de pie de página 4">
            <a:extLst>
              <a:ext uri="{FF2B5EF4-FFF2-40B4-BE49-F238E27FC236}">
                <a16:creationId xmlns:a16="http://schemas.microsoft.com/office/drawing/2014/main" id="{22DEDA0D-00D9-484E-B378-4ACF1976A2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DDC549E-9978-423C-9C1E-4F8F79D12A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E5A9C-CB25-4CC7-8DDB-0014F265B1D1}" type="slidenum">
              <a:rPr lang="es-MX" smtClean="0"/>
              <a:t>‹Nº›</a:t>
            </a:fld>
            <a:endParaRPr lang="es-MX"/>
          </a:p>
        </p:txBody>
      </p:sp>
    </p:spTree>
    <p:extLst>
      <p:ext uri="{BB962C8B-B14F-4D97-AF65-F5344CB8AC3E}">
        <p14:creationId xmlns:p14="http://schemas.microsoft.com/office/powerpoint/2010/main" val="1955665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jp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5B9918D4-DAEC-46C4-9C3F-626E28D0ED6B}"/>
              </a:ext>
            </a:extLst>
          </p:cNvPr>
          <p:cNvSpPr txBox="1"/>
          <p:nvPr/>
        </p:nvSpPr>
        <p:spPr>
          <a:xfrm>
            <a:off x="1264394" y="883488"/>
            <a:ext cx="9511040" cy="4524315"/>
          </a:xfrm>
          <a:prstGeom prst="rect">
            <a:avLst/>
          </a:prstGeom>
          <a:noFill/>
        </p:spPr>
        <p:txBody>
          <a:bodyPr wrap="square" rtlCol="0">
            <a:spAutoFit/>
          </a:bodyPr>
          <a:lstStyle/>
          <a:p>
            <a:r>
              <a:rPr lang="es-MX" sz="9600" dirty="0">
                <a:solidFill>
                  <a:srgbClr val="F28ADC"/>
                </a:solidFill>
                <a:latin typeface="Blue Eyes - Personal Use" pitchFamily="50" charset="0"/>
              </a:rPr>
              <a:t>LA PRINCESA</a:t>
            </a:r>
          </a:p>
          <a:p>
            <a:pPr algn="ctr"/>
            <a:r>
              <a:rPr lang="es-MX" sz="9600" dirty="0">
                <a:latin typeface="Blue Eyes - Personal Use" pitchFamily="50" charset="0"/>
              </a:rPr>
              <a:t> Y</a:t>
            </a:r>
          </a:p>
          <a:p>
            <a:pPr algn="r"/>
            <a:r>
              <a:rPr lang="es-MX" sz="9600" dirty="0">
                <a:solidFill>
                  <a:srgbClr val="F28ADC"/>
                </a:solidFill>
                <a:latin typeface="Blue Eyes - Personal Use" pitchFamily="50" charset="0"/>
              </a:rPr>
              <a:t> </a:t>
            </a:r>
            <a:r>
              <a:rPr lang="es-MX" sz="9600" dirty="0">
                <a:solidFill>
                  <a:srgbClr val="94EC9E"/>
                </a:solidFill>
                <a:latin typeface="Blue Eyes - Personal Use" pitchFamily="50" charset="0"/>
              </a:rPr>
              <a:t>EL GUISANTE </a:t>
            </a:r>
          </a:p>
        </p:txBody>
      </p:sp>
      <p:sp>
        <p:nvSpPr>
          <p:cNvPr id="309" name="Elipse 308">
            <a:extLst>
              <a:ext uri="{FF2B5EF4-FFF2-40B4-BE49-F238E27FC236}">
                <a16:creationId xmlns:a16="http://schemas.microsoft.com/office/drawing/2014/main" id="{2BA9C4EE-F532-48D1-B926-54866A729E54}"/>
              </a:ext>
            </a:extLst>
          </p:cNvPr>
          <p:cNvSpPr/>
          <p:nvPr/>
        </p:nvSpPr>
        <p:spPr>
          <a:xfrm>
            <a:off x="9238554" y="2743411"/>
            <a:ext cx="552888" cy="559126"/>
          </a:xfrm>
          <a:prstGeom prst="ellipse">
            <a:avLst/>
          </a:prstGeom>
          <a:solidFill>
            <a:srgbClr val="F2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0" name="Elipse 309">
            <a:extLst>
              <a:ext uri="{FF2B5EF4-FFF2-40B4-BE49-F238E27FC236}">
                <a16:creationId xmlns:a16="http://schemas.microsoft.com/office/drawing/2014/main" id="{F85E9E62-B548-432A-A3BE-FCC16140C030}"/>
              </a:ext>
            </a:extLst>
          </p:cNvPr>
          <p:cNvSpPr/>
          <p:nvPr/>
        </p:nvSpPr>
        <p:spPr>
          <a:xfrm>
            <a:off x="862207" y="4235473"/>
            <a:ext cx="804373" cy="770574"/>
          </a:xfrm>
          <a:prstGeom prst="ellipse">
            <a:avLst/>
          </a:prstGeom>
          <a:solidFill>
            <a:srgbClr val="8A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1" name="Elipse 310">
            <a:extLst>
              <a:ext uri="{FF2B5EF4-FFF2-40B4-BE49-F238E27FC236}">
                <a16:creationId xmlns:a16="http://schemas.microsoft.com/office/drawing/2014/main" id="{7BC16944-6FBD-49B2-8201-AE44A844E895}"/>
              </a:ext>
            </a:extLst>
          </p:cNvPr>
          <p:cNvSpPr/>
          <p:nvPr/>
        </p:nvSpPr>
        <p:spPr>
          <a:xfrm>
            <a:off x="4251185" y="5840317"/>
            <a:ext cx="821268" cy="770574"/>
          </a:xfrm>
          <a:prstGeom prst="ellipse">
            <a:avLst/>
          </a:prstGeom>
          <a:solidFill>
            <a:srgbClr val="94E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2" name="Elipse 311">
            <a:extLst>
              <a:ext uri="{FF2B5EF4-FFF2-40B4-BE49-F238E27FC236}">
                <a16:creationId xmlns:a16="http://schemas.microsoft.com/office/drawing/2014/main" id="{C0CB92F0-8897-4D93-9B79-7D19D914A70A}"/>
              </a:ext>
            </a:extLst>
          </p:cNvPr>
          <p:cNvSpPr/>
          <p:nvPr/>
        </p:nvSpPr>
        <p:spPr>
          <a:xfrm>
            <a:off x="7868983" y="162878"/>
            <a:ext cx="844147" cy="856853"/>
          </a:xfrm>
          <a:prstGeom prst="ellipse">
            <a:avLst/>
          </a:prstGeom>
          <a:solidFill>
            <a:srgbClr val="F27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26" name="Picture 2" descr="Marcos para fotos: Marcos para fotos de princesas y superhéroes | Princesas  disney, Princesas, Princesas animadas">
            <a:extLst>
              <a:ext uri="{FF2B5EF4-FFF2-40B4-BE49-F238E27FC236}">
                <a16:creationId xmlns:a16="http://schemas.microsoft.com/office/drawing/2014/main" id="{37898FFB-3FC9-49C6-B2E5-E397D0E20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197" y="2264414"/>
            <a:ext cx="3654453" cy="36544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s guisantes de Mendel - Trama Solutions">
            <a:extLst>
              <a:ext uri="{FF2B5EF4-FFF2-40B4-BE49-F238E27FC236}">
                <a16:creationId xmlns:a16="http://schemas.microsoft.com/office/drawing/2014/main" id="{F58D8600-35AE-4887-AE4F-642435DAA2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813" t="24724" r="6820" b="28990"/>
          <a:stretch/>
        </p:blipFill>
        <p:spPr bwMode="auto">
          <a:xfrm>
            <a:off x="7255876" y="1611156"/>
            <a:ext cx="1735404" cy="1776691"/>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upo 59">
            <a:extLst>
              <a:ext uri="{FF2B5EF4-FFF2-40B4-BE49-F238E27FC236}">
                <a16:creationId xmlns:a16="http://schemas.microsoft.com/office/drawing/2014/main" id="{4106B4CE-55F0-468B-901B-FDB352E2CA9A}"/>
              </a:ext>
            </a:extLst>
          </p:cNvPr>
          <p:cNvGrpSpPr/>
          <p:nvPr/>
        </p:nvGrpSpPr>
        <p:grpSpPr>
          <a:xfrm rot="19616055">
            <a:off x="10054327" y="480741"/>
            <a:ext cx="1490173" cy="1776691"/>
            <a:chOff x="5915504" y="47347"/>
            <a:chExt cx="6023034" cy="6683074"/>
          </a:xfrm>
        </p:grpSpPr>
        <p:pic>
          <p:nvPicPr>
            <p:cNvPr id="61" name="Picture 6" descr="Opritek: [28+] Pastel Tumblr Pastel Fondos Bonitos Para Diapositivas">
              <a:extLst>
                <a:ext uri="{FF2B5EF4-FFF2-40B4-BE49-F238E27FC236}">
                  <a16:creationId xmlns:a16="http://schemas.microsoft.com/office/drawing/2014/main" id="{2E14C20A-7FE2-4FCA-86FA-8F50D30377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504" y="47347"/>
              <a:ext cx="5843034" cy="6683074"/>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espirales">
              <a:extLst>
                <a:ext uri="{FF2B5EF4-FFF2-40B4-BE49-F238E27FC236}">
                  <a16:creationId xmlns:a16="http://schemas.microsoft.com/office/drawing/2014/main" id="{CFF1FC03-5800-4E2E-9EAF-0115AA26006B}"/>
                </a:ext>
              </a:extLst>
            </p:cNvPr>
            <p:cNvGrpSpPr/>
            <p:nvPr/>
          </p:nvGrpSpPr>
          <p:grpSpPr>
            <a:xfrm>
              <a:off x="5915504" y="240632"/>
              <a:ext cx="388776" cy="6268335"/>
              <a:chOff x="5915504" y="240632"/>
              <a:chExt cx="388776" cy="6268335"/>
            </a:xfrm>
          </p:grpSpPr>
          <p:grpSp>
            <p:nvGrpSpPr>
              <p:cNvPr id="63" name="espiral">
                <a:extLst>
                  <a:ext uri="{FF2B5EF4-FFF2-40B4-BE49-F238E27FC236}">
                    <a16:creationId xmlns:a16="http://schemas.microsoft.com/office/drawing/2014/main" id="{8BE4F50E-25EE-4BD3-A972-00969322AF2F}"/>
                  </a:ext>
                </a:extLst>
              </p:cNvPr>
              <p:cNvGrpSpPr/>
              <p:nvPr/>
            </p:nvGrpSpPr>
            <p:grpSpPr>
              <a:xfrm>
                <a:off x="5915504" y="240632"/>
                <a:ext cx="388776" cy="360000"/>
                <a:chOff x="5915504" y="240632"/>
                <a:chExt cx="388776" cy="360000"/>
              </a:xfrm>
            </p:grpSpPr>
            <p:sp>
              <p:nvSpPr>
                <p:cNvPr id="109" name="Rectángulo 108">
                  <a:extLst>
                    <a:ext uri="{FF2B5EF4-FFF2-40B4-BE49-F238E27FC236}">
                      <a16:creationId xmlns:a16="http://schemas.microsoft.com/office/drawing/2014/main" id="{A305D7B6-97F9-4DF6-8204-6A3F1EAD536F}"/>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0" name="Arco de bloque 109">
                  <a:extLst>
                    <a:ext uri="{FF2B5EF4-FFF2-40B4-BE49-F238E27FC236}">
                      <a16:creationId xmlns:a16="http://schemas.microsoft.com/office/drawing/2014/main" id="{8CAB14F6-8E5F-44A7-A4FA-0728CE1BEEC7}"/>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4" name="espiral">
                <a:extLst>
                  <a:ext uri="{FF2B5EF4-FFF2-40B4-BE49-F238E27FC236}">
                    <a16:creationId xmlns:a16="http://schemas.microsoft.com/office/drawing/2014/main" id="{F2D9478F-DF59-43BD-92B0-65F755BE6218}"/>
                  </a:ext>
                </a:extLst>
              </p:cNvPr>
              <p:cNvGrpSpPr/>
              <p:nvPr/>
            </p:nvGrpSpPr>
            <p:grpSpPr>
              <a:xfrm>
                <a:off x="5915504" y="634521"/>
                <a:ext cx="388776" cy="360000"/>
                <a:chOff x="5915504" y="240632"/>
                <a:chExt cx="388776" cy="360000"/>
              </a:xfrm>
            </p:grpSpPr>
            <p:sp>
              <p:nvSpPr>
                <p:cNvPr id="107" name="Rectángulo 106">
                  <a:extLst>
                    <a:ext uri="{FF2B5EF4-FFF2-40B4-BE49-F238E27FC236}">
                      <a16:creationId xmlns:a16="http://schemas.microsoft.com/office/drawing/2014/main" id="{1799A873-2C2C-4266-8AF1-C5937F5E16D6}"/>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8" name="Arco de bloque 107">
                  <a:extLst>
                    <a:ext uri="{FF2B5EF4-FFF2-40B4-BE49-F238E27FC236}">
                      <a16:creationId xmlns:a16="http://schemas.microsoft.com/office/drawing/2014/main" id="{9456C264-26E1-48AA-98D6-8B83D02C1135}"/>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5" name="espiral">
                <a:extLst>
                  <a:ext uri="{FF2B5EF4-FFF2-40B4-BE49-F238E27FC236}">
                    <a16:creationId xmlns:a16="http://schemas.microsoft.com/office/drawing/2014/main" id="{692227F0-9A60-4079-8F82-4244B0E80310}"/>
                  </a:ext>
                </a:extLst>
              </p:cNvPr>
              <p:cNvGrpSpPr/>
              <p:nvPr/>
            </p:nvGrpSpPr>
            <p:grpSpPr>
              <a:xfrm>
                <a:off x="5915504" y="1028410"/>
                <a:ext cx="388776" cy="360000"/>
                <a:chOff x="5915504" y="240632"/>
                <a:chExt cx="388776" cy="360000"/>
              </a:xfrm>
            </p:grpSpPr>
            <p:sp>
              <p:nvSpPr>
                <p:cNvPr id="105" name="Rectángulo 104">
                  <a:extLst>
                    <a:ext uri="{FF2B5EF4-FFF2-40B4-BE49-F238E27FC236}">
                      <a16:creationId xmlns:a16="http://schemas.microsoft.com/office/drawing/2014/main" id="{1291ABBA-7467-493B-9880-903CA44BF9C1}"/>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6" name="Arco de bloque 105">
                  <a:extLst>
                    <a:ext uri="{FF2B5EF4-FFF2-40B4-BE49-F238E27FC236}">
                      <a16:creationId xmlns:a16="http://schemas.microsoft.com/office/drawing/2014/main" id="{7ADE3745-337A-4750-93ED-2262C6775780}"/>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6" name="espiral">
                <a:extLst>
                  <a:ext uri="{FF2B5EF4-FFF2-40B4-BE49-F238E27FC236}">
                    <a16:creationId xmlns:a16="http://schemas.microsoft.com/office/drawing/2014/main" id="{DE1D1BBC-1036-461D-A044-9BF68B746F89}"/>
                  </a:ext>
                </a:extLst>
              </p:cNvPr>
              <p:cNvGrpSpPr/>
              <p:nvPr/>
            </p:nvGrpSpPr>
            <p:grpSpPr>
              <a:xfrm>
                <a:off x="5915504" y="1422299"/>
                <a:ext cx="388776" cy="360000"/>
                <a:chOff x="5915504" y="240632"/>
                <a:chExt cx="388776" cy="360000"/>
              </a:xfrm>
            </p:grpSpPr>
            <p:sp>
              <p:nvSpPr>
                <p:cNvPr id="103" name="Rectángulo 102">
                  <a:extLst>
                    <a:ext uri="{FF2B5EF4-FFF2-40B4-BE49-F238E27FC236}">
                      <a16:creationId xmlns:a16="http://schemas.microsoft.com/office/drawing/2014/main" id="{B9F4F95C-741B-42D3-B0D6-6D4B5096D551}"/>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4" name="Arco de bloque 103">
                  <a:extLst>
                    <a:ext uri="{FF2B5EF4-FFF2-40B4-BE49-F238E27FC236}">
                      <a16:creationId xmlns:a16="http://schemas.microsoft.com/office/drawing/2014/main" id="{CDDC31FD-8B4F-4A60-B333-41994A9CDFC0}"/>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7" name="espiral">
                <a:extLst>
                  <a:ext uri="{FF2B5EF4-FFF2-40B4-BE49-F238E27FC236}">
                    <a16:creationId xmlns:a16="http://schemas.microsoft.com/office/drawing/2014/main" id="{AD988F83-3168-4E89-811D-0C1C3647DED8}"/>
                  </a:ext>
                </a:extLst>
              </p:cNvPr>
              <p:cNvGrpSpPr/>
              <p:nvPr/>
            </p:nvGrpSpPr>
            <p:grpSpPr>
              <a:xfrm>
                <a:off x="5915504" y="1816188"/>
                <a:ext cx="388776" cy="360000"/>
                <a:chOff x="5915504" y="240632"/>
                <a:chExt cx="388776" cy="360000"/>
              </a:xfrm>
            </p:grpSpPr>
            <p:sp>
              <p:nvSpPr>
                <p:cNvPr id="101" name="Rectángulo 100">
                  <a:extLst>
                    <a:ext uri="{FF2B5EF4-FFF2-40B4-BE49-F238E27FC236}">
                      <a16:creationId xmlns:a16="http://schemas.microsoft.com/office/drawing/2014/main" id="{960CB465-9EC7-4FF0-B4D1-147A5551E9F3}"/>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2" name="Arco de bloque 101">
                  <a:extLst>
                    <a:ext uri="{FF2B5EF4-FFF2-40B4-BE49-F238E27FC236}">
                      <a16:creationId xmlns:a16="http://schemas.microsoft.com/office/drawing/2014/main" id="{6D68F7D3-402F-4EE8-9B12-073A5B8DD931}"/>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8" name="espiral">
                <a:extLst>
                  <a:ext uri="{FF2B5EF4-FFF2-40B4-BE49-F238E27FC236}">
                    <a16:creationId xmlns:a16="http://schemas.microsoft.com/office/drawing/2014/main" id="{CCE853C6-EAAC-405B-B3FC-E773129E02EC}"/>
                  </a:ext>
                </a:extLst>
              </p:cNvPr>
              <p:cNvGrpSpPr/>
              <p:nvPr/>
            </p:nvGrpSpPr>
            <p:grpSpPr>
              <a:xfrm>
                <a:off x="5915504" y="2210077"/>
                <a:ext cx="388776" cy="360000"/>
                <a:chOff x="5915504" y="240632"/>
                <a:chExt cx="388776" cy="360000"/>
              </a:xfrm>
            </p:grpSpPr>
            <p:sp>
              <p:nvSpPr>
                <p:cNvPr id="99" name="Rectángulo 98">
                  <a:extLst>
                    <a:ext uri="{FF2B5EF4-FFF2-40B4-BE49-F238E27FC236}">
                      <a16:creationId xmlns:a16="http://schemas.microsoft.com/office/drawing/2014/main" id="{31680833-95C8-446B-878E-CDFA2370680E}"/>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0" name="Arco de bloque 99">
                  <a:extLst>
                    <a:ext uri="{FF2B5EF4-FFF2-40B4-BE49-F238E27FC236}">
                      <a16:creationId xmlns:a16="http://schemas.microsoft.com/office/drawing/2014/main" id="{78860543-ED19-4BC4-8C21-E064EE90334C}"/>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9" name="espiral">
                <a:extLst>
                  <a:ext uri="{FF2B5EF4-FFF2-40B4-BE49-F238E27FC236}">
                    <a16:creationId xmlns:a16="http://schemas.microsoft.com/office/drawing/2014/main" id="{5DB80501-5775-455F-9EA8-513203D8E54C}"/>
                  </a:ext>
                </a:extLst>
              </p:cNvPr>
              <p:cNvGrpSpPr/>
              <p:nvPr/>
            </p:nvGrpSpPr>
            <p:grpSpPr>
              <a:xfrm>
                <a:off x="5915504" y="2603966"/>
                <a:ext cx="388776" cy="360000"/>
                <a:chOff x="5915504" y="240632"/>
                <a:chExt cx="388776" cy="360000"/>
              </a:xfrm>
            </p:grpSpPr>
            <p:sp>
              <p:nvSpPr>
                <p:cNvPr id="97" name="Rectángulo 96">
                  <a:extLst>
                    <a:ext uri="{FF2B5EF4-FFF2-40B4-BE49-F238E27FC236}">
                      <a16:creationId xmlns:a16="http://schemas.microsoft.com/office/drawing/2014/main" id="{D1A03782-E736-428A-8986-687EEFFBE292}"/>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8" name="Arco de bloque 97">
                  <a:extLst>
                    <a:ext uri="{FF2B5EF4-FFF2-40B4-BE49-F238E27FC236}">
                      <a16:creationId xmlns:a16="http://schemas.microsoft.com/office/drawing/2014/main" id="{4EA30433-BAE5-4A1E-83DF-D44A13679392}"/>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0" name="espiral">
                <a:extLst>
                  <a:ext uri="{FF2B5EF4-FFF2-40B4-BE49-F238E27FC236}">
                    <a16:creationId xmlns:a16="http://schemas.microsoft.com/office/drawing/2014/main" id="{CA3F5F5D-EFA8-4A6E-AB34-36126F72F1B6}"/>
                  </a:ext>
                </a:extLst>
              </p:cNvPr>
              <p:cNvGrpSpPr/>
              <p:nvPr/>
            </p:nvGrpSpPr>
            <p:grpSpPr>
              <a:xfrm>
                <a:off x="5915504" y="2997855"/>
                <a:ext cx="388776" cy="360000"/>
                <a:chOff x="5915504" y="240632"/>
                <a:chExt cx="388776" cy="360000"/>
              </a:xfrm>
            </p:grpSpPr>
            <p:sp>
              <p:nvSpPr>
                <p:cNvPr id="95" name="Rectángulo 94">
                  <a:extLst>
                    <a:ext uri="{FF2B5EF4-FFF2-40B4-BE49-F238E27FC236}">
                      <a16:creationId xmlns:a16="http://schemas.microsoft.com/office/drawing/2014/main" id="{CCD97639-328B-468C-B61A-B246182E1489}"/>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6" name="Arco de bloque 95">
                  <a:extLst>
                    <a:ext uri="{FF2B5EF4-FFF2-40B4-BE49-F238E27FC236}">
                      <a16:creationId xmlns:a16="http://schemas.microsoft.com/office/drawing/2014/main" id="{68FC61BA-0716-4272-831D-43A057F63F84}"/>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1" name="espiral">
                <a:extLst>
                  <a:ext uri="{FF2B5EF4-FFF2-40B4-BE49-F238E27FC236}">
                    <a16:creationId xmlns:a16="http://schemas.microsoft.com/office/drawing/2014/main" id="{C2E52B00-8382-49FE-A00A-01A7E2D30A1C}"/>
                  </a:ext>
                </a:extLst>
              </p:cNvPr>
              <p:cNvGrpSpPr/>
              <p:nvPr/>
            </p:nvGrpSpPr>
            <p:grpSpPr>
              <a:xfrm>
                <a:off x="5915504" y="3391744"/>
                <a:ext cx="388776" cy="360000"/>
                <a:chOff x="5915504" y="240632"/>
                <a:chExt cx="388776" cy="360000"/>
              </a:xfrm>
            </p:grpSpPr>
            <p:sp>
              <p:nvSpPr>
                <p:cNvPr id="93" name="Rectángulo 92">
                  <a:extLst>
                    <a:ext uri="{FF2B5EF4-FFF2-40B4-BE49-F238E27FC236}">
                      <a16:creationId xmlns:a16="http://schemas.microsoft.com/office/drawing/2014/main" id="{6FD19080-979F-4694-820D-03E14F6AD9F3}"/>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4" name="Arco de bloque 93">
                  <a:extLst>
                    <a:ext uri="{FF2B5EF4-FFF2-40B4-BE49-F238E27FC236}">
                      <a16:creationId xmlns:a16="http://schemas.microsoft.com/office/drawing/2014/main" id="{31987F4E-7EFE-4CE6-B7BB-409CF7865EF4}"/>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2" name="espiral">
                <a:extLst>
                  <a:ext uri="{FF2B5EF4-FFF2-40B4-BE49-F238E27FC236}">
                    <a16:creationId xmlns:a16="http://schemas.microsoft.com/office/drawing/2014/main" id="{3C79E5D6-729F-4E45-9423-F24D357B97C2}"/>
                  </a:ext>
                </a:extLst>
              </p:cNvPr>
              <p:cNvGrpSpPr/>
              <p:nvPr/>
            </p:nvGrpSpPr>
            <p:grpSpPr>
              <a:xfrm>
                <a:off x="5915504" y="3785633"/>
                <a:ext cx="388776" cy="360000"/>
                <a:chOff x="5915504" y="240632"/>
                <a:chExt cx="388776" cy="360000"/>
              </a:xfrm>
            </p:grpSpPr>
            <p:sp>
              <p:nvSpPr>
                <p:cNvPr id="91" name="Rectángulo 90">
                  <a:extLst>
                    <a:ext uri="{FF2B5EF4-FFF2-40B4-BE49-F238E27FC236}">
                      <a16:creationId xmlns:a16="http://schemas.microsoft.com/office/drawing/2014/main" id="{3D843E43-D37F-4A95-B168-8DCA995878F5}"/>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2" name="Arco de bloque 91">
                  <a:extLst>
                    <a:ext uri="{FF2B5EF4-FFF2-40B4-BE49-F238E27FC236}">
                      <a16:creationId xmlns:a16="http://schemas.microsoft.com/office/drawing/2014/main" id="{E0DC9D6D-D5BB-40D0-B7F6-54EA263FB746}"/>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3" name="espiral">
                <a:extLst>
                  <a:ext uri="{FF2B5EF4-FFF2-40B4-BE49-F238E27FC236}">
                    <a16:creationId xmlns:a16="http://schemas.microsoft.com/office/drawing/2014/main" id="{2843BC6C-1607-43C9-9F30-64BED560708B}"/>
                  </a:ext>
                </a:extLst>
              </p:cNvPr>
              <p:cNvGrpSpPr/>
              <p:nvPr/>
            </p:nvGrpSpPr>
            <p:grpSpPr>
              <a:xfrm>
                <a:off x="5915504" y="4179522"/>
                <a:ext cx="388776" cy="360000"/>
                <a:chOff x="5915504" y="240632"/>
                <a:chExt cx="388776" cy="360000"/>
              </a:xfrm>
            </p:grpSpPr>
            <p:sp>
              <p:nvSpPr>
                <p:cNvPr id="89" name="Rectángulo 88">
                  <a:extLst>
                    <a:ext uri="{FF2B5EF4-FFF2-40B4-BE49-F238E27FC236}">
                      <a16:creationId xmlns:a16="http://schemas.microsoft.com/office/drawing/2014/main" id="{F51A3D26-F15D-4C7B-82D6-3A37581157FA}"/>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0" name="Arco de bloque 89">
                  <a:extLst>
                    <a:ext uri="{FF2B5EF4-FFF2-40B4-BE49-F238E27FC236}">
                      <a16:creationId xmlns:a16="http://schemas.microsoft.com/office/drawing/2014/main" id="{3F263E1A-A817-4A4E-AF82-2165089E2802}"/>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4" name="espiral">
                <a:extLst>
                  <a:ext uri="{FF2B5EF4-FFF2-40B4-BE49-F238E27FC236}">
                    <a16:creationId xmlns:a16="http://schemas.microsoft.com/office/drawing/2014/main" id="{4F8D440F-B194-4760-AF5A-B9297ED79CE9}"/>
                  </a:ext>
                </a:extLst>
              </p:cNvPr>
              <p:cNvGrpSpPr/>
              <p:nvPr/>
            </p:nvGrpSpPr>
            <p:grpSpPr>
              <a:xfrm>
                <a:off x="5915504" y="4573411"/>
                <a:ext cx="388776" cy="360000"/>
                <a:chOff x="5915504" y="240632"/>
                <a:chExt cx="388776" cy="360000"/>
              </a:xfrm>
            </p:grpSpPr>
            <p:sp>
              <p:nvSpPr>
                <p:cNvPr id="87" name="Rectángulo 86">
                  <a:extLst>
                    <a:ext uri="{FF2B5EF4-FFF2-40B4-BE49-F238E27FC236}">
                      <a16:creationId xmlns:a16="http://schemas.microsoft.com/office/drawing/2014/main" id="{00BA9A37-8956-4C59-A92A-1EA772ED7489}"/>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8" name="Arco de bloque 87">
                  <a:extLst>
                    <a:ext uri="{FF2B5EF4-FFF2-40B4-BE49-F238E27FC236}">
                      <a16:creationId xmlns:a16="http://schemas.microsoft.com/office/drawing/2014/main" id="{979C6072-3509-478F-A2E7-FE0CFB4A89BB}"/>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5" name="espiral">
                <a:extLst>
                  <a:ext uri="{FF2B5EF4-FFF2-40B4-BE49-F238E27FC236}">
                    <a16:creationId xmlns:a16="http://schemas.microsoft.com/office/drawing/2014/main" id="{120594B5-4ADB-4BE9-98E0-02A3705CA429}"/>
                  </a:ext>
                </a:extLst>
              </p:cNvPr>
              <p:cNvGrpSpPr/>
              <p:nvPr/>
            </p:nvGrpSpPr>
            <p:grpSpPr>
              <a:xfrm>
                <a:off x="5915504" y="4967300"/>
                <a:ext cx="388776" cy="360000"/>
                <a:chOff x="5915504" y="240632"/>
                <a:chExt cx="388776" cy="360000"/>
              </a:xfrm>
            </p:grpSpPr>
            <p:sp>
              <p:nvSpPr>
                <p:cNvPr id="85" name="Rectángulo 84">
                  <a:extLst>
                    <a:ext uri="{FF2B5EF4-FFF2-40B4-BE49-F238E27FC236}">
                      <a16:creationId xmlns:a16="http://schemas.microsoft.com/office/drawing/2014/main" id="{EB75B0A0-911A-4B2C-82F5-F04A96C2C602}"/>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6" name="Arco de bloque 85">
                  <a:extLst>
                    <a:ext uri="{FF2B5EF4-FFF2-40B4-BE49-F238E27FC236}">
                      <a16:creationId xmlns:a16="http://schemas.microsoft.com/office/drawing/2014/main" id="{C3514CF6-F44B-4F1C-AD04-1CF7AD7E94B3}"/>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6" name="espiral">
                <a:extLst>
                  <a:ext uri="{FF2B5EF4-FFF2-40B4-BE49-F238E27FC236}">
                    <a16:creationId xmlns:a16="http://schemas.microsoft.com/office/drawing/2014/main" id="{7B9EB9A7-09A4-4CF5-A3C5-CB83871C18AF}"/>
                  </a:ext>
                </a:extLst>
              </p:cNvPr>
              <p:cNvGrpSpPr/>
              <p:nvPr/>
            </p:nvGrpSpPr>
            <p:grpSpPr>
              <a:xfrm>
                <a:off x="5915504" y="5361189"/>
                <a:ext cx="388776" cy="360000"/>
                <a:chOff x="5915504" y="240632"/>
                <a:chExt cx="388776" cy="360000"/>
              </a:xfrm>
            </p:grpSpPr>
            <p:sp>
              <p:nvSpPr>
                <p:cNvPr id="83" name="Rectángulo 82">
                  <a:extLst>
                    <a:ext uri="{FF2B5EF4-FFF2-40B4-BE49-F238E27FC236}">
                      <a16:creationId xmlns:a16="http://schemas.microsoft.com/office/drawing/2014/main" id="{62457238-465E-4CB0-8E4B-3F2C03FDD54D}"/>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4" name="Arco de bloque 83">
                  <a:extLst>
                    <a:ext uri="{FF2B5EF4-FFF2-40B4-BE49-F238E27FC236}">
                      <a16:creationId xmlns:a16="http://schemas.microsoft.com/office/drawing/2014/main" id="{F57CBBCD-C7F5-4346-AA74-4D5BB7E4FA05}"/>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7" name="espiral">
                <a:extLst>
                  <a:ext uri="{FF2B5EF4-FFF2-40B4-BE49-F238E27FC236}">
                    <a16:creationId xmlns:a16="http://schemas.microsoft.com/office/drawing/2014/main" id="{6285B4E4-ED2C-4258-A8B4-75C002AEE629}"/>
                  </a:ext>
                </a:extLst>
              </p:cNvPr>
              <p:cNvGrpSpPr/>
              <p:nvPr/>
            </p:nvGrpSpPr>
            <p:grpSpPr>
              <a:xfrm>
                <a:off x="5915504" y="5755078"/>
                <a:ext cx="388776" cy="360000"/>
                <a:chOff x="5915504" y="240632"/>
                <a:chExt cx="388776" cy="360000"/>
              </a:xfrm>
            </p:grpSpPr>
            <p:sp>
              <p:nvSpPr>
                <p:cNvPr id="81" name="Rectángulo 80">
                  <a:extLst>
                    <a:ext uri="{FF2B5EF4-FFF2-40B4-BE49-F238E27FC236}">
                      <a16:creationId xmlns:a16="http://schemas.microsoft.com/office/drawing/2014/main" id="{69CAFDA3-8520-4197-A02C-60A07D781692}"/>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2" name="Arco de bloque 81">
                  <a:extLst>
                    <a:ext uri="{FF2B5EF4-FFF2-40B4-BE49-F238E27FC236}">
                      <a16:creationId xmlns:a16="http://schemas.microsoft.com/office/drawing/2014/main" id="{1AA713CE-7357-4265-8FF0-B5DA45424340}"/>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8" name="espiral">
                <a:extLst>
                  <a:ext uri="{FF2B5EF4-FFF2-40B4-BE49-F238E27FC236}">
                    <a16:creationId xmlns:a16="http://schemas.microsoft.com/office/drawing/2014/main" id="{478E6669-432F-45C8-9948-FC79DE2BD687}"/>
                  </a:ext>
                </a:extLst>
              </p:cNvPr>
              <p:cNvGrpSpPr/>
              <p:nvPr/>
            </p:nvGrpSpPr>
            <p:grpSpPr>
              <a:xfrm>
                <a:off x="5915504" y="6148967"/>
                <a:ext cx="388776" cy="360000"/>
                <a:chOff x="5915504" y="240632"/>
                <a:chExt cx="388776" cy="360000"/>
              </a:xfrm>
            </p:grpSpPr>
            <p:sp>
              <p:nvSpPr>
                <p:cNvPr id="79" name="Rectángulo 78">
                  <a:extLst>
                    <a:ext uri="{FF2B5EF4-FFF2-40B4-BE49-F238E27FC236}">
                      <a16:creationId xmlns:a16="http://schemas.microsoft.com/office/drawing/2014/main" id="{FA88D21B-994A-42BE-BEC7-455104C9CCF1}"/>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0" name="Arco de bloque 79">
                  <a:extLst>
                    <a:ext uri="{FF2B5EF4-FFF2-40B4-BE49-F238E27FC236}">
                      <a16:creationId xmlns:a16="http://schemas.microsoft.com/office/drawing/2014/main" id="{2A93AE3E-64E7-4D1A-B078-3321CF043B19}"/>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grpSp>
      <p:sp>
        <p:nvSpPr>
          <p:cNvPr id="5" name="CuadroTexto 4">
            <a:extLst>
              <a:ext uri="{FF2B5EF4-FFF2-40B4-BE49-F238E27FC236}">
                <a16:creationId xmlns:a16="http://schemas.microsoft.com/office/drawing/2014/main" id="{1A694E5E-6A2C-4571-A868-ED7395CEB7A7}"/>
              </a:ext>
            </a:extLst>
          </p:cNvPr>
          <p:cNvSpPr txBox="1"/>
          <p:nvPr/>
        </p:nvSpPr>
        <p:spPr>
          <a:xfrm>
            <a:off x="8044430" y="6198826"/>
            <a:ext cx="4147697" cy="523220"/>
          </a:xfrm>
          <a:prstGeom prst="rect">
            <a:avLst/>
          </a:prstGeom>
          <a:noFill/>
        </p:spPr>
        <p:txBody>
          <a:bodyPr wrap="square" rtlCol="0">
            <a:spAutoFit/>
          </a:bodyPr>
          <a:lstStyle/>
          <a:p>
            <a:r>
              <a:rPr lang="es-MX" sz="2800" dirty="0">
                <a:ln>
                  <a:solidFill>
                    <a:srgbClr val="8AD4DE"/>
                  </a:solidFill>
                </a:ln>
                <a:latin typeface="Roose Sally" pitchFamily="50" charset="0"/>
              </a:rPr>
              <a:t>VALERIA TORRES Gutiérrez 2D</a:t>
            </a:r>
          </a:p>
        </p:txBody>
      </p:sp>
    </p:spTree>
    <p:extLst>
      <p:ext uri="{BB962C8B-B14F-4D97-AF65-F5344CB8AC3E}">
        <p14:creationId xmlns:p14="http://schemas.microsoft.com/office/powerpoint/2010/main" val="329539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Rectángulo 236">
            <a:extLst>
              <a:ext uri="{FF2B5EF4-FFF2-40B4-BE49-F238E27FC236}">
                <a16:creationId xmlns:a16="http://schemas.microsoft.com/office/drawing/2014/main" id="{4E2F2AED-1F16-4336-BEA7-6A32E017DB51}"/>
              </a:ext>
            </a:extLst>
          </p:cNvPr>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6" name="hoja">
            <a:extLst>
              <a:ext uri="{FF2B5EF4-FFF2-40B4-BE49-F238E27FC236}">
                <a16:creationId xmlns:a16="http://schemas.microsoft.com/office/drawing/2014/main" id="{243B7842-6F3E-41C0-8765-324CBC25432B}"/>
              </a:ext>
            </a:extLst>
          </p:cNvPr>
          <p:cNvSpPr/>
          <p:nvPr/>
        </p:nvSpPr>
        <p:spPr>
          <a:xfrm>
            <a:off x="477465" y="240632"/>
            <a:ext cx="5598695" cy="64008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 name="espirales">
            <a:extLst>
              <a:ext uri="{FF2B5EF4-FFF2-40B4-BE49-F238E27FC236}">
                <a16:creationId xmlns:a16="http://schemas.microsoft.com/office/drawing/2014/main" id="{D9606ED6-50D3-495A-9D69-083E1B3B4069}"/>
              </a:ext>
            </a:extLst>
          </p:cNvPr>
          <p:cNvGrpSpPr/>
          <p:nvPr/>
        </p:nvGrpSpPr>
        <p:grpSpPr>
          <a:xfrm>
            <a:off x="5878296" y="240632"/>
            <a:ext cx="425984" cy="6300008"/>
            <a:chOff x="5878296" y="240632"/>
            <a:chExt cx="425984" cy="6300008"/>
          </a:xfrm>
        </p:grpSpPr>
        <p:grpSp>
          <p:nvGrpSpPr>
            <p:cNvPr id="9" name="espiral">
              <a:extLst>
                <a:ext uri="{FF2B5EF4-FFF2-40B4-BE49-F238E27FC236}">
                  <a16:creationId xmlns:a16="http://schemas.microsoft.com/office/drawing/2014/main" id="{A9C09291-0E4E-4B41-A56E-7A6B08A6096F}"/>
                </a:ext>
              </a:extLst>
            </p:cNvPr>
            <p:cNvGrpSpPr/>
            <p:nvPr/>
          </p:nvGrpSpPr>
          <p:grpSpPr>
            <a:xfrm>
              <a:off x="5887720" y="240632"/>
              <a:ext cx="416560" cy="360000"/>
              <a:chOff x="5909147" y="294651"/>
              <a:chExt cx="416560" cy="360000"/>
            </a:xfrm>
          </p:grpSpPr>
          <p:sp>
            <p:nvSpPr>
              <p:cNvPr id="6" name="Rectángulo 5">
                <a:extLst>
                  <a:ext uri="{FF2B5EF4-FFF2-40B4-BE49-F238E27FC236}">
                    <a16:creationId xmlns:a16="http://schemas.microsoft.com/office/drawing/2014/main" id="{F827D5BA-23B5-4182-9B7A-3631F8F0F802}"/>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25F63ECC-3D0F-4139-952C-3D4D9360839A}"/>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Arco de bloque 7">
                <a:extLst>
                  <a:ext uri="{FF2B5EF4-FFF2-40B4-BE49-F238E27FC236}">
                    <a16:creationId xmlns:a16="http://schemas.microsoft.com/office/drawing/2014/main" id="{05058797-585B-43E7-9352-DFD356CC749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0" name="espiral">
              <a:extLst>
                <a:ext uri="{FF2B5EF4-FFF2-40B4-BE49-F238E27FC236}">
                  <a16:creationId xmlns:a16="http://schemas.microsoft.com/office/drawing/2014/main" id="{03077F04-8044-480D-9B99-0C32A29203F1}"/>
                </a:ext>
              </a:extLst>
            </p:cNvPr>
            <p:cNvGrpSpPr/>
            <p:nvPr/>
          </p:nvGrpSpPr>
          <p:grpSpPr>
            <a:xfrm>
              <a:off x="5887224" y="553264"/>
              <a:ext cx="416560" cy="360000"/>
              <a:chOff x="5909147" y="294651"/>
              <a:chExt cx="416560" cy="360000"/>
            </a:xfrm>
          </p:grpSpPr>
          <p:sp>
            <p:nvSpPr>
              <p:cNvPr id="91" name="Rectángulo 90">
                <a:extLst>
                  <a:ext uri="{FF2B5EF4-FFF2-40B4-BE49-F238E27FC236}">
                    <a16:creationId xmlns:a16="http://schemas.microsoft.com/office/drawing/2014/main" id="{AE8C965A-55A0-4741-B6BA-AB679396E375}"/>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2" name="Rectángulo 91">
                <a:extLst>
                  <a:ext uri="{FF2B5EF4-FFF2-40B4-BE49-F238E27FC236}">
                    <a16:creationId xmlns:a16="http://schemas.microsoft.com/office/drawing/2014/main" id="{3CD19B25-D631-4E7A-8EB8-007C3DA4EA9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Arco de bloque 92">
                <a:extLst>
                  <a:ext uri="{FF2B5EF4-FFF2-40B4-BE49-F238E27FC236}">
                    <a16:creationId xmlns:a16="http://schemas.microsoft.com/office/drawing/2014/main" id="{E178C51D-6883-4363-A8E9-ACBADDB51A57}"/>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4" name="espiral">
              <a:extLst>
                <a:ext uri="{FF2B5EF4-FFF2-40B4-BE49-F238E27FC236}">
                  <a16:creationId xmlns:a16="http://schemas.microsoft.com/office/drawing/2014/main" id="{D3983DE7-B0DC-4291-9E9F-555C66ACE9BB}"/>
                </a:ext>
              </a:extLst>
            </p:cNvPr>
            <p:cNvGrpSpPr/>
            <p:nvPr/>
          </p:nvGrpSpPr>
          <p:grpSpPr>
            <a:xfrm>
              <a:off x="5886728" y="865896"/>
              <a:ext cx="416560" cy="360000"/>
              <a:chOff x="5909147" y="294651"/>
              <a:chExt cx="416560" cy="360000"/>
            </a:xfrm>
          </p:grpSpPr>
          <p:sp>
            <p:nvSpPr>
              <p:cNvPr id="95" name="Rectángulo 94">
                <a:extLst>
                  <a:ext uri="{FF2B5EF4-FFF2-40B4-BE49-F238E27FC236}">
                    <a16:creationId xmlns:a16="http://schemas.microsoft.com/office/drawing/2014/main" id="{C7FE6318-7049-4F9B-BAA1-3C7CCFA1FB1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6" name="Rectángulo 95">
                <a:extLst>
                  <a:ext uri="{FF2B5EF4-FFF2-40B4-BE49-F238E27FC236}">
                    <a16:creationId xmlns:a16="http://schemas.microsoft.com/office/drawing/2014/main" id="{AF497276-89B2-4330-9900-F5824C1A432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Arco de bloque 96">
                <a:extLst>
                  <a:ext uri="{FF2B5EF4-FFF2-40B4-BE49-F238E27FC236}">
                    <a16:creationId xmlns:a16="http://schemas.microsoft.com/office/drawing/2014/main" id="{57B160F5-5752-402A-8E1B-402F7DE4E4B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8" name="espiral">
              <a:extLst>
                <a:ext uri="{FF2B5EF4-FFF2-40B4-BE49-F238E27FC236}">
                  <a16:creationId xmlns:a16="http://schemas.microsoft.com/office/drawing/2014/main" id="{A8C83FC8-BAA3-4504-B719-4243145D7431}"/>
                </a:ext>
              </a:extLst>
            </p:cNvPr>
            <p:cNvGrpSpPr/>
            <p:nvPr/>
          </p:nvGrpSpPr>
          <p:grpSpPr>
            <a:xfrm>
              <a:off x="5886232" y="1178528"/>
              <a:ext cx="416560" cy="360000"/>
              <a:chOff x="5909147" y="294651"/>
              <a:chExt cx="416560" cy="360000"/>
            </a:xfrm>
          </p:grpSpPr>
          <p:sp>
            <p:nvSpPr>
              <p:cNvPr id="99" name="Rectángulo 98">
                <a:extLst>
                  <a:ext uri="{FF2B5EF4-FFF2-40B4-BE49-F238E27FC236}">
                    <a16:creationId xmlns:a16="http://schemas.microsoft.com/office/drawing/2014/main" id="{96F5D8FF-38B2-4125-9F92-E037AB87DE3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0" name="Rectángulo 99">
                <a:extLst>
                  <a:ext uri="{FF2B5EF4-FFF2-40B4-BE49-F238E27FC236}">
                    <a16:creationId xmlns:a16="http://schemas.microsoft.com/office/drawing/2014/main" id="{3D7922A5-36CB-4E6C-A4A1-02696A21BAE9}"/>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Arco de bloque 100">
                <a:extLst>
                  <a:ext uri="{FF2B5EF4-FFF2-40B4-BE49-F238E27FC236}">
                    <a16:creationId xmlns:a16="http://schemas.microsoft.com/office/drawing/2014/main" id="{66C9CFFF-A02D-44C9-9B3E-D311069BF4C9}"/>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2" name="espiral">
              <a:extLst>
                <a:ext uri="{FF2B5EF4-FFF2-40B4-BE49-F238E27FC236}">
                  <a16:creationId xmlns:a16="http://schemas.microsoft.com/office/drawing/2014/main" id="{0EE41739-8CBF-4566-85E5-A0965657C141}"/>
                </a:ext>
              </a:extLst>
            </p:cNvPr>
            <p:cNvGrpSpPr/>
            <p:nvPr/>
          </p:nvGrpSpPr>
          <p:grpSpPr>
            <a:xfrm>
              <a:off x="5885736" y="1491160"/>
              <a:ext cx="416560" cy="360000"/>
              <a:chOff x="5909147" y="294651"/>
              <a:chExt cx="416560" cy="360000"/>
            </a:xfrm>
          </p:grpSpPr>
          <p:sp>
            <p:nvSpPr>
              <p:cNvPr id="103" name="Rectángulo 102">
                <a:extLst>
                  <a:ext uri="{FF2B5EF4-FFF2-40B4-BE49-F238E27FC236}">
                    <a16:creationId xmlns:a16="http://schemas.microsoft.com/office/drawing/2014/main" id="{11F7814B-3E0C-480D-A037-4E901AE2746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4" name="Rectángulo 103">
                <a:extLst>
                  <a:ext uri="{FF2B5EF4-FFF2-40B4-BE49-F238E27FC236}">
                    <a16:creationId xmlns:a16="http://schemas.microsoft.com/office/drawing/2014/main" id="{DA817079-000B-4866-80CE-3604286607A1}"/>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Arco de bloque 104">
                <a:extLst>
                  <a:ext uri="{FF2B5EF4-FFF2-40B4-BE49-F238E27FC236}">
                    <a16:creationId xmlns:a16="http://schemas.microsoft.com/office/drawing/2014/main" id="{55C0A648-5DFE-42AC-9EF5-8310F1EBB035}"/>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6" name="espiral">
              <a:extLst>
                <a:ext uri="{FF2B5EF4-FFF2-40B4-BE49-F238E27FC236}">
                  <a16:creationId xmlns:a16="http://schemas.microsoft.com/office/drawing/2014/main" id="{ECBD926A-63B2-4B20-8288-8E4263EAC4A6}"/>
                </a:ext>
              </a:extLst>
            </p:cNvPr>
            <p:cNvGrpSpPr/>
            <p:nvPr/>
          </p:nvGrpSpPr>
          <p:grpSpPr>
            <a:xfrm>
              <a:off x="5885240" y="1803792"/>
              <a:ext cx="416560" cy="360000"/>
              <a:chOff x="5909147" y="294651"/>
              <a:chExt cx="416560" cy="360000"/>
            </a:xfrm>
          </p:grpSpPr>
          <p:sp>
            <p:nvSpPr>
              <p:cNvPr id="107" name="Rectángulo 106">
                <a:extLst>
                  <a:ext uri="{FF2B5EF4-FFF2-40B4-BE49-F238E27FC236}">
                    <a16:creationId xmlns:a16="http://schemas.microsoft.com/office/drawing/2014/main" id="{1033E36A-49EE-442B-AAD0-D46FC9469D5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8" name="Rectángulo 107">
                <a:extLst>
                  <a:ext uri="{FF2B5EF4-FFF2-40B4-BE49-F238E27FC236}">
                    <a16:creationId xmlns:a16="http://schemas.microsoft.com/office/drawing/2014/main" id="{008F948B-3966-44B1-9650-F5FE2B32E867}"/>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Arco de bloque 108">
                <a:extLst>
                  <a:ext uri="{FF2B5EF4-FFF2-40B4-BE49-F238E27FC236}">
                    <a16:creationId xmlns:a16="http://schemas.microsoft.com/office/drawing/2014/main" id="{02D9A88E-7F0C-42AE-9BC9-C361C5455AD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0" name="espiral">
              <a:extLst>
                <a:ext uri="{FF2B5EF4-FFF2-40B4-BE49-F238E27FC236}">
                  <a16:creationId xmlns:a16="http://schemas.microsoft.com/office/drawing/2014/main" id="{CA214265-35B5-4C35-BD22-BCD960A5780C}"/>
                </a:ext>
              </a:extLst>
            </p:cNvPr>
            <p:cNvGrpSpPr/>
            <p:nvPr/>
          </p:nvGrpSpPr>
          <p:grpSpPr>
            <a:xfrm>
              <a:off x="5884744" y="2116424"/>
              <a:ext cx="416560" cy="360000"/>
              <a:chOff x="5909147" y="294651"/>
              <a:chExt cx="416560" cy="360000"/>
            </a:xfrm>
          </p:grpSpPr>
          <p:sp>
            <p:nvSpPr>
              <p:cNvPr id="111" name="Rectángulo 110">
                <a:extLst>
                  <a:ext uri="{FF2B5EF4-FFF2-40B4-BE49-F238E27FC236}">
                    <a16:creationId xmlns:a16="http://schemas.microsoft.com/office/drawing/2014/main" id="{05384390-F727-4FC9-8B67-0EF234B92D7C}"/>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2" name="Rectángulo 111">
                <a:extLst>
                  <a:ext uri="{FF2B5EF4-FFF2-40B4-BE49-F238E27FC236}">
                    <a16:creationId xmlns:a16="http://schemas.microsoft.com/office/drawing/2014/main" id="{A86FF553-96B0-4F4F-894F-FDE8FF6535B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Arco de bloque 112">
                <a:extLst>
                  <a:ext uri="{FF2B5EF4-FFF2-40B4-BE49-F238E27FC236}">
                    <a16:creationId xmlns:a16="http://schemas.microsoft.com/office/drawing/2014/main" id="{EFA0C797-8733-4A66-8013-028767ACD148}"/>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4" name="espiral">
              <a:extLst>
                <a:ext uri="{FF2B5EF4-FFF2-40B4-BE49-F238E27FC236}">
                  <a16:creationId xmlns:a16="http://schemas.microsoft.com/office/drawing/2014/main" id="{A9B027D6-F8EA-4683-8327-3BEA3BBA3CF1}"/>
                </a:ext>
              </a:extLst>
            </p:cNvPr>
            <p:cNvGrpSpPr/>
            <p:nvPr/>
          </p:nvGrpSpPr>
          <p:grpSpPr>
            <a:xfrm>
              <a:off x="5884248" y="2429056"/>
              <a:ext cx="416560" cy="360000"/>
              <a:chOff x="5909147" y="294651"/>
              <a:chExt cx="416560" cy="360000"/>
            </a:xfrm>
          </p:grpSpPr>
          <p:sp>
            <p:nvSpPr>
              <p:cNvPr id="115" name="Rectángulo 114">
                <a:extLst>
                  <a:ext uri="{FF2B5EF4-FFF2-40B4-BE49-F238E27FC236}">
                    <a16:creationId xmlns:a16="http://schemas.microsoft.com/office/drawing/2014/main" id="{B76F027B-7FE0-4FB6-A759-5E77BA768AD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6" name="Rectángulo 115">
                <a:extLst>
                  <a:ext uri="{FF2B5EF4-FFF2-40B4-BE49-F238E27FC236}">
                    <a16:creationId xmlns:a16="http://schemas.microsoft.com/office/drawing/2014/main" id="{E7C4F94B-3D10-4749-BAC7-4F4F0EF773B6}"/>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Arco de bloque 116">
                <a:extLst>
                  <a:ext uri="{FF2B5EF4-FFF2-40B4-BE49-F238E27FC236}">
                    <a16:creationId xmlns:a16="http://schemas.microsoft.com/office/drawing/2014/main" id="{1C6C672E-278F-448B-91CD-18E8CDBE2C2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8" name="espiral">
              <a:extLst>
                <a:ext uri="{FF2B5EF4-FFF2-40B4-BE49-F238E27FC236}">
                  <a16:creationId xmlns:a16="http://schemas.microsoft.com/office/drawing/2014/main" id="{20203543-6B20-4C5F-B7D7-EE080EE4B9AE}"/>
                </a:ext>
              </a:extLst>
            </p:cNvPr>
            <p:cNvGrpSpPr/>
            <p:nvPr/>
          </p:nvGrpSpPr>
          <p:grpSpPr>
            <a:xfrm>
              <a:off x="5883752" y="2741688"/>
              <a:ext cx="416560" cy="360000"/>
              <a:chOff x="5909147" y="294651"/>
              <a:chExt cx="416560" cy="360000"/>
            </a:xfrm>
          </p:grpSpPr>
          <p:sp>
            <p:nvSpPr>
              <p:cNvPr id="119" name="Rectángulo 118">
                <a:extLst>
                  <a:ext uri="{FF2B5EF4-FFF2-40B4-BE49-F238E27FC236}">
                    <a16:creationId xmlns:a16="http://schemas.microsoft.com/office/drawing/2014/main" id="{ED7D1397-19EB-4508-A355-E29F1C4ECDA2}"/>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0" name="Rectángulo 119">
                <a:extLst>
                  <a:ext uri="{FF2B5EF4-FFF2-40B4-BE49-F238E27FC236}">
                    <a16:creationId xmlns:a16="http://schemas.microsoft.com/office/drawing/2014/main" id="{BB10BBEA-AB91-4202-875D-FEB2F87A3AD7}"/>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Arco de bloque 120">
                <a:extLst>
                  <a:ext uri="{FF2B5EF4-FFF2-40B4-BE49-F238E27FC236}">
                    <a16:creationId xmlns:a16="http://schemas.microsoft.com/office/drawing/2014/main" id="{22082112-E770-4599-A4B2-C36A1741F49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2" name="espiral">
              <a:extLst>
                <a:ext uri="{FF2B5EF4-FFF2-40B4-BE49-F238E27FC236}">
                  <a16:creationId xmlns:a16="http://schemas.microsoft.com/office/drawing/2014/main" id="{1B9A12BA-272E-480E-87A9-1AD735488BA7}"/>
                </a:ext>
              </a:extLst>
            </p:cNvPr>
            <p:cNvGrpSpPr/>
            <p:nvPr/>
          </p:nvGrpSpPr>
          <p:grpSpPr>
            <a:xfrm>
              <a:off x="5883256" y="3054320"/>
              <a:ext cx="416560" cy="360000"/>
              <a:chOff x="5909147" y="294651"/>
              <a:chExt cx="416560" cy="360000"/>
            </a:xfrm>
          </p:grpSpPr>
          <p:sp>
            <p:nvSpPr>
              <p:cNvPr id="123" name="Rectángulo 122">
                <a:extLst>
                  <a:ext uri="{FF2B5EF4-FFF2-40B4-BE49-F238E27FC236}">
                    <a16:creationId xmlns:a16="http://schemas.microsoft.com/office/drawing/2014/main" id="{AB894C6F-1B37-40BD-8A8B-4724C9D87E1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4" name="Rectángulo 123">
                <a:extLst>
                  <a:ext uri="{FF2B5EF4-FFF2-40B4-BE49-F238E27FC236}">
                    <a16:creationId xmlns:a16="http://schemas.microsoft.com/office/drawing/2014/main" id="{7753F35A-75A1-4431-91E3-484F58A7F2AA}"/>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5" name="Arco de bloque 124">
                <a:extLst>
                  <a:ext uri="{FF2B5EF4-FFF2-40B4-BE49-F238E27FC236}">
                    <a16:creationId xmlns:a16="http://schemas.microsoft.com/office/drawing/2014/main" id="{16DA9F44-9854-4703-8419-F8A8534B0F60}"/>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6" name="espiral">
              <a:extLst>
                <a:ext uri="{FF2B5EF4-FFF2-40B4-BE49-F238E27FC236}">
                  <a16:creationId xmlns:a16="http://schemas.microsoft.com/office/drawing/2014/main" id="{ADD7A8AC-7F2E-4AAD-A8F3-3A57DB46D72D}"/>
                </a:ext>
              </a:extLst>
            </p:cNvPr>
            <p:cNvGrpSpPr/>
            <p:nvPr/>
          </p:nvGrpSpPr>
          <p:grpSpPr>
            <a:xfrm>
              <a:off x="5882760" y="3366952"/>
              <a:ext cx="416560" cy="360000"/>
              <a:chOff x="5909147" y="294651"/>
              <a:chExt cx="416560" cy="360000"/>
            </a:xfrm>
          </p:grpSpPr>
          <p:sp>
            <p:nvSpPr>
              <p:cNvPr id="127" name="Rectángulo 126">
                <a:extLst>
                  <a:ext uri="{FF2B5EF4-FFF2-40B4-BE49-F238E27FC236}">
                    <a16:creationId xmlns:a16="http://schemas.microsoft.com/office/drawing/2014/main" id="{A3F0BC2F-BEB9-4861-961B-092095698FE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8" name="Rectángulo 127">
                <a:extLst>
                  <a:ext uri="{FF2B5EF4-FFF2-40B4-BE49-F238E27FC236}">
                    <a16:creationId xmlns:a16="http://schemas.microsoft.com/office/drawing/2014/main" id="{129F9B99-DCFD-42C6-8886-0BABAED1A30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9" name="Arco de bloque 128">
                <a:extLst>
                  <a:ext uri="{FF2B5EF4-FFF2-40B4-BE49-F238E27FC236}">
                    <a16:creationId xmlns:a16="http://schemas.microsoft.com/office/drawing/2014/main" id="{632C6C6C-B192-486F-B711-F32ABE515B5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0" name="espiral">
              <a:extLst>
                <a:ext uri="{FF2B5EF4-FFF2-40B4-BE49-F238E27FC236}">
                  <a16:creationId xmlns:a16="http://schemas.microsoft.com/office/drawing/2014/main" id="{607B8928-D4F0-4A87-A0A5-47D32C016656}"/>
                </a:ext>
              </a:extLst>
            </p:cNvPr>
            <p:cNvGrpSpPr/>
            <p:nvPr/>
          </p:nvGrpSpPr>
          <p:grpSpPr>
            <a:xfrm>
              <a:off x="5882264" y="3679584"/>
              <a:ext cx="416560" cy="360000"/>
              <a:chOff x="5909147" y="294651"/>
              <a:chExt cx="416560" cy="360000"/>
            </a:xfrm>
          </p:grpSpPr>
          <p:sp>
            <p:nvSpPr>
              <p:cNvPr id="131" name="Rectángulo 130">
                <a:extLst>
                  <a:ext uri="{FF2B5EF4-FFF2-40B4-BE49-F238E27FC236}">
                    <a16:creationId xmlns:a16="http://schemas.microsoft.com/office/drawing/2014/main" id="{F810CF52-4BE5-4FFF-BD8E-5F4341EDA081}"/>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2" name="Rectángulo 131">
                <a:extLst>
                  <a:ext uri="{FF2B5EF4-FFF2-40B4-BE49-F238E27FC236}">
                    <a16:creationId xmlns:a16="http://schemas.microsoft.com/office/drawing/2014/main" id="{5D92E67A-65D8-42E7-BCD7-C852CBC990BF}"/>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3" name="Arco de bloque 132">
                <a:extLst>
                  <a:ext uri="{FF2B5EF4-FFF2-40B4-BE49-F238E27FC236}">
                    <a16:creationId xmlns:a16="http://schemas.microsoft.com/office/drawing/2014/main" id="{DE06BF42-DC56-49EB-8C10-2C6C35BB757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4" name="espiral">
              <a:extLst>
                <a:ext uri="{FF2B5EF4-FFF2-40B4-BE49-F238E27FC236}">
                  <a16:creationId xmlns:a16="http://schemas.microsoft.com/office/drawing/2014/main" id="{E1BE660D-BD9C-44B0-8CB0-9EE7B101C79E}"/>
                </a:ext>
              </a:extLst>
            </p:cNvPr>
            <p:cNvGrpSpPr/>
            <p:nvPr/>
          </p:nvGrpSpPr>
          <p:grpSpPr>
            <a:xfrm>
              <a:off x="5881768" y="3992216"/>
              <a:ext cx="416560" cy="360000"/>
              <a:chOff x="5909147" y="294651"/>
              <a:chExt cx="416560" cy="360000"/>
            </a:xfrm>
          </p:grpSpPr>
          <p:sp>
            <p:nvSpPr>
              <p:cNvPr id="135" name="Rectángulo 134">
                <a:extLst>
                  <a:ext uri="{FF2B5EF4-FFF2-40B4-BE49-F238E27FC236}">
                    <a16:creationId xmlns:a16="http://schemas.microsoft.com/office/drawing/2014/main" id="{145E0EBD-E32F-4BFB-989F-B5BE4E3A0F7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6" name="Rectángulo 135">
                <a:extLst>
                  <a:ext uri="{FF2B5EF4-FFF2-40B4-BE49-F238E27FC236}">
                    <a16:creationId xmlns:a16="http://schemas.microsoft.com/office/drawing/2014/main" id="{67F24D1A-0BD0-45CC-9428-5C67B37A805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7" name="Arco de bloque 136">
                <a:extLst>
                  <a:ext uri="{FF2B5EF4-FFF2-40B4-BE49-F238E27FC236}">
                    <a16:creationId xmlns:a16="http://schemas.microsoft.com/office/drawing/2014/main" id="{4BC14AC9-BCD3-44A5-80C8-FDE9CA0C142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8" name="espiral">
              <a:extLst>
                <a:ext uri="{FF2B5EF4-FFF2-40B4-BE49-F238E27FC236}">
                  <a16:creationId xmlns:a16="http://schemas.microsoft.com/office/drawing/2014/main" id="{FF3911A7-CC26-4F38-BD53-F8FCD3F6EE17}"/>
                </a:ext>
              </a:extLst>
            </p:cNvPr>
            <p:cNvGrpSpPr/>
            <p:nvPr/>
          </p:nvGrpSpPr>
          <p:grpSpPr>
            <a:xfrm>
              <a:off x="5881272" y="4304848"/>
              <a:ext cx="416560" cy="360000"/>
              <a:chOff x="5909147" y="294651"/>
              <a:chExt cx="416560" cy="360000"/>
            </a:xfrm>
          </p:grpSpPr>
          <p:sp>
            <p:nvSpPr>
              <p:cNvPr id="139" name="Rectángulo 138">
                <a:extLst>
                  <a:ext uri="{FF2B5EF4-FFF2-40B4-BE49-F238E27FC236}">
                    <a16:creationId xmlns:a16="http://schemas.microsoft.com/office/drawing/2014/main" id="{6525DEDE-63E9-4527-B939-38EF0040654D}"/>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0" name="Rectángulo 139">
                <a:extLst>
                  <a:ext uri="{FF2B5EF4-FFF2-40B4-BE49-F238E27FC236}">
                    <a16:creationId xmlns:a16="http://schemas.microsoft.com/office/drawing/2014/main" id="{211CB566-B8ED-4B7D-87C0-E8365841FF9E}"/>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1" name="Arco de bloque 140">
                <a:extLst>
                  <a:ext uri="{FF2B5EF4-FFF2-40B4-BE49-F238E27FC236}">
                    <a16:creationId xmlns:a16="http://schemas.microsoft.com/office/drawing/2014/main" id="{737D3343-3A7F-46F0-A35F-FF7862DAAF7E}"/>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42" name="espiral">
              <a:extLst>
                <a:ext uri="{FF2B5EF4-FFF2-40B4-BE49-F238E27FC236}">
                  <a16:creationId xmlns:a16="http://schemas.microsoft.com/office/drawing/2014/main" id="{C1CABA70-5709-46FE-A261-2DFB1514732F}"/>
                </a:ext>
              </a:extLst>
            </p:cNvPr>
            <p:cNvGrpSpPr/>
            <p:nvPr/>
          </p:nvGrpSpPr>
          <p:grpSpPr>
            <a:xfrm>
              <a:off x="5880776" y="4617480"/>
              <a:ext cx="416560" cy="360000"/>
              <a:chOff x="5909147" y="294651"/>
              <a:chExt cx="416560" cy="360000"/>
            </a:xfrm>
          </p:grpSpPr>
          <p:sp>
            <p:nvSpPr>
              <p:cNvPr id="143" name="Rectángulo 142">
                <a:extLst>
                  <a:ext uri="{FF2B5EF4-FFF2-40B4-BE49-F238E27FC236}">
                    <a16:creationId xmlns:a16="http://schemas.microsoft.com/office/drawing/2014/main" id="{D79DEEDC-F8C8-4216-A6E4-AC1CE65A6D30}"/>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4" name="Rectángulo 143">
                <a:extLst>
                  <a:ext uri="{FF2B5EF4-FFF2-40B4-BE49-F238E27FC236}">
                    <a16:creationId xmlns:a16="http://schemas.microsoft.com/office/drawing/2014/main" id="{DA06132F-C509-4572-A2AE-8A68E7514AC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Arco de bloque 144">
                <a:extLst>
                  <a:ext uri="{FF2B5EF4-FFF2-40B4-BE49-F238E27FC236}">
                    <a16:creationId xmlns:a16="http://schemas.microsoft.com/office/drawing/2014/main" id="{1A13CA79-4EBC-4FC2-A0E6-9F406AF02A78}"/>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46" name="espiral">
              <a:extLst>
                <a:ext uri="{FF2B5EF4-FFF2-40B4-BE49-F238E27FC236}">
                  <a16:creationId xmlns:a16="http://schemas.microsoft.com/office/drawing/2014/main" id="{9C09FD85-B60C-4211-8FB0-14BA4AE21293}"/>
                </a:ext>
              </a:extLst>
            </p:cNvPr>
            <p:cNvGrpSpPr/>
            <p:nvPr/>
          </p:nvGrpSpPr>
          <p:grpSpPr>
            <a:xfrm>
              <a:off x="5880280" y="4930112"/>
              <a:ext cx="416560" cy="360000"/>
              <a:chOff x="5909147" y="294651"/>
              <a:chExt cx="416560" cy="360000"/>
            </a:xfrm>
          </p:grpSpPr>
          <p:sp>
            <p:nvSpPr>
              <p:cNvPr id="147" name="Rectángulo 146">
                <a:extLst>
                  <a:ext uri="{FF2B5EF4-FFF2-40B4-BE49-F238E27FC236}">
                    <a16:creationId xmlns:a16="http://schemas.microsoft.com/office/drawing/2014/main" id="{7EA269E6-B1F6-41F4-98FA-7B78D5F74D24}"/>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8" name="Rectángulo 147">
                <a:extLst>
                  <a:ext uri="{FF2B5EF4-FFF2-40B4-BE49-F238E27FC236}">
                    <a16:creationId xmlns:a16="http://schemas.microsoft.com/office/drawing/2014/main" id="{0EB4ED47-91CB-4E69-87C5-B3F710410E6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Arco de bloque 148">
                <a:extLst>
                  <a:ext uri="{FF2B5EF4-FFF2-40B4-BE49-F238E27FC236}">
                    <a16:creationId xmlns:a16="http://schemas.microsoft.com/office/drawing/2014/main" id="{4BC76ACF-3F53-4E95-8FDB-9C138592927F}"/>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0" name="espiral">
              <a:extLst>
                <a:ext uri="{FF2B5EF4-FFF2-40B4-BE49-F238E27FC236}">
                  <a16:creationId xmlns:a16="http://schemas.microsoft.com/office/drawing/2014/main" id="{613F9ADA-9D10-4725-9D83-2B89786069C0}"/>
                </a:ext>
              </a:extLst>
            </p:cNvPr>
            <p:cNvGrpSpPr/>
            <p:nvPr/>
          </p:nvGrpSpPr>
          <p:grpSpPr>
            <a:xfrm>
              <a:off x="5879784" y="5242744"/>
              <a:ext cx="416560" cy="360000"/>
              <a:chOff x="5909147" y="294651"/>
              <a:chExt cx="416560" cy="360000"/>
            </a:xfrm>
          </p:grpSpPr>
          <p:sp>
            <p:nvSpPr>
              <p:cNvPr id="151" name="Rectángulo 150">
                <a:extLst>
                  <a:ext uri="{FF2B5EF4-FFF2-40B4-BE49-F238E27FC236}">
                    <a16:creationId xmlns:a16="http://schemas.microsoft.com/office/drawing/2014/main" id="{617DF723-613D-418B-9F1D-8AD037FEC9D9}"/>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2" name="Rectángulo 151">
                <a:extLst>
                  <a:ext uri="{FF2B5EF4-FFF2-40B4-BE49-F238E27FC236}">
                    <a16:creationId xmlns:a16="http://schemas.microsoft.com/office/drawing/2014/main" id="{63637795-7B38-4DD0-9955-BB20472624E1}"/>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Arco de bloque 152">
                <a:extLst>
                  <a:ext uri="{FF2B5EF4-FFF2-40B4-BE49-F238E27FC236}">
                    <a16:creationId xmlns:a16="http://schemas.microsoft.com/office/drawing/2014/main" id="{1407057F-757C-4CB5-94B2-E6BE4883119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4" name="espiral">
              <a:extLst>
                <a:ext uri="{FF2B5EF4-FFF2-40B4-BE49-F238E27FC236}">
                  <a16:creationId xmlns:a16="http://schemas.microsoft.com/office/drawing/2014/main" id="{5CF20F3A-AFBA-4002-A864-1E4AE39D0280}"/>
                </a:ext>
              </a:extLst>
            </p:cNvPr>
            <p:cNvGrpSpPr/>
            <p:nvPr/>
          </p:nvGrpSpPr>
          <p:grpSpPr>
            <a:xfrm>
              <a:off x="5879288" y="5555376"/>
              <a:ext cx="416560" cy="360000"/>
              <a:chOff x="5909147" y="294651"/>
              <a:chExt cx="416560" cy="360000"/>
            </a:xfrm>
          </p:grpSpPr>
          <p:sp>
            <p:nvSpPr>
              <p:cNvPr id="155" name="Rectángulo 154">
                <a:extLst>
                  <a:ext uri="{FF2B5EF4-FFF2-40B4-BE49-F238E27FC236}">
                    <a16:creationId xmlns:a16="http://schemas.microsoft.com/office/drawing/2014/main" id="{3666F579-64D4-4610-AC3D-8C0A6BF3E28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6" name="Rectángulo 155">
                <a:extLst>
                  <a:ext uri="{FF2B5EF4-FFF2-40B4-BE49-F238E27FC236}">
                    <a16:creationId xmlns:a16="http://schemas.microsoft.com/office/drawing/2014/main" id="{1A0115EA-4248-4CC9-9BAD-8F732082F8E5}"/>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7" name="Arco de bloque 156">
                <a:extLst>
                  <a:ext uri="{FF2B5EF4-FFF2-40B4-BE49-F238E27FC236}">
                    <a16:creationId xmlns:a16="http://schemas.microsoft.com/office/drawing/2014/main" id="{6F8496AC-3833-4B5D-85A6-49EC73822EA1}"/>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8" name="espiral">
              <a:extLst>
                <a:ext uri="{FF2B5EF4-FFF2-40B4-BE49-F238E27FC236}">
                  <a16:creationId xmlns:a16="http://schemas.microsoft.com/office/drawing/2014/main" id="{AE29F915-7563-4239-A562-F2E624ED9333}"/>
                </a:ext>
              </a:extLst>
            </p:cNvPr>
            <p:cNvGrpSpPr/>
            <p:nvPr/>
          </p:nvGrpSpPr>
          <p:grpSpPr>
            <a:xfrm>
              <a:off x="5878792" y="5868008"/>
              <a:ext cx="416560" cy="360000"/>
              <a:chOff x="5909147" y="294651"/>
              <a:chExt cx="416560" cy="360000"/>
            </a:xfrm>
          </p:grpSpPr>
          <p:sp>
            <p:nvSpPr>
              <p:cNvPr id="159" name="Rectángulo 158">
                <a:extLst>
                  <a:ext uri="{FF2B5EF4-FFF2-40B4-BE49-F238E27FC236}">
                    <a16:creationId xmlns:a16="http://schemas.microsoft.com/office/drawing/2014/main" id="{5BB9608B-6142-4FB9-AC55-EFA46BE66970}"/>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0" name="Rectángulo 159">
                <a:extLst>
                  <a:ext uri="{FF2B5EF4-FFF2-40B4-BE49-F238E27FC236}">
                    <a16:creationId xmlns:a16="http://schemas.microsoft.com/office/drawing/2014/main" id="{C5499365-8864-4C00-8CC3-F31BBDB7F75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1" name="Arco de bloque 160">
                <a:extLst>
                  <a:ext uri="{FF2B5EF4-FFF2-40B4-BE49-F238E27FC236}">
                    <a16:creationId xmlns:a16="http://schemas.microsoft.com/office/drawing/2014/main" id="{CB5DA50D-FB45-4D90-90D3-708BE2085E5D}"/>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62" name="espiral">
              <a:extLst>
                <a:ext uri="{FF2B5EF4-FFF2-40B4-BE49-F238E27FC236}">
                  <a16:creationId xmlns:a16="http://schemas.microsoft.com/office/drawing/2014/main" id="{29F78B4F-C213-4B45-BC9D-69C546E6A6EF}"/>
                </a:ext>
              </a:extLst>
            </p:cNvPr>
            <p:cNvGrpSpPr/>
            <p:nvPr/>
          </p:nvGrpSpPr>
          <p:grpSpPr>
            <a:xfrm>
              <a:off x="5878296" y="6180640"/>
              <a:ext cx="416560" cy="360000"/>
              <a:chOff x="5909147" y="294651"/>
              <a:chExt cx="416560" cy="360000"/>
            </a:xfrm>
          </p:grpSpPr>
          <p:sp>
            <p:nvSpPr>
              <p:cNvPr id="163" name="Rectángulo 162">
                <a:extLst>
                  <a:ext uri="{FF2B5EF4-FFF2-40B4-BE49-F238E27FC236}">
                    <a16:creationId xmlns:a16="http://schemas.microsoft.com/office/drawing/2014/main" id="{237036CD-A350-45FB-A813-052580AFEA1C}"/>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4" name="Rectángulo 163">
                <a:extLst>
                  <a:ext uri="{FF2B5EF4-FFF2-40B4-BE49-F238E27FC236}">
                    <a16:creationId xmlns:a16="http://schemas.microsoft.com/office/drawing/2014/main" id="{859F8D73-3772-4A05-847C-9669FB93A5D3}"/>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5" name="Arco de bloque 164">
                <a:extLst>
                  <a:ext uri="{FF2B5EF4-FFF2-40B4-BE49-F238E27FC236}">
                    <a16:creationId xmlns:a16="http://schemas.microsoft.com/office/drawing/2014/main" id="{DA451D6D-5F20-4626-914A-2D804210FE6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sp>
        <p:nvSpPr>
          <p:cNvPr id="3" name="CuadroTexto 2">
            <a:extLst>
              <a:ext uri="{FF2B5EF4-FFF2-40B4-BE49-F238E27FC236}">
                <a16:creationId xmlns:a16="http://schemas.microsoft.com/office/drawing/2014/main" id="{5EBB39B2-2556-4949-87EB-A9FB49811494}"/>
              </a:ext>
            </a:extLst>
          </p:cNvPr>
          <p:cNvSpPr txBox="1"/>
          <p:nvPr/>
        </p:nvSpPr>
        <p:spPr>
          <a:xfrm>
            <a:off x="1145921" y="1038576"/>
            <a:ext cx="3424685" cy="3785652"/>
          </a:xfrm>
          <a:prstGeom prst="rect">
            <a:avLst/>
          </a:prstGeom>
          <a:noFill/>
        </p:spPr>
        <p:txBody>
          <a:bodyPr wrap="square" rtlCol="0">
            <a:spAutoFit/>
          </a:bodyPr>
          <a:lstStyle/>
          <a:p>
            <a:pPr algn="ctr"/>
            <a:r>
              <a:rPr lang="es-MX" sz="4800" dirty="0">
                <a:ln>
                  <a:solidFill>
                    <a:sysClr val="windowText" lastClr="000000"/>
                  </a:solidFill>
                </a:ln>
                <a:solidFill>
                  <a:srgbClr val="8AD4DE"/>
                </a:solidFill>
                <a:latin typeface="Asdonuts" panose="02000600000000000000" pitchFamily="50" charset="0"/>
                <a:ea typeface="Georgia Belle Skinny" panose="02000603000000000000" pitchFamily="2" charset="0"/>
              </a:rPr>
              <a:t>Y COLORÍN COLORADO ESTE CUENTO SE A ACABADO...</a:t>
            </a:r>
          </a:p>
        </p:txBody>
      </p:sp>
      <p:pic>
        <p:nvPicPr>
          <p:cNvPr id="8194" name="Picture 2" descr="Saludos en inglés | English - Quizizz">
            <a:extLst>
              <a:ext uri="{FF2B5EF4-FFF2-40B4-BE49-F238E27FC236}">
                <a16:creationId xmlns:a16="http://schemas.microsoft.com/office/drawing/2014/main" id="{5C191B58-60D5-4A59-9343-504B35649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0019" y="4219314"/>
            <a:ext cx="1651321" cy="221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39710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upo 103">
            <a:extLst>
              <a:ext uri="{FF2B5EF4-FFF2-40B4-BE49-F238E27FC236}">
                <a16:creationId xmlns:a16="http://schemas.microsoft.com/office/drawing/2014/main" id="{864681EF-8ABE-49C6-ABA3-4A8E1AFE1806}"/>
              </a:ext>
            </a:extLst>
          </p:cNvPr>
          <p:cNvGrpSpPr/>
          <p:nvPr/>
        </p:nvGrpSpPr>
        <p:grpSpPr>
          <a:xfrm flipH="1">
            <a:off x="0" y="17060"/>
            <a:ext cx="6276496" cy="6858000"/>
            <a:chOff x="5915504" y="47347"/>
            <a:chExt cx="6023034" cy="6683074"/>
          </a:xfrm>
        </p:grpSpPr>
        <p:pic>
          <p:nvPicPr>
            <p:cNvPr id="105" name="Picture 6" descr="Opritek: [28+] Pastel Tumblr Pastel Fondos Bonitos Para Diapositivas">
              <a:extLst>
                <a:ext uri="{FF2B5EF4-FFF2-40B4-BE49-F238E27FC236}">
                  <a16:creationId xmlns:a16="http://schemas.microsoft.com/office/drawing/2014/main" id="{4056F82D-401C-432B-B642-CC8A92FE5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095504" y="47347"/>
              <a:ext cx="5843034" cy="6683074"/>
            </a:xfrm>
            <a:prstGeom prst="rect">
              <a:avLst/>
            </a:prstGeom>
            <a:noFill/>
            <a:extLst>
              <a:ext uri="{909E8E84-426E-40DD-AFC4-6F175D3DCCD1}">
                <a14:hiddenFill xmlns:a14="http://schemas.microsoft.com/office/drawing/2010/main">
                  <a:solidFill>
                    <a:srgbClr val="FFFFFF"/>
                  </a:solidFill>
                </a14:hiddenFill>
              </a:ext>
            </a:extLst>
          </p:spPr>
        </p:pic>
        <p:grpSp>
          <p:nvGrpSpPr>
            <p:cNvPr id="106" name="espirales">
              <a:extLst>
                <a:ext uri="{FF2B5EF4-FFF2-40B4-BE49-F238E27FC236}">
                  <a16:creationId xmlns:a16="http://schemas.microsoft.com/office/drawing/2014/main" id="{8E50CF1B-1F6C-44C6-A33C-9B60B6E0AC18}"/>
                </a:ext>
              </a:extLst>
            </p:cNvPr>
            <p:cNvGrpSpPr/>
            <p:nvPr/>
          </p:nvGrpSpPr>
          <p:grpSpPr>
            <a:xfrm>
              <a:off x="5915504" y="240632"/>
              <a:ext cx="388776" cy="6268335"/>
              <a:chOff x="5915504" y="240632"/>
              <a:chExt cx="388776" cy="6268335"/>
            </a:xfrm>
          </p:grpSpPr>
          <p:grpSp>
            <p:nvGrpSpPr>
              <p:cNvPr id="107" name="espiral">
                <a:extLst>
                  <a:ext uri="{FF2B5EF4-FFF2-40B4-BE49-F238E27FC236}">
                    <a16:creationId xmlns:a16="http://schemas.microsoft.com/office/drawing/2014/main" id="{EE947D6C-EA00-43F9-B9CD-6A186FC0A9CD}"/>
                  </a:ext>
                </a:extLst>
              </p:cNvPr>
              <p:cNvGrpSpPr/>
              <p:nvPr/>
            </p:nvGrpSpPr>
            <p:grpSpPr>
              <a:xfrm>
                <a:off x="5915504" y="240632"/>
                <a:ext cx="388776" cy="360000"/>
                <a:chOff x="5915504" y="240632"/>
                <a:chExt cx="388776" cy="360000"/>
              </a:xfrm>
            </p:grpSpPr>
            <p:sp>
              <p:nvSpPr>
                <p:cNvPr id="153" name="Rectángulo 152">
                  <a:extLst>
                    <a:ext uri="{FF2B5EF4-FFF2-40B4-BE49-F238E27FC236}">
                      <a16:creationId xmlns:a16="http://schemas.microsoft.com/office/drawing/2014/main" id="{4AC464BD-476C-4777-AA9D-19B120B0C6C8}"/>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4" name="Arco de bloque 153">
                  <a:extLst>
                    <a:ext uri="{FF2B5EF4-FFF2-40B4-BE49-F238E27FC236}">
                      <a16:creationId xmlns:a16="http://schemas.microsoft.com/office/drawing/2014/main" id="{A2BA158A-A6CF-4576-B7FB-08F9BC076A7A}"/>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8" name="espiral">
                <a:extLst>
                  <a:ext uri="{FF2B5EF4-FFF2-40B4-BE49-F238E27FC236}">
                    <a16:creationId xmlns:a16="http://schemas.microsoft.com/office/drawing/2014/main" id="{5F926202-C68D-4406-8600-C185EFD49D8C}"/>
                  </a:ext>
                </a:extLst>
              </p:cNvPr>
              <p:cNvGrpSpPr/>
              <p:nvPr/>
            </p:nvGrpSpPr>
            <p:grpSpPr>
              <a:xfrm>
                <a:off x="5915504" y="634521"/>
                <a:ext cx="388776" cy="360000"/>
                <a:chOff x="5915504" y="240632"/>
                <a:chExt cx="388776" cy="360000"/>
              </a:xfrm>
            </p:grpSpPr>
            <p:sp>
              <p:nvSpPr>
                <p:cNvPr id="151" name="Rectángulo 150">
                  <a:extLst>
                    <a:ext uri="{FF2B5EF4-FFF2-40B4-BE49-F238E27FC236}">
                      <a16:creationId xmlns:a16="http://schemas.microsoft.com/office/drawing/2014/main" id="{8C8EF8C7-8C31-456E-AD30-C3B0F77A8987}"/>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2" name="Arco de bloque 151">
                  <a:extLst>
                    <a:ext uri="{FF2B5EF4-FFF2-40B4-BE49-F238E27FC236}">
                      <a16:creationId xmlns:a16="http://schemas.microsoft.com/office/drawing/2014/main" id="{DFED731D-6EDA-4917-BDA9-C071944FA8B3}"/>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9" name="espiral">
                <a:extLst>
                  <a:ext uri="{FF2B5EF4-FFF2-40B4-BE49-F238E27FC236}">
                    <a16:creationId xmlns:a16="http://schemas.microsoft.com/office/drawing/2014/main" id="{8B478C7A-6993-4EDA-B5BC-09067615F871}"/>
                  </a:ext>
                </a:extLst>
              </p:cNvPr>
              <p:cNvGrpSpPr/>
              <p:nvPr/>
            </p:nvGrpSpPr>
            <p:grpSpPr>
              <a:xfrm>
                <a:off x="5915504" y="1028410"/>
                <a:ext cx="388776" cy="360000"/>
                <a:chOff x="5915504" y="240632"/>
                <a:chExt cx="388776" cy="360000"/>
              </a:xfrm>
            </p:grpSpPr>
            <p:sp>
              <p:nvSpPr>
                <p:cNvPr id="149" name="Rectángulo 148">
                  <a:extLst>
                    <a:ext uri="{FF2B5EF4-FFF2-40B4-BE49-F238E27FC236}">
                      <a16:creationId xmlns:a16="http://schemas.microsoft.com/office/drawing/2014/main" id="{BEAC9B90-0B68-4F5A-BED6-53519D595825}"/>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0" name="Arco de bloque 149">
                  <a:extLst>
                    <a:ext uri="{FF2B5EF4-FFF2-40B4-BE49-F238E27FC236}">
                      <a16:creationId xmlns:a16="http://schemas.microsoft.com/office/drawing/2014/main" id="{B7C3DAF8-A134-493E-9833-116A3E976FDB}"/>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0" name="espiral">
                <a:extLst>
                  <a:ext uri="{FF2B5EF4-FFF2-40B4-BE49-F238E27FC236}">
                    <a16:creationId xmlns:a16="http://schemas.microsoft.com/office/drawing/2014/main" id="{037C8C8F-DECF-4D74-86C7-DC2F84FF0F60}"/>
                  </a:ext>
                </a:extLst>
              </p:cNvPr>
              <p:cNvGrpSpPr/>
              <p:nvPr/>
            </p:nvGrpSpPr>
            <p:grpSpPr>
              <a:xfrm>
                <a:off x="5915504" y="1422299"/>
                <a:ext cx="388776" cy="360000"/>
                <a:chOff x="5915504" y="240632"/>
                <a:chExt cx="388776" cy="360000"/>
              </a:xfrm>
            </p:grpSpPr>
            <p:sp>
              <p:nvSpPr>
                <p:cNvPr id="147" name="Rectángulo 146">
                  <a:extLst>
                    <a:ext uri="{FF2B5EF4-FFF2-40B4-BE49-F238E27FC236}">
                      <a16:creationId xmlns:a16="http://schemas.microsoft.com/office/drawing/2014/main" id="{E3BA039A-A53B-464E-82AE-38D12C97AA56}"/>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8" name="Arco de bloque 147">
                  <a:extLst>
                    <a:ext uri="{FF2B5EF4-FFF2-40B4-BE49-F238E27FC236}">
                      <a16:creationId xmlns:a16="http://schemas.microsoft.com/office/drawing/2014/main" id="{49661690-E3CA-4ED4-A283-09E49F352988}"/>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1" name="espiral">
                <a:extLst>
                  <a:ext uri="{FF2B5EF4-FFF2-40B4-BE49-F238E27FC236}">
                    <a16:creationId xmlns:a16="http://schemas.microsoft.com/office/drawing/2014/main" id="{374A7E4A-1F1D-4FA7-A3E9-D77ABE25E7D6}"/>
                  </a:ext>
                </a:extLst>
              </p:cNvPr>
              <p:cNvGrpSpPr/>
              <p:nvPr/>
            </p:nvGrpSpPr>
            <p:grpSpPr>
              <a:xfrm>
                <a:off x="5915504" y="1816188"/>
                <a:ext cx="388776" cy="360000"/>
                <a:chOff x="5915504" y="240632"/>
                <a:chExt cx="388776" cy="360000"/>
              </a:xfrm>
            </p:grpSpPr>
            <p:sp>
              <p:nvSpPr>
                <p:cNvPr id="145" name="Rectángulo 144">
                  <a:extLst>
                    <a:ext uri="{FF2B5EF4-FFF2-40B4-BE49-F238E27FC236}">
                      <a16:creationId xmlns:a16="http://schemas.microsoft.com/office/drawing/2014/main" id="{506F6658-F3BD-4E8F-944A-E364F4FD3A4A}"/>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6" name="Arco de bloque 145">
                  <a:extLst>
                    <a:ext uri="{FF2B5EF4-FFF2-40B4-BE49-F238E27FC236}">
                      <a16:creationId xmlns:a16="http://schemas.microsoft.com/office/drawing/2014/main" id="{1EA54B5A-D945-4783-8AF8-F5780CE5D678}"/>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2" name="espiral">
                <a:extLst>
                  <a:ext uri="{FF2B5EF4-FFF2-40B4-BE49-F238E27FC236}">
                    <a16:creationId xmlns:a16="http://schemas.microsoft.com/office/drawing/2014/main" id="{0C364395-5572-42CD-98BD-D464793BCFE4}"/>
                  </a:ext>
                </a:extLst>
              </p:cNvPr>
              <p:cNvGrpSpPr/>
              <p:nvPr/>
            </p:nvGrpSpPr>
            <p:grpSpPr>
              <a:xfrm>
                <a:off x="5915504" y="2210077"/>
                <a:ext cx="388776" cy="360000"/>
                <a:chOff x="5915504" y="240632"/>
                <a:chExt cx="388776" cy="360000"/>
              </a:xfrm>
            </p:grpSpPr>
            <p:sp>
              <p:nvSpPr>
                <p:cNvPr id="143" name="Rectángulo 142">
                  <a:extLst>
                    <a:ext uri="{FF2B5EF4-FFF2-40B4-BE49-F238E27FC236}">
                      <a16:creationId xmlns:a16="http://schemas.microsoft.com/office/drawing/2014/main" id="{AB76F851-0C58-45F5-9E32-2456732DFB3B}"/>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4" name="Arco de bloque 143">
                  <a:extLst>
                    <a:ext uri="{FF2B5EF4-FFF2-40B4-BE49-F238E27FC236}">
                      <a16:creationId xmlns:a16="http://schemas.microsoft.com/office/drawing/2014/main" id="{EF0B8C82-2631-4552-AABF-A4609CF84582}"/>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3" name="espiral">
                <a:extLst>
                  <a:ext uri="{FF2B5EF4-FFF2-40B4-BE49-F238E27FC236}">
                    <a16:creationId xmlns:a16="http://schemas.microsoft.com/office/drawing/2014/main" id="{515FA982-5262-4D1F-AD72-D339EFA1081A}"/>
                  </a:ext>
                </a:extLst>
              </p:cNvPr>
              <p:cNvGrpSpPr/>
              <p:nvPr/>
            </p:nvGrpSpPr>
            <p:grpSpPr>
              <a:xfrm>
                <a:off x="5915504" y="2603966"/>
                <a:ext cx="388776" cy="360000"/>
                <a:chOff x="5915504" y="240632"/>
                <a:chExt cx="388776" cy="360000"/>
              </a:xfrm>
            </p:grpSpPr>
            <p:sp>
              <p:nvSpPr>
                <p:cNvPr id="141" name="Rectángulo 140">
                  <a:extLst>
                    <a:ext uri="{FF2B5EF4-FFF2-40B4-BE49-F238E27FC236}">
                      <a16:creationId xmlns:a16="http://schemas.microsoft.com/office/drawing/2014/main" id="{ABBCBDCF-CEB4-4A29-8E89-386BE8717BB9}"/>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2" name="Arco de bloque 141">
                  <a:extLst>
                    <a:ext uri="{FF2B5EF4-FFF2-40B4-BE49-F238E27FC236}">
                      <a16:creationId xmlns:a16="http://schemas.microsoft.com/office/drawing/2014/main" id="{BE1815E5-23ED-4D15-B0BB-AF031F872C9C}"/>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4" name="espiral">
                <a:extLst>
                  <a:ext uri="{FF2B5EF4-FFF2-40B4-BE49-F238E27FC236}">
                    <a16:creationId xmlns:a16="http://schemas.microsoft.com/office/drawing/2014/main" id="{00C1702F-4D9B-48E5-B5C9-A38E1138350A}"/>
                  </a:ext>
                </a:extLst>
              </p:cNvPr>
              <p:cNvGrpSpPr/>
              <p:nvPr/>
            </p:nvGrpSpPr>
            <p:grpSpPr>
              <a:xfrm>
                <a:off x="5915504" y="2997855"/>
                <a:ext cx="388776" cy="360000"/>
                <a:chOff x="5915504" y="240632"/>
                <a:chExt cx="388776" cy="360000"/>
              </a:xfrm>
            </p:grpSpPr>
            <p:sp>
              <p:nvSpPr>
                <p:cNvPr id="139" name="Rectángulo 138">
                  <a:extLst>
                    <a:ext uri="{FF2B5EF4-FFF2-40B4-BE49-F238E27FC236}">
                      <a16:creationId xmlns:a16="http://schemas.microsoft.com/office/drawing/2014/main" id="{B6655843-B17A-459D-87EA-618654599DA6}"/>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0" name="Arco de bloque 139">
                  <a:extLst>
                    <a:ext uri="{FF2B5EF4-FFF2-40B4-BE49-F238E27FC236}">
                      <a16:creationId xmlns:a16="http://schemas.microsoft.com/office/drawing/2014/main" id="{A965A031-0466-482A-8934-ACF3E2C064AE}"/>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5" name="espiral">
                <a:extLst>
                  <a:ext uri="{FF2B5EF4-FFF2-40B4-BE49-F238E27FC236}">
                    <a16:creationId xmlns:a16="http://schemas.microsoft.com/office/drawing/2014/main" id="{8DF08DF7-A4DA-4FA7-950F-E1469DBCBF79}"/>
                  </a:ext>
                </a:extLst>
              </p:cNvPr>
              <p:cNvGrpSpPr/>
              <p:nvPr/>
            </p:nvGrpSpPr>
            <p:grpSpPr>
              <a:xfrm>
                <a:off x="5915504" y="3391744"/>
                <a:ext cx="388776" cy="360000"/>
                <a:chOff x="5915504" y="240632"/>
                <a:chExt cx="388776" cy="360000"/>
              </a:xfrm>
            </p:grpSpPr>
            <p:sp>
              <p:nvSpPr>
                <p:cNvPr id="137" name="Rectángulo 136">
                  <a:extLst>
                    <a:ext uri="{FF2B5EF4-FFF2-40B4-BE49-F238E27FC236}">
                      <a16:creationId xmlns:a16="http://schemas.microsoft.com/office/drawing/2014/main" id="{F7D2CE06-02E0-4948-8BCA-9F6E8C3B0E48}"/>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8" name="Arco de bloque 137">
                  <a:extLst>
                    <a:ext uri="{FF2B5EF4-FFF2-40B4-BE49-F238E27FC236}">
                      <a16:creationId xmlns:a16="http://schemas.microsoft.com/office/drawing/2014/main" id="{EBF4A64C-BCE7-40EB-A424-22D5C717FD8C}"/>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6" name="espiral">
                <a:extLst>
                  <a:ext uri="{FF2B5EF4-FFF2-40B4-BE49-F238E27FC236}">
                    <a16:creationId xmlns:a16="http://schemas.microsoft.com/office/drawing/2014/main" id="{FEBCD111-585F-4166-AF0D-3B5CCC1CB121}"/>
                  </a:ext>
                </a:extLst>
              </p:cNvPr>
              <p:cNvGrpSpPr/>
              <p:nvPr/>
            </p:nvGrpSpPr>
            <p:grpSpPr>
              <a:xfrm>
                <a:off x="5915504" y="3785633"/>
                <a:ext cx="388776" cy="360000"/>
                <a:chOff x="5915504" y="240632"/>
                <a:chExt cx="388776" cy="360000"/>
              </a:xfrm>
            </p:grpSpPr>
            <p:sp>
              <p:nvSpPr>
                <p:cNvPr id="135" name="Rectángulo 134">
                  <a:extLst>
                    <a:ext uri="{FF2B5EF4-FFF2-40B4-BE49-F238E27FC236}">
                      <a16:creationId xmlns:a16="http://schemas.microsoft.com/office/drawing/2014/main" id="{2B492CAB-E9AA-4615-B918-9E273D84DD46}"/>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6" name="Arco de bloque 135">
                  <a:extLst>
                    <a:ext uri="{FF2B5EF4-FFF2-40B4-BE49-F238E27FC236}">
                      <a16:creationId xmlns:a16="http://schemas.microsoft.com/office/drawing/2014/main" id="{09BDCA2B-A618-406A-8865-1F3016B8E47B}"/>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7" name="espiral">
                <a:extLst>
                  <a:ext uri="{FF2B5EF4-FFF2-40B4-BE49-F238E27FC236}">
                    <a16:creationId xmlns:a16="http://schemas.microsoft.com/office/drawing/2014/main" id="{13A20D46-44AA-4358-96E8-1D3033A58D87}"/>
                  </a:ext>
                </a:extLst>
              </p:cNvPr>
              <p:cNvGrpSpPr/>
              <p:nvPr/>
            </p:nvGrpSpPr>
            <p:grpSpPr>
              <a:xfrm>
                <a:off x="5915504" y="4179522"/>
                <a:ext cx="388776" cy="360000"/>
                <a:chOff x="5915504" y="240632"/>
                <a:chExt cx="388776" cy="360000"/>
              </a:xfrm>
            </p:grpSpPr>
            <p:sp>
              <p:nvSpPr>
                <p:cNvPr id="133" name="Rectángulo 132">
                  <a:extLst>
                    <a:ext uri="{FF2B5EF4-FFF2-40B4-BE49-F238E27FC236}">
                      <a16:creationId xmlns:a16="http://schemas.microsoft.com/office/drawing/2014/main" id="{96F12C52-A891-4B77-B8DE-70B5FFE05669}"/>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4" name="Arco de bloque 133">
                  <a:extLst>
                    <a:ext uri="{FF2B5EF4-FFF2-40B4-BE49-F238E27FC236}">
                      <a16:creationId xmlns:a16="http://schemas.microsoft.com/office/drawing/2014/main" id="{037C019F-AAF0-4949-8E9A-46BA755635B5}"/>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8" name="espiral">
                <a:extLst>
                  <a:ext uri="{FF2B5EF4-FFF2-40B4-BE49-F238E27FC236}">
                    <a16:creationId xmlns:a16="http://schemas.microsoft.com/office/drawing/2014/main" id="{4105B7B5-3E94-41A8-9440-13D92D63C641}"/>
                  </a:ext>
                </a:extLst>
              </p:cNvPr>
              <p:cNvGrpSpPr/>
              <p:nvPr/>
            </p:nvGrpSpPr>
            <p:grpSpPr>
              <a:xfrm>
                <a:off x="5915504" y="4573411"/>
                <a:ext cx="388776" cy="360000"/>
                <a:chOff x="5915504" y="240632"/>
                <a:chExt cx="388776" cy="360000"/>
              </a:xfrm>
            </p:grpSpPr>
            <p:sp>
              <p:nvSpPr>
                <p:cNvPr id="131" name="Rectángulo 130">
                  <a:extLst>
                    <a:ext uri="{FF2B5EF4-FFF2-40B4-BE49-F238E27FC236}">
                      <a16:creationId xmlns:a16="http://schemas.microsoft.com/office/drawing/2014/main" id="{ACD597EA-6865-4C0D-93E8-C45E3326F8E4}"/>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2" name="Arco de bloque 131">
                  <a:extLst>
                    <a:ext uri="{FF2B5EF4-FFF2-40B4-BE49-F238E27FC236}">
                      <a16:creationId xmlns:a16="http://schemas.microsoft.com/office/drawing/2014/main" id="{D928723A-E96C-48C0-B51B-B76792E08366}"/>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9" name="espiral">
                <a:extLst>
                  <a:ext uri="{FF2B5EF4-FFF2-40B4-BE49-F238E27FC236}">
                    <a16:creationId xmlns:a16="http://schemas.microsoft.com/office/drawing/2014/main" id="{B9475B51-57D5-414C-85B8-63BE91BA7922}"/>
                  </a:ext>
                </a:extLst>
              </p:cNvPr>
              <p:cNvGrpSpPr/>
              <p:nvPr/>
            </p:nvGrpSpPr>
            <p:grpSpPr>
              <a:xfrm>
                <a:off x="5915504" y="4967300"/>
                <a:ext cx="388776" cy="360000"/>
                <a:chOff x="5915504" y="240632"/>
                <a:chExt cx="388776" cy="360000"/>
              </a:xfrm>
            </p:grpSpPr>
            <p:sp>
              <p:nvSpPr>
                <p:cNvPr id="129" name="Rectángulo 128">
                  <a:extLst>
                    <a:ext uri="{FF2B5EF4-FFF2-40B4-BE49-F238E27FC236}">
                      <a16:creationId xmlns:a16="http://schemas.microsoft.com/office/drawing/2014/main" id="{BC027F5C-5D74-4643-9201-E8AEB5BCB023}"/>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0" name="Arco de bloque 129">
                  <a:extLst>
                    <a:ext uri="{FF2B5EF4-FFF2-40B4-BE49-F238E27FC236}">
                      <a16:creationId xmlns:a16="http://schemas.microsoft.com/office/drawing/2014/main" id="{7ED0F7CA-05BB-4231-8C17-0A26A901B6B6}"/>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0" name="espiral">
                <a:extLst>
                  <a:ext uri="{FF2B5EF4-FFF2-40B4-BE49-F238E27FC236}">
                    <a16:creationId xmlns:a16="http://schemas.microsoft.com/office/drawing/2014/main" id="{EF4C581B-9C25-4F5C-A928-83AD38ED94AA}"/>
                  </a:ext>
                </a:extLst>
              </p:cNvPr>
              <p:cNvGrpSpPr/>
              <p:nvPr/>
            </p:nvGrpSpPr>
            <p:grpSpPr>
              <a:xfrm>
                <a:off x="5915504" y="5361189"/>
                <a:ext cx="388776" cy="360000"/>
                <a:chOff x="5915504" y="240632"/>
                <a:chExt cx="388776" cy="360000"/>
              </a:xfrm>
            </p:grpSpPr>
            <p:sp>
              <p:nvSpPr>
                <p:cNvPr id="127" name="Rectángulo 126">
                  <a:extLst>
                    <a:ext uri="{FF2B5EF4-FFF2-40B4-BE49-F238E27FC236}">
                      <a16:creationId xmlns:a16="http://schemas.microsoft.com/office/drawing/2014/main" id="{D3C02F8E-55C2-4EC0-8736-B0E7C553BC83}"/>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8" name="Arco de bloque 127">
                  <a:extLst>
                    <a:ext uri="{FF2B5EF4-FFF2-40B4-BE49-F238E27FC236}">
                      <a16:creationId xmlns:a16="http://schemas.microsoft.com/office/drawing/2014/main" id="{2F5255BA-F291-4547-84E3-FEF30E8228ED}"/>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1" name="espiral">
                <a:extLst>
                  <a:ext uri="{FF2B5EF4-FFF2-40B4-BE49-F238E27FC236}">
                    <a16:creationId xmlns:a16="http://schemas.microsoft.com/office/drawing/2014/main" id="{9E47FEDC-D4CD-4FD1-A1B0-22BB55408CF4}"/>
                  </a:ext>
                </a:extLst>
              </p:cNvPr>
              <p:cNvGrpSpPr/>
              <p:nvPr/>
            </p:nvGrpSpPr>
            <p:grpSpPr>
              <a:xfrm>
                <a:off x="5915504" y="5755078"/>
                <a:ext cx="388776" cy="360000"/>
                <a:chOff x="5915504" y="240632"/>
                <a:chExt cx="388776" cy="360000"/>
              </a:xfrm>
            </p:grpSpPr>
            <p:sp>
              <p:nvSpPr>
                <p:cNvPr id="125" name="Rectángulo 124">
                  <a:extLst>
                    <a:ext uri="{FF2B5EF4-FFF2-40B4-BE49-F238E27FC236}">
                      <a16:creationId xmlns:a16="http://schemas.microsoft.com/office/drawing/2014/main" id="{CB211F68-E153-435D-A453-E210206DB73E}"/>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6" name="Arco de bloque 125">
                  <a:extLst>
                    <a:ext uri="{FF2B5EF4-FFF2-40B4-BE49-F238E27FC236}">
                      <a16:creationId xmlns:a16="http://schemas.microsoft.com/office/drawing/2014/main" id="{5B17292B-F038-4B9E-BB6C-2A83D38BBF6B}"/>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2" name="espiral">
                <a:extLst>
                  <a:ext uri="{FF2B5EF4-FFF2-40B4-BE49-F238E27FC236}">
                    <a16:creationId xmlns:a16="http://schemas.microsoft.com/office/drawing/2014/main" id="{821A8582-6C8D-44BD-98C3-C17F201E7B46}"/>
                  </a:ext>
                </a:extLst>
              </p:cNvPr>
              <p:cNvGrpSpPr/>
              <p:nvPr/>
            </p:nvGrpSpPr>
            <p:grpSpPr>
              <a:xfrm>
                <a:off x="5915504" y="6148967"/>
                <a:ext cx="388776" cy="360000"/>
                <a:chOff x="5915504" y="240632"/>
                <a:chExt cx="388776" cy="360000"/>
              </a:xfrm>
            </p:grpSpPr>
            <p:sp>
              <p:nvSpPr>
                <p:cNvPr id="123" name="Rectángulo 122">
                  <a:extLst>
                    <a:ext uri="{FF2B5EF4-FFF2-40B4-BE49-F238E27FC236}">
                      <a16:creationId xmlns:a16="http://schemas.microsoft.com/office/drawing/2014/main" id="{9BBEB999-C287-4871-AB5F-3846E4139098}"/>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4" name="Arco de bloque 123">
                  <a:extLst>
                    <a:ext uri="{FF2B5EF4-FFF2-40B4-BE49-F238E27FC236}">
                      <a16:creationId xmlns:a16="http://schemas.microsoft.com/office/drawing/2014/main" id="{B0DA5B82-18E5-47D6-98A1-F16975BD9E11}"/>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grpSp>
    </p:spTree>
    <p:extLst>
      <p:ext uri="{BB962C8B-B14F-4D97-AF65-F5344CB8AC3E}">
        <p14:creationId xmlns:p14="http://schemas.microsoft.com/office/powerpoint/2010/main" val="123597605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67C253A9-0BE1-48DD-ADD2-AEFDD0A9CE92}"/>
              </a:ext>
            </a:extLst>
          </p:cNvPr>
          <p:cNvGrpSpPr/>
          <p:nvPr/>
        </p:nvGrpSpPr>
        <p:grpSpPr>
          <a:xfrm>
            <a:off x="5915504" y="0"/>
            <a:ext cx="6276496" cy="6858000"/>
            <a:chOff x="5915504" y="47347"/>
            <a:chExt cx="6023034" cy="6683074"/>
          </a:xfrm>
        </p:grpSpPr>
        <p:pic>
          <p:nvPicPr>
            <p:cNvPr id="2054" name="Picture 6" descr="Opritek: [28+] Pastel Tumblr Pastel Fondos Bonitos Para Diapositivas">
              <a:extLst>
                <a:ext uri="{FF2B5EF4-FFF2-40B4-BE49-F238E27FC236}">
                  <a16:creationId xmlns:a16="http://schemas.microsoft.com/office/drawing/2014/main" id="{EE9D6840-4016-4C3E-A20F-2C9A6651E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504" y="47347"/>
              <a:ext cx="5843034" cy="668307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espirales">
              <a:extLst>
                <a:ext uri="{FF2B5EF4-FFF2-40B4-BE49-F238E27FC236}">
                  <a16:creationId xmlns:a16="http://schemas.microsoft.com/office/drawing/2014/main" id="{D2ACF88D-3BDC-4E91-8DCB-D8147F23FBE7}"/>
                </a:ext>
              </a:extLst>
            </p:cNvPr>
            <p:cNvGrpSpPr/>
            <p:nvPr/>
          </p:nvGrpSpPr>
          <p:grpSpPr>
            <a:xfrm>
              <a:off x="5915504" y="240632"/>
              <a:ext cx="388776" cy="6268335"/>
              <a:chOff x="5915504" y="240632"/>
              <a:chExt cx="388776" cy="6268335"/>
            </a:xfrm>
          </p:grpSpPr>
          <p:grpSp>
            <p:nvGrpSpPr>
              <p:cNvPr id="2" name="espiral">
                <a:extLst>
                  <a:ext uri="{FF2B5EF4-FFF2-40B4-BE49-F238E27FC236}">
                    <a16:creationId xmlns:a16="http://schemas.microsoft.com/office/drawing/2014/main" id="{8D43EFAA-8DD6-4B6E-B7E8-7D06E8CDFA64}"/>
                  </a:ext>
                </a:extLst>
              </p:cNvPr>
              <p:cNvGrpSpPr/>
              <p:nvPr/>
            </p:nvGrpSpPr>
            <p:grpSpPr>
              <a:xfrm>
                <a:off x="5915504" y="240632"/>
                <a:ext cx="388776" cy="360000"/>
                <a:chOff x="5915504" y="240632"/>
                <a:chExt cx="388776" cy="360000"/>
              </a:xfrm>
            </p:grpSpPr>
            <p:sp>
              <p:nvSpPr>
                <p:cNvPr id="6" name="Rectángulo 5">
                  <a:extLst>
                    <a:ext uri="{FF2B5EF4-FFF2-40B4-BE49-F238E27FC236}">
                      <a16:creationId xmlns:a16="http://schemas.microsoft.com/office/drawing/2014/main" id="{F827D5BA-23B5-4182-9B7A-3631F8F0F802}"/>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Arco de bloque 7">
                  <a:extLst>
                    <a:ext uri="{FF2B5EF4-FFF2-40B4-BE49-F238E27FC236}">
                      <a16:creationId xmlns:a16="http://schemas.microsoft.com/office/drawing/2014/main" id="{05058797-585B-43E7-9352-DFD356CC7492}"/>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52" name="espiral">
                <a:extLst>
                  <a:ext uri="{FF2B5EF4-FFF2-40B4-BE49-F238E27FC236}">
                    <a16:creationId xmlns:a16="http://schemas.microsoft.com/office/drawing/2014/main" id="{1FAB98FC-07A6-48F3-AAD1-A249DB1F0423}"/>
                  </a:ext>
                </a:extLst>
              </p:cNvPr>
              <p:cNvGrpSpPr/>
              <p:nvPr/>
            </p:nvGrpSpPr>
            <p:grpSpPr>
              <a:xfrm>
                <a:off x="5915504" y="634521"/>
                <a:ext cx="388776" cy="360000"/>
                <a:chOff x="5915504" y="240632"/>
                <a:chExt cx="388776" cy="360000"/>
              </a:xfrm>
            </p:grpSpPr>
            <p:sp>
              <p:nvSpPr>
                <p:cNvPr id="253" name="Rectángulo 252">
                  <a:extLst>
                    <a:ext uri="{FF2B5EF4-FFF2-40B4-BE49-F238E27FC236}">
                      <a16:creationId xmlns:a16="http://schemas.microsoft.com/office/drawing/2014/main" id="{04B980D1-4173-495D-BB37-40FB4BEBF0D9}"/>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4" name="Arco de bloque 253">
                  <a:extLst>
                    <a:ext uri="{FF2B5EF4-FFF2-40B4-BE49-F238E27FC236}">
                      <a16:creationId xmlns:a16="http://schemas.microsoft.com/office/drawing/2014/main" id="{40EBF3E4-6968-4CAE-B5F8-0BC7C503C21A}"/>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55" name="espiral">
                <a:extLst>
                  <a:ext uri="{FF2B5EF4-FFF2-40B4-BE49-F238E27FC236}">
                    <a16:creationId xmlns:a16="http://schemas.microsoft.com/office/drawing/2014/main" id="{DFEC5117-A14C-4C91-BA1D-90C168FE4FDE}"/>
                  </a:ext>
                </a:extLst>
              </p:cNvPr>
              <p:cNvGrpSpPr/>
              <p:nvPr/>
            </p:nvGrpSpPr>
            <p:grpSpPr>
              <a:xfrm>
                <a:off x="5915504" y="1028410"/>
                <a:ext cx="388776" cy="360000"/>
                <a:chOff x="5915504" y="240632"/>
                <a:chExt cx="388776" cy="360000"/>
              </a:xfrm>
            </p:grpSpPr>
            <p:sp>
              <p:nvSpPr>
                <p:cNvPr id="256" name="Rectángulo 255">
                  <a:extLst>
                    <a:ext uri="{FF2B5EF4-FFF2-40B4-BE49-F238E27FC236}">
                      <a16:creationId xmlns:a16="http://schemas.microsoft.com/office/drawing/2014/main" id="{0923FFE4-E556-40E2-9B78-BD0843D6577D}"/>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7" name="Arco de bloque 256">
                  <a:extLst>
                    <a:ext uri="{FF2B5EF4-FFF2-40B4-BE49-F238E27FC236}">
                      <a16:creationId xmlns:a16="http://schemas.microsoft.com/office/drawing/2014/main" id="{3D4B163B-1BEC-4DEE-8276-BE1B72513534}"/>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58" name="espiral">
                <a:extLst>
                  <a:ext uri="{FF2B5EF4-FFF2-40B4-BE49-F238E27FC236}">
                    <a16:creationId xmlns:a16="http://schemas.microsoft.com/office/drawing/2014/main" id="{BB4CCAA4-142B-45E8-8770-946D028FEF61}"/>
                  </a:ext>
                </a:extLst>
              </p:cNvPr>
              <p:cNvGrpSpPr/>
              <p:nvPr/>
            </p:nvGrpSpPr>
            <p:grpSpPr>
              <a:xfrm>
                <a:off x="5915504" y="1422299"/>
                <a:ext cx="388776" cy="360000"/>
                <a:chOff x="5915504" y="240632"/>
                <a:chExt cx="388776" cy="360000"/>
              </a:xfrm>
            </p:grpSpPr>
            <p:sp>
              <p:nvSpPr>
                <p:cNvPr id="259" name="Rectángulo 258">
                  <a:extLst>
                    <a:ext uri="{FF2B5EF4-FFF2-40B4-BE49-F238E27FC236}">
                      <a16:creationId xmlns:a16="http://schemas.microsoft.com/office/drawing/2014/main" id="{908A751C-BDAA-4BC6-8EB9-161651E6B46F}"/>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0" name="Arco de bloque 259">
                  <a:extLst>
                    <a:ext uri="{FF2B5EF4-FFF2-40B4-BE49-F238E27FC236}">
                      <a16:creationId xmlns:a16="http://schemas.microsoft.com/office/drawing/2014/main" id="{EBBC1FF2-BAB2-443F-8379-F602FEF1A6DD}"/>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61" name="espiral">
                <a:extLst>
                  <a:ext uri="{FF2B5EF4-FFF2-40B4-BE49-F238E27FC236}">
                    <a16:creationId xmlns:a16="http://schemas.microsoft.com/office/drawing/2014/main" id="{E492903F-688E-40EF-A66D-4CC9A7755FA6}"/>
                  </a:ext>
                </a:extLst>
              </p:cNvPr>
              <p:cNvGrpSpPr/>
              <p:nvPr/>
            </p:nvGrpSpPr>
            <p:grpSpPr>
              <a:xfrm>
                <a:off x="5915504" y="1816188"/>
                <a:ext cx="388776" cy="360000"/>
                <a:chOff x="5915504" y="240632"/>
                <a:chExt cx="388776" cy="360000"/>
              </a:xfrm>
            </p:grpSpPr>
            <p:sp>
              <p:nvSpPr>
                <p:cNvPr id="262" name="Rectángulo 261">
                  <a:extLst>
                    <a:ext uri="{FF2B5EF4-FFF2-40B4-BE49-F238E27FC236}">
                      <a16:creationId xmlns:a16="http://schemas.microsoft.com/office/drawing/2014/main" id="{7FD42ECE-0407-444D-B7F5-82BF742EE8C3}"/>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3" name="Arco de bloque 262">
                  <a:extLst>
                    <a:ext uri="{FF2B5EF4-FFF2-40B4-BE49-F238E27FC236}">
                      <a16:creationId xmlns:a16="http://schemas.microsoft.com/office/drawing/2014/main" id="{C50EBD7B-A5D0-4235-AF43-D53487762117}"/>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64" name="espiral">
                <a:extLst>
                  <a:ext uri="{FF2B5EF4-FFF2-40B4-BE49-F238E27FC236}">
                    <a16:creationId xmlns:a16="http://schemas.microsoft.com/office/drawing/2014/main" id="{15EF4F40-5038-4F17-B6AE-EEBEF6E9B907}"/>
                  </a:ext>
                </a:extLst>
              </p:cNvPr>
              <p:cNvGrpSpPr/>
              <p:nvPr/>
            </p:nvGrpSpPr>
            <p:grpSpPr>
              <a:xfrm>
                <a:off x="5915504" y="2210077"/>
                <a:ext cx="388776" cy="360000"/>
                <a:chOff x="5915504" y="240632"/>
                <a:chExt cx="388776" cy="360000"/>
              </a:xfrm>
            </p:grpSpPr>
            <p:sp>
              <p:nvSpPr>
                <p:cNvPr id="265" name="Rectángulo 264">
                  <a:extLst>
                    <a:ext uri="{FF2B5EF4-FFF2-40B4-BE49-F238E27FC236}">
                      <a16:creationId xmlns:a16="http://schemas.microsoft.com/office/drawing/2014/main" id="{018153D2-C21D-4CAF-BCCD-B09B5BC3ED5B}"/>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6" name="Arco de bloque 265">
                  <a:extLst>
                    <a:ext uri="{FF2B5EF4-FFF2-40B4-BE49-F238E27FC236}">
                      <a16:creationId xmlns:a16="http://schemas.microsoft.com/office/drawing/2014/main" id="{CB443673-503C-477A-BFAF-5F1B059F5632}"/>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67" name="espiral">
                <a:extLst>
                  <a:ext uri="{FF2B5EF4-FFF2-40B4-BE49-F238E27FC236}">
                    <a16:creationId xmlns:a16="http://schemas.microsoft.com/office/drawing/2014/main" id="{037F8A43-93C6-4A7A-8AD7-1050430EE475}"/>
                  </a:ext>
                </a:extLst>
              </p:cNvPr>
              <p:cNvGrpSpPr/>
              <p:nvPr/>
            </p:nvGrpSpPr>
            <p:grpSpPr>
              <a:xfrm>
                <a:off x="5915504" y="2603966"/>
                <a:ext cx="388776" cy="360000"/>
                <a:chOff x="5915504" y="240632"/>
                <a:chExt cx="388776" cy="360000"/>
              </a:xfrm>
            </p:grpSpPr>
            <p:sp>
              <p:nvSpPr>
                <p:cNvPr id="268" name="Rectángulo 267">
                  <a:extLst>
                    <a:ext uri="{FF2B5EF4-FFF2-40B4-BE49-F238E27FC236}">
                      <a16:creationId xmlns:a16="http://schemas.microsoft.com/office/drawing/2014/main" id="{C41149A1-DC4C-483F-979F-EB934C0993BE}"/>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9" name="Arco de bloque 268">
                  <a:extLst>
                    <a:ext uri="{FF2B5EF4-FFF2-40B4-BE49-F238E27FC236}">
                      <a16:creationId xmlns:a16="http://schemas.microsoft.com/office/drawing/2014/main" id="{B4C416EF-FAB4-4649-A03D-9B4EC1C47BA7}"/>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70" name="espiral">
                <a:extLst>
                  <a:ext uri="{FF2B5EF4-FFF2-40B4-BE49-F238E27FC236}">
                    <a16:creationId xmlns:a16="http://schemas.microsoft.com/office/drawing/2014/main" id="{C6378BCA-C16C-4604-AA90-F163E4AC7AC5}"/>
                  </a:ext>
                </a:extLst>
              </p:cNvPr>
              <p:cNvGrpSpPr/>
              <p:nvPr/>
            </p:nvGrpSpPr>
            <p:grpSpPr>
              <a:xfrm>
                <a:off x="5915504" y="2997855"/>
                <a:ext cx="388776" cy="360000"/>
                <a:chOff x="5915504" y="240632"/>
                <a:chExt cx="388776" cy="360000"/>
              </a:xfrm>
            </p:grpSpPr>
            <p:sp>
              <p:nvSpPr>
                <p:cNvPr id="271" name="Rectángulo 270">
                  <a:extLst>
                    <a:ext uri="{FF2B5EF4-FFF2-40B4-BE49-F238E27FC236}">
                      <a16:creationId xmlns:a16="http://schemas.microsoft.com/office/drawing/2014/main" id="{6523B79B-289E-45ED-9F5C-3FBCCBE9A544}"/>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2" name="Arco de bloque 271">
                  <a:extLst>
                    <a:ext uri="{FF2B5EF4-FFF2-40B4-BE49-F238E27FC236}">
                      <a16:creationId xmlns:a16="http://schemas.microsoft.com/office/drawing/2014/main" id="{4260F5AD-344A-46D6-B36E-E7CC426FC4DE}"/>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73" name="espiral">
                <a:extLst>
                  <a:ext uri="{FF2B5EF4-FFF2-40B4-BE49-F238E27FC236}">
                    <a16:creationId xmlns:a16="http://schemas.microsoft.com/office/drawing/2014/main" id="{9CE67AF0-3359-40E9-B28B-D0A240236F12}"/>
                  </a:ext>
                </a:extLst>
              </p:cNvPr>
              <p:cNvGrpSpPr/>
              <p:nvPr/>
            </p:nvGrpSpPr>
            <p:grpSpPr>
              <a:xfrm>
                <a:off x="5915504" y="3391744"/>
                <a:ext cx="388776" cy="360000"/>
                <a:chOff x="5915504" y="240632"/>
                <a:chExt cx="388776" cy="360000"/>
              </a:xfrm>
            </p:grpSpPr>
            <p:sp>
              <p:nvSpPr>
                <p:cNvPr id="274" name="Rectángulo 273">
                  <a:extLst>
                    <a:ext uri="{FF2B5EF4-FFF2-40B4-BE49-F238E27FC236}">
                      <a16:creationId xmlns:a16="http://schemas.microsoft.com/office/drawing/2014/main" id="{92E96011-943F-4EB1-9F4A-9EA6319A506C}"/>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5" name="Arco de bloque 274">
                  <a:extLst>
                    <a:ext uri="{FF2B5EF4-FFF2-40B4-BE49-F238E27FC236}">
                      <a16:creationId xmlns:a16="http://schemas.microsoft.com/office/drawing/2014/main" id="{F14448BD-BC94-46C9-A550-23EAF592B538}"/>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76" name="espiral">
                <a:extLst>
                  <a:ext uri="{FF2B5EF4-FFF2-40B4-BE49-F238E27FC236}">
                    <a16:creationId xmlns:a16="http://schemas.microsoft.com/office/drawing/2014/main" id="{56A9DE54-65F3-45F8-B5C7-05982DF11566}"/>
                  </a:ext>
                </a:extLst>
              </p:cNvPr>
              <p:cNvGrpSpPr/>
              <p:nvPr/>
            </p:nvGrpSpPr>
            <p:grpSpPr>
              <a:xfrm>
                <a:off x="5915504" y="3785633"/>
                <a:ext cx="388776" cy="360000"/>
                <a:chOff x="5915504" y="240632"/>
                <a:chExt cx="388776" cy="360000"/>
              </a:xfrm>
            </p:grpSpPr>
            <p:sp>
              <p:nvSpPr>
                <p:cNvPr id="277" name="Rectángulo 276">
                  <a:extLst>
                    <a:ext uri="{FF2B5EF4-FFF2-40B4-BE49-F238E27FC236}">
                      <a16:creationId xmlns:a16="http://schemas.microsoft.com/office/drawing/2014/main" id="{B59C6BB1-A340-4D66-8C1D-AB83A4E06CC6}"/>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8" name="Arco de bloque 277">
                  <a:extLst>
                    <a:ext uri="{FF2B5EF4-FFF2-40B4-BE49-F238E27FC236}">
                      <a16:creationId xmlns:a16="http://schemas.microsoft.com/office/drawing/2014/main" id="{2446D17D-4F83-4148-A3FE-4A7782798AC3}"/>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79" name="espiral">
                <a:extLst>
                  <a:ext uri="{FF2B5EF4-FFF2-40B4-BE49-F238E27FC236}">
                    <a16:creationId xmlns:a16="http://schemas.microsoft.com/office/drawing/2014/main" id="{A1D2A44E-D2F7-4447-9498-C483DA1DE827}"/>
                  </a:ext>
                </a:extLst>
              </p:cNvPr>
              <p:cNvGrpSpPr/>
              <p:nvPr/>
            </p:nvGrpSpPr>
            <p:grpSpPr>
              <a:xfrm>
                <a:off x="5915504" y="4179522"/>
                <a:ext cx="388776" cy="360000"/>
                <a:chOff x="5915504" y="240632"/>
                <a:chExt cx="388776" cy="360000"/>
              </a:xfrm>
            </p:grpSpPr>
            <p:sp>
              <p:nvSpPr>
                <p:cNvPr id="280" name="Rectángulo 279">
                  <a:extLst>
                    <a:ext uri="{FF2B5EF4-FFF2-40B4-BE49-F238E27FC236}">
                      <a16:creationId xmlns:a16="http://schemas.microsoft.com/office/drawing/2014/main" id="{6B576C9A-251B-405B-ADDA-AF71C63D1E8C}"/>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1" name="Arco de bloque 280">
                  <a:extLst>
                    <a:ext uri="{FF2B5EF4-FFF2-40B4-BE49-F238E27FC236}">
                      <a16:creationId xmlns:a16="http://schemas.microsoft.com/office/drawing/2014/main" id="{B33453D3-F36A-4B55-BEF9-1F40D1860972}"/>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82" name="espiral">
                <a:extLst>
                  <a:ext uri="{FF2B5EF4-FFF2-40B4-BE49-F238E27FC236}">
                    <a16:creationId xmlns:a16="http://schemas.microsoft.com/office/drawing/2014/main" id="{25568BEB-657E-4C5F-81BE-858707A49F43}"/>
                  </a:ext>
                </a:extLst>
              </p:cNvPr>
              <p:cNvGrpSpPr/>
              <p:nvPr/>
            </p:nvGrpSpPr>
            <p:grpSpPr>
              <a:xfrm>
                <a:off x="5915504" y="4573411"/>
                <a:ext cx="388776" cy="360000"/>
                <a:chOff x="5915504" y="240632"/>
                <a:chExt cx="388776" cy="360000"/>
              </a:xfrm>
            </p:grpSpPr>
            <p:sp>
              <p:nvSpPr>
                <p:cNvPr id="283" name="Rectángulo 282">
                  <a:extLst>
                    <a:ext uri="{FF2B5EF4-FFF2-40B4-BE49-F238E27FC236}">
                      <a16:creationId xmlns:a16="http://schemas.microsoft.com/office/drawing/2014/main" id="{24502F2C-8825-4584-96BA-AD8F78F51655}"/>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4" name="Arco de bloque 283">
                  <a:extLst>
                    <a:ext uri="{FF2B5EF4-FFF2-40B4-BE49-F238E27FC236}">
                      <a16:creationId xmlns:a16="http://schemas.microsoft.com/office/drawing/2014/main" id="{FA641710-8CC3-4E26-84F5-2BED15CA5F95}"/>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85" name="espiral">
                <a:extLst>
                  <a:ext uri="{FF2B5EF4-FFF2-40B4-BE49-F238E27FC236}">
                    <a16:creationId xmlns:a16="http://schemas.microsoft.com/office/drawing/2014/main" id="{2C34856C-BA4A-4A7C-98D3-BACD081D361B}"/>
                  </a:ext>
                </a:extLst>
              </p:cNvPr>
              <p:cNvGrpSpPr/>
              <p:nvPr/>
            </p:nvGrpSpPr>
            <p:grpSpPr>
              <a:xfrm>
                <a:off x="5915504" y="4967300"/>
                <a:ext cx="388776" cy="360000"/>
                <a:chOff x="5915504" y="240632"/>
                <a:chExt cx="388776" cy="360000"/>
              </a:xfrm>
            </p:grpSpPr>
            <p:sp>
              <p:nvSpPr>
                <p:cNvPr id="286" name="Rectángulo 285">
                  <a:extLst>
                    <a:ext uri="{FF2B5EF4-FFF2-40B4-BE49-F238E27FC236}">
                      <a16:creationId xmlns:a16="http://schemas.microsoft.com/office/drawing/2014/main" id="{D4B97761-4AE8-48CE-BADB-2D2CFBE83FB4}"/>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7" name="Arco de bloque 286">
                  <a:extLst>
                    <a:ext uri="{FF2B5EF4-FFF2-40B4-BE49-F238E27FC236}">
                      <a16:creationId xmlns:a16="http://schemas.microsoft.com/office/drawing/2014/main" id="{BCFB7232-BC25-45B4-AF00-04DDF215AABA}"/>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88" name="espiral">
                <a:extLst>
                  <a:ext uri="{FF2B5EF4-FFF2-40B4-BE49-F238E27FC236}">
                    <a16:creationId xmlns:a16="http://schemas.microsoft.com/office/drawing/2014/main" id="{65A48BE6-593B-486E-BDFE-187D4F64CA05}"/>
                  </a:ext>
                </a:extLst>
              </p:cNvPr>
              <p:cNvGrpSpPr/>
              <p:nvPr/>
            </p:nvGrpSpPr>
            <p:grpSpPr>
              <a:xfrm>
                <a:off x="5915504" y="5361189"/>
                <a:ext cx="388776" cy="360000"/>
                <a:chOff x="5915504" y="240632"/>
                <a:chExt cx="388776" cy="360000"/>
              </a:xfrm>
            </p:grpSpPr>
            <p:sp>
              <p:nvSpPr>
                <p:cNvPr id="289" name="Rectángulo 288">
                  <a:extLst>
                    <a:ext uri="{FF2B5EF4-FFF2-40B4-BE49-F238E27FC236}">
                      <a16:creationId xmlns:a16="http://schemas.microsoft.com/office/drawing/2014/main" id="{6571C149-DA72-44B9-8ADB-7D83429ECA86}"/>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90" name="Arco de bloque 289">
                  <a:extLst>
                    <a:ext uri="{FF2B5EF4-FFF2-40B4-BE49-F238E27FC236}">
                      <a16:creationId xmlns:a16="http://schemas.microsoft.com/office/drawing/2014/main" id="{0B1753EE-4AC7-4785-AD8B-D8AAD0B67641}"/>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91" name="espiral">
                <a:extLst>
                  <a:ext uri="{FF2B5EF4-FFF2-40B4-BE49-F238E27FC236}">
                    <a16:creationId xmlns:a16="http://schemas.microsoft.com/office/drawing/2014/main" id="{229F626E-533D-4D2D-B901-60CD92BDDEA1}"/>
                  </a:ext>
                </a:extLst>
              </p:cNvPr>
              <p:cNvGrpSpPr/>
              <p:nvPr/>
            </p:nvGrpSpPr>
            <p:grpSpPr>
              <a:xfrm>
                <a:off x="5915504" y="5755078"/>
                <a:ext cx="388776" cy="360000"/>
                <a:chOff x="5915504" y="240632"/>
                <a:chExt cx="388776" cy="360000"/>
              </a:xfrm>
            </p:grpSpPr>
            <p:sp>
              <p:nvSpPr>
                <p:cNvPr id="292" name="Rectángulo 291">
                  <a:extLst>
                    <a:ext uri="{FF2B5EF4-FFF2-40B4-BE49-F238E27FC236}">
                      <a16:creationId xmlns:a16="http://schemas.microsoft.com/office/drawing/2014/main" id="{636088A6-C977-4325-86CD-41BAFFF437E8}"/>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93" name="Arco de bloque 292">
                  <a:extLst>
                    <a:ext uri="{FF2B5EF4-FFF2-40B4-BE49-F238E27FC236}">
                      <a16:creationId xmlns:a16="http://schemas.microsoft.com/office/drawing/2014/main" id="{5538FB63-4E11-452A-97E6-8A72A16E81DA}"/>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94" name="espiral">
                <a:extLst>
                  <a:ext uri="{FF2B5EF4-FFF2-40B4-BE49-F238E27FC236}">
                    <a16:creationId xmlns:a16="http://schemas.microsoft.com/office/drawing/2014/main" id="{42D599BE-C2D5-4D56-9C4A-424B0EFD759C}"/>
                  </a:ext>
                </a:extLst>
              </p:cNvPr>
              <p:cNvGrpSpPr/>
              <p:nvPr/>
            </p:nvGrpSpPr>
            <p:grpSpPr>
              <a:xfrm>
                <a:off x="5915504" y="6148967"/>
                <a:ext cx="388776" cy="360000"/>
                <a:chOff x="5915504" y="240632"/>
                <a:chExt cx="388776" cy="360000"/>
              </a:xfrm>
            </p:grpSpPr>
            <p:sp>
              <p:nvSpPr>
                <p:cNvPr id="295" name="Rectángulo 294">
                  <a:extLst>
                    <a:ext uri="{FF2B5EF4-FFF2-40B4-BE49-F238E27FC236}">
                      <a16:creationId xmlns:a16="http://schemas.microsoft.com/office/drawing/2014/main" id="{A011C12C-52E6-47D0-9647-4DACFDFC0F6B}"/>
                    </a:ext>
                  </a:extLst>
                </p:cNvPr>
                <p:cNvSpPr/>
                <p:nvPr/>
              </p:nvSpPr>
              <p:spPr>
                <a:xfrm>
                  <a:off x="6160280" y="348632"/>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96" name="Arco de bloque 295">
                  <a:extLst>
                    <a:ext uri="{FF2B5EF4-FFF2-40B4-BE49-F238E27FC236}">
                      <a16:creationId xmlns:a16="http://schemas.microsoft.com/office/drawing/2014/main" id="{E0AA610B-B9DB-4F1E-9C5C-69E25D86D277}"/>
                    </a:ext>
                  </a:extLst>
                </p:cNvPr>
                <p:cNvSpPr/>
                <p:nvPr/>
              </p:nvSpPr>
              <p:spPr>
                <a:xfrm>
                  <a:off x="5915504" y="240632"/>
                  <a:ext cx="360000" cy="360000"/>
                </a:xfrm>
                <a:prstGeom prst="blockArc">
                  <a:avLst>
                    <a:gd name="adj1" fmla="val 5250043"/>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grpSp>
      <p:sp>
        <p:nvSpPr>
          <p:cNvPr id="53" name="CuadroTexto 52">
            <a:extLst>
              <a:ext uri="{FF2B5EF4-FFF2-40B4-BE49-F238E27FC236}">
                <a16:creationId xmlns:a16="http://schemas.microsoft.com/office/drawing/2014/main" id="{28700976-4D32-471F-BFB5-7BC31B0E5C91}"/>
              </a:ext>
            </a:extLst>
          </p:cNvPr>
          <p:cNvSpPr txBox="1"/>
          <p:nvPr/>
        </p:nvSpPr>
        <p:spPr>
          <a:xfrm>
            <a:off x="526022" y="174903"/>
            <a:ext cx="4423712" cy="3416320"/>
          </a:xfrm>
          <a:prstGeom prst="rect">
            <a:avLst/>
          </a:prstGeom>
          <a:noFill/>
        </p:spPr>
        <p:txBody>
          <a:bodyPr wrap="square" rtlCol="0">
            <a:spAutoFit/>
          </a:bodyPr>
          <a:lstStyle/>
          <a:p>
            <a:pPr algn="ctr"/>
            <a:r>
              <a:rPr lang="es-MX" sz="7200" dirty="0">
                <a:solidFill>
                  <a:srgbClr val="F28ADC"/>
                </a:solidFill>
                <a:latin typeface="Blue Eyes - Personal Use" pitchFamily="50" charset="0"/>
              </a:rPr>
              <a:t>LA PRINCESA</a:t>
            </a:r>
          </a:p>
          <a:p>
            <a:pPr algn="ctr"/>
            <a:r>
              <a:rPr lang="es-MX" sz="7200" dirty="0">
                <a:latin typeface="Blue Eyes - Personal Use" pitchFamily="50" charset="0"/>
              </a:rPr>
              <a:t> Y</a:t>
            </a:r>
          </a:p>
          <a:p>
            <a:pPr algn="ctr"/>
            <a:r>
              <a:rPr lang="es-MX" sz="7200" dirty="0">
                <a:solidFill>
                  <a:srgbClr val="F28ADC"/>
                </a:solidFill>
                <a:latin typeface="Blue Eyes - Personal Use" pitchFamily="50" charset="0"/>
              </a:rPr>
              <a:t> </a:t>
            </a:r>
            <a:r>
              <a:rPr lang="es-MX" sz="7200" dirty="0">
                <a:solidFill>
                  <a:srgbClr val="94EC9E"/>
                </a:solidFill>
                <a:latin typeface="Blue Eyes - Personal Use" pitchFamily="50" charset="0"/>
              </a:rPr>
              <a:t>EL GUISANTE </a:t>
            </a:r>
          </a:p>
        </p:txBody>
      </p:sp>
      <p:pic>
        <p:nvPicPr>
          <p:cNvPr id="54" name="Picture 2" descr="Marcos para fotos: Marcos para fotos de princesas y superhéroes | Princesas  disney, Princesas, Princesas animadas">
            <a:extLst>
              <a:ext uri="{FF2B5EF4-FFF2-40B4-BE49-F238E27FC236}">
                <a16:creationId xmlns:a16="http://schemas.microsoft.com/office/drawing/2014/main" id="{A3568D5A-C98E-4E94-A3A5-3222D4ADF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91223"/>
            <a:ext cx="2901223" cy="29012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Los guisantes de Mendel - Trama Solutions">
            <a:extLst>
              <a:ext uri="{FF2B5EF4-FFF2-40B4-BE49-F238E27FC236}">
                <a16:creationId xmlns:a16="http://schemas.microsoft.com/office/drawing/2014/main" id="{064003B9-0BF9-448A-B07B-379473972F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813" t="24724" r="6820" b="28990"/>
          <a:stretch/>
        </p:blipFill>
        <p:spPr bwMode="auto">
          <a:xfrm>
            <a:off x="3524786" y="3670655"/>
            <a:ext cx="1735404" cy="1776691"/>
          </a:xfrm>
          <a:prstGeom prst="rect">
            <a:avLst/>
          </a:prstGeom>
          <a:noFill/>
          <a:extLst>
            <a:ext uri="{909E8E84-426E-40DD-AFC4-6F175D3DCCD1}">
              <a14:hiddenFill xmlns:a14="http://schemas.microsoft.com/office/drawing/2010/main">
                <a:solidFill>
                  <a:srgbClr val="FFFFFF"/>
                </a:solidFill>
              </a14:hiddenFill>
            </a:ext>
          </a:extLst>
        </p:spPr>
      </p:pic>
      <p:sp>
        <p:nvSpPr>
          <p:cNvPr id="56" name="Elipse 55">
            <a:extLst>
              <a:ext uri="{FF2B5EF4-FFF2-40B4-BE49-F238E27FC236}">
                <a16:creationId xmlns:a16="http://schemas.microsoft.com/office/drawing/2014/main" id="{89A61142-6188-4FDE-894F-9C2098FA8D0B}"/>
              </a:ext>
            </a:extLst>
          </p:cNvPr>
          <p:cNvSpPr/>
          <p:nvPr/>
        </p:nvSpPr>
        <p:spPr>
          <a:xfrm>
            <a:off x="4853290" y="1487736"/>
            <a:ext cx="552888" cy="559126"/>
          </a:xfrm>
          <a:prstGeom prst="ellipse">
            <a:avLst/>
          </a:prstGeom>
          <a:solidFill>
            <a:srgbClr val="F2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Elipse 56">
            <a:extLst>
              <a:ext uri="{FF2B5EF4-FFF2-40B4-BE49-F238E27FC236}">
                <a16:creationId xmlns:a16="http://schemas.microsoft.com/office/drawing/2014/main" id="{A36EAC3D-F9C2-42C9-A099-B53ED78D0B46}"/>
              </a:ext>
            </a:extLst>
          </p:cNvPr>
          <p:cNvSpPr/>
          <p:nvPr/>
        </p:nvSpPr>
        <p:spPr>
          <a:xfrm>
            <a:off x="2670224" y="4440919"/>
            <a:ext cx="498713" cy="403971"/>
          </a:xfrm>
          <a:prstGeom prst="ellipse">
            <a:avLst/>
          </a:prstGeom>
          <a:solidFill>
            <a:srgbClr val="8A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Elipse 57">
            <a:extLst>
              <a:ext uri="{FF2B5EF4-FFF2-40B4-BE49-F238E27FC236}">
                <a16:creationId xmlns:a16="http://schemas.microsoft.com/office/drawing/2014/main" id="{5A3D6126-DC53-42CD-90C3-5498E2BBFAB2}"/>
              </a:ext>
            </a:extLst>
          </p:cNvPr>
          <p:cNvSpPr/>
          <p:nvPr/>
        </p:nvSpPr>
        <p:spPr>
          <a:xfrm>
            <a:off x="4598642" y="5891159"/>
            <a:ext cx="821268" cy="770574"/>
          </a:xfrm>
          <a:prstGeom prst="ellipse">
            <a:avLst/>
          </a:prstGeom>
          <a:solidFill>
            <a:srgbClr val="94E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Elipse 58">
            <a:extLst>
              <a:ext uri="{FF2B5EF4-FFF2-40B4-BE49-F238E27FC236}">
                <a16:creationId xmlns:a16="http://schemas.microsoft.com/office/drawing/2014/main" id="{BC6CABC9-8DA5-4C3C-B6D1-EE2C90B28877}"/>
              </a:ext>
            </a:extLst>
          </p:cNvPr>
          <p:cNvSpPr/>
          <p:nvPr/>
        </p:nvSpPr>
        <p:spPr>
          <a:xfrm>
            <a:off x="728595" y="1373351"/>
            <a:ext cx="844147" cy="856853"/>
          </a:xfrm>
          <a:prstGeom prst="ellipse">
            <a:avLst/>
          </a:prstGeom>
          <a:solidFill>
            <a:srgbClr val="F27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353618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8B14BE5-BE0E-4092-878F-0AEDDF513DFF}"/>
              </a:ext>
            </a:extLst>
          </p:cNvPr>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hoja">
            <a:extLst>
              <a:ext uri="{FF2B5EF4-FFF2-40B4-BE49-F238E27FC236}">
                <a16:creationId xmlns:a16="http://schemas.microsoft.com/office/drawing/2014/main" id="{9DD422A1-661D-43C6-A90C-0609DF351515}"/>
              </a:ext>
            </a:extLst>
          </p:cNvPr>
          <p:cNvSpPr/>
          <p:nvPr/>
        </p:nvSpPr>
        <p:spPr>
          <a:xfrm>
            <a:off x="6098212" y="213920"/>
            <a:ext cx="5598695" cy="6400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9" name="espiral">
            <a:extLst>
              <a:ext uri="{FF2B5EF4-FFF2-40B4-BE49-F238E27FC236}">
                <a16:creationId xmlns:a16="http://schemas.microsoft.com/office/drawing/2014/main" id="{A9C09291-0E4E-4B41-A56E-7A6B08A6096F}"/>
              </a:ext>
            </a:extLst>
          </p:cNvPr>
          <p:cNvGrpSpPr/>
          <p:nvPr/>
        </p:nvGrpSpPr>
        <p:grpSpPr>
          <a:xfrm>
            <a:off x="5887720" y="240632"/>
            <a:ext cx="416560" cy="360000"/>
            <a:chOff x="5909147" y="294651"/>
            <a:chExt cx="416560" cy="360000"/>
          </a:xfrm>
        </p:grpSpPr>
        <p:sp>
          <p:nvSpPr>
            <p:cNvPr id="6" name="Rectángulo 5">
              <a:extLst>
                <a:ext uri="{FF2B5EF4-FFF2-40B4-BE49-F238E27FC236}">
                  <a16:creationId xmlns:a16="http://schemas.microsoft.com/office/drawing/2014/main" id="{F827D5BA-23B5-4182-9B7A-3631F8F0F802}"/>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25F63ECC-3D0F-4139-952C-3D4D9360839A}"/>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Arco de bloque 7">
              <a:extLst>
                <a:ext uri="{FF2B5EF4-FFF2-40B4-BE49-F238E27FC236}">
                  <a16:creationId xmlns:a16="http://schemas.microsoft.com/office/drawing/2014/main" id="{05058797-585B-43E7-9352-DFD356CC749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0" name="espiral">
            <a:extLst>
              <a:ext uri="{FF2B5EF4-FFF2-40B4-BE49-F238E27FC236}">
                <a16:creationId xmlns:a16="http://schemas.microsoft.com/office/drawing/2014/main" id="{03077F04-8044-480D-9B99-0C32A29203F1}"/>
              </a:ext>
            </a:extLst>
          </p:cNvPr>
          <p:cNvGrpSpPr/>
          <p:nvPr/>
        </p:nvGrpSpPr>
        <p:grpSpPr>
          <a:xfrm>
            <a:off x="5887224" y="553264"/>
            <a:ext cx="416560" cy="360000"/>
            <a:chOff x="5909147" y="294651"/>
            <a:chExt cx="416560" cy="360000"/>
          </a:xfrm>
        </p:grpSpPr>
        <p:sp>
          <p:nvSpPr>
            <p:cNvPr id="91" name="Rectángulo 90">
              <a:extLst>
                <a:ext uri="{FF2B5EF4-FFF2-40B4-BE49-F238E27FC236}">
                  <a16:creationId xmlns:a16="http://schemas.microsoft.com/office/drawing/2014/main" id="{AE8C965A-55A0-4741-B6BA-AB679396E375}"/>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2" name="Rectángulo 91">
              <a:extLst>
                <a:ext uri="{FF2B5EF4-FFF2-40B4-BE49-F238E27FC236}">
                  <a16:creationId xmlns:a16="http://schemas.microsoft.com/office/drawing/2014/main" id="{3CD19B25-D631-4E7A-8EB8-007C3DA4EA9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Arco de bloque 92">
              <a:extLst>
                <a:ext uri="{FF2B5EF4-FFF2-40B4-BE49-F238E27FC236}">
                  <a16:creationId xmlns:a16="http://schemas.microsoft.com/office/drawing/2014/main" id="{E178C51D-6883-4363-A8E9-ACBADDB51A57}"/>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4" name="espiral">
            <a:extLst>
              <a:ext uri="{FF2B5EF4-FFF2-40B4-BE49-F238E27FC236}">
                <a16:creationId xmlns:a16="http://schemas.microsoft.com/office/drawing/2014/main" id="{D3983DE7-B0DC-4291-9E9F-555C66ACE9BB}"/>
              </a:ext>
            </a:extLst>
          </p:cNvPr>
          <p:cNvGrpSpPr/>
          <p:nvPr/>
        </p:nvGrpSpPr>
        <p:grpSpPr>
          <a:xfrm>
            <a:off x="5886728" y="865896"/>
            <a:ext cx="416560" cy="360000"/>
            <a:chOff x="5909147" y="294651"/>
            <a:chExt cx="416560" cy="360000"/>
          </a:xfrm>
        </p:grpSpPr>
        <p:sp>
          <p:nvSpPr>
            <p:cNvPr id="95" name="Rectángulo 94">
              <a:extLst>
                <a:ext uri="{FF2B5EF4-FFF2-40B4-BE49-F238E27FC236}">
                  <a16:creationId xmlns:a16="http://schemas.microsoft.com/office/drawing/2014/main" id="{C7FE6318-7049-4F9B-BAA1-3C7CCFA1FB1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6" name="Rectángulo 95">
              <a:extLst>
                <a:ext uri="{FF2B5EF4-FFF2-40B4-BE49-F238E27FC236}">
                  <a16:creationId xmlns:a16="http://schemas.microsoft.com/office/drawing/2014/main" id="{AF497276-89B2-4330-9900-F5824C1A432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Arco de bloque 96">
              <a:extLst>
                <a:ext uri="{FF2B5EF4-FFF2-40B4-BE49-F238E27FC236}">
                  <a16:creationId xmlns:a16="http://schemas.microsoft.com/office/drawing/2014/main" id="{57B160F5-5752-402A-8E1B-402F7DE4E4B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8" name="espiral">
            <a:extLst>
              <a:ext uri="{FF2B5EF4-FFF2-40B4-BE49-F238E27FC236}">
                <a16:creationId xmlns:a16="http://schemas.microsoft.com/office/drawing/2014/main" id="{A8C83FC8-BAA3-4504-B719-4243145D7431}"/>
              </a:ext>
            </a:extLst>
          </p:cNvPr>
          <p:cNvGrpSpPr/>
          <p:nvPr/>
        </p:nvGrpSpPr>
        <p:grpSpPr>
          <a:xfrm>
            <a:off x="5886232" y="1178528"/>
            <a:ext cx="416560" cy="360000"/>
            <a:chOff x="5909147" y="294651"/>
            <a:chExt cx="416560" cy="360000"/>
          </a:xfrm>
        </p:grpSpPr>
        <p:sp>
          <p:nvSpPr>
            <p:cNvPr id="99" name="Rectángulo 98">
              <a:extLst>
                <a:ext uri="{FF2B5EF4-FFF2-40B4-BE49-F238E27FC236}">
                  <a16:creationId xmlns:a16="http://schemas.microsoft.com/office/drawing/2014/main" id="{96F5D8FF-38B2-4125-9F92-E037AB87DE3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0" name="Rectángulo 99">
              <a:extLst>
                <a:ext uri="{FF2B5EF4-FFF2-40B4-BE49-F238E27FC236}">
                  <a16:creationId xmlns:a16="http://schemas.microsoft.com/office/drawing/2014/main" id="{3D7922A5-36CB-4E6C-A4A1-02696A21BAE9}"/>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Arco de bloque 100">
              <a:extLst>
                <a:ext uri="{FF2B5EF4-FFF2-40B4-BE49-F238E27FC236}">
                  <a16:creationId xmlns:a16="http://schemas.microsoft.com/office/drawing/2014/main" id="{66C9CFFF-A02D-44C9-9B3E-D311069BF4C9}"/>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2" name="espiral">
            <a:extLst>
              <a:ext uri="{FF2B5EF4-FFF2-40B4-BE49-F238E27FC236}">
                <a16:creationId xmlns:a16="http://schemas.microsoft.com/office/drawing/2014/main" id="{0EE41739-8CBF-4566-85E5-A0965657C141}"/>
              </a:ext>
            </a:extLst>
          </p:cNvPr>
          <p:cNvGrpSpPr/>
          <p:nvPr/>
        </p:nvGrpSpPr>
        <p:grpSpPr>
          <a:xfrm>
            <a:off x="5885736" y="1491160"/>
            <a:ext cx="416560" cy="360000"/>
            <a:chOff x="5909147" y="294651"/>
            <a:chExt cx="416560" cy="360000"/>
          </a:xfrm>
        </p:grpSpPr>
        <p:sp>
          <p:nvSpPr>
            <p:cNvPr id="103" name="Rectángulo 102">
              <a:extLst>
                <a:ext uri="{FF2B5EF4-FFF2-40B4-BE49-F238E27FC236}">
                  <a16:creationId xmlns:a16="http://schemas.microsoft.com/office/drawing/2014/main" id="{11F7814B-3E0C-480D-A037-4E901AE2746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4" name="Rectángulo 103">
              <a:extLst>
                <a:ext uri="{FF2B5EF4-FFF2-40B4-BE49-F238E27FC236}">
                  <a16:creationId xmlns:a16="http://schemas.microsoft.com/office/drawing/2014/main" id="{DA817079-000B-4866-80CE-3604286607A1}"/>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Arco de bloque 104">
              <a:extLst>
                <a:ext uri="{FF2B5EF4-FFF2-40B4-BE49-F238E27FC236}">
                  <a16:creationId xmlns:a16="http://schemas.microsoft.com/office/drawing/2014/main" id="{55C0A648-5DFE-42AC-9EF5-8310F1EBB035}"/>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6" name="espiral">
            <a:extLst>
              <a:ext uri="{FF2B5EF4-FFF2-40B4-BE49-F238E27FC236}">
                <a16:creationId xmlns:a16="http://schemas.microsoft.com/office/drawing/2014/main" id="{ECBD926A-63B2-4B20-8288-8E4263EAC4A6}"/>
              </a:ext>
            </a:extLst>
          </p:cNvPr>
          <p:cNvGrpSpPr/>
          <p:nvPr/>
        </p:nvGrpSpPr>
        <p:grpSpPr>
          <a:xfrm>
            <a:off x="5885240" y="1803792"/>
            <a:ext cx="416560" cy="360000"/>
            <a:chOff x="5909147" y="294651"/>
            <a:chExt cx="416560" cy="360000"/>
          </a:xfrm>
        </p:grpSpPr>
        <p:sp>
          <p:nvSpPr>
            <p:cNvPr id="107" name="Rectángulo 106">
              <a:extLst>
                <a:ext uri="{FF2B5EF4-FFF2-40B4-BE49-F238E27FC236}">
                  <a16:creationId xmlns:a16="http://schemas.microsoft.com/office/drawing/2014/main" id="{1033E36A-49EE-442B-AAD0-D46FC9469D5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8" name="Rectángulo 107">
              <a:extLst>
                <a:ext uri="{FF2B5EF4-FFF2-40B4-BE49-F238E27FC236}">
                  <a16:creationId xmlns:a16="http://schemas.microsoft.com/office/drawing/2014/main" id="{008F948B-3966-44B1-9650-F5FE2B32E867}"/>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Arco de bloque 108">
              <a:extLst>
                <a:ext uri="{FF2B5EF4-FFF2-40B4-BE49-F238E27FC236}">
                  <a16:creationId xmlns:a16="http://schemas.microsoft.com/office/drawing/2014/main" id="{02D9A88E-7F0C-42AE-9BC9-C361C5455AD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0" name="espiral">
            <a:extLst>
              <a:ext uri="{FF2B5EF4-FFF2-40B4-BE49-F238E27FC236}">
                <a16:creationId xmlns:a16="http://schemas.microsoft.com/office/drawing/2014/main" id="{CA214265-35B5-4C35-BD22-BCD960A5780C}"/>
              </a:ext>
            </a:extLst>
          </p:cNvPr>
          <p:cNvGrpSpPr/>
          <p:nvPr/>
        </p:nvGrpSpPr>
        <p:grpSpPr>
          <a:xfrm>
            <a:off x="5884744" y="2116424"/>
            <a:ext cx="416560" cy="360000"/>
            <a:chOff x="5909147" y="294651"/>
            <a:chExt cx="416560" cy="360000"/>
          </a:xfrm>
        </p:grpSpPr>
        <p:sp>
          <p:nvSpPr>
            <p:cNvPr id="111" name="Rectángulo 110">
              <a:extLst>
                <a:ext uri="{FF2B5EF4-FFF2-40B4-BE49-F238E27FC236}">
                  <a16:creationId xmlns:a16="http://schemas.microsoft.com/office/drawing/2014/main" id="{05384390-F727-4FC9-8B67-0EF234B92D7C}"/>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2" name="Rectángulo 111">
              <a:extLst>
                <a:ext uri="{FF2B5EF4-FFF2-40B4-BE49-F238E27FC236}">
                  <a16:creationId xmlns:a16="http://schemas.microsoft.com/office/drawing/2014/main" id="{A86FF553-96B0-4F4F-894F-FDE8FF6535B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Arco de bloque 112">
              <a:extLst>
                <a:ext uri="{FF2B5EF4-FFF2-40B4-BE49-F238E27FC236}">
                  <a16:creationId xmlns:a16="http://schemas.microsoft.com/office/drawing/2014/main" id="{EFA0C797-8733-4A66-8013-028767ACD148}"/>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4" name="espiral">
            <a:extLst>
              <a:ext uri="{FF2B5EF4-FFF2-40B4-BE49-F238E27FC236}">
                <a16:creationId xmlns:a16="http://schemas.microsoft.com/office/drawing/2014/main" id="{A9B027D6-F8EA-4683-8327-3BEA3BBA3CF1}"/>
              </a:ext>
            </a:extLst>
          </p:cNvPr>
          <p:cNvGrpSpPr/>
          <p:nvPr/>
        </p:nvGrpSpPr>
        <p:grpSpPr>
          <a:xfrm>
            <a:off x="5884248" y="2429056"/>
            <a:ext cx="416560" cy="360000"/>
            <a:chOff x="5909147" y="294651"/>
            <a:chExt cx="416560" cy="360000"/>
          </a:xfrm>
        </p:grpSpPr>
        <p:sp>
          <p:nvSpPr>
            <p:cNvPr id="115" name="Rectángulo 114">
              <a:extLst>
                <a:ext uri="{FF2B5EF4-FFF2-40B4-BE49-F238E27FC236}">
                  <a16:creationId xmlns:a16="http://schemas.microsoft.com/office/drawing/2014/main" id="{B76F027B-7FE0-4FB6-A759-5E77BA768AD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6" name="Rectángulo 115">
              <a:extLst>
                <a:ext uri="{FF2B5EF4-FFF2-40B4-BE49-F238E27FC236}">
                  <a16:creationId xmlns:a16="http://schemas.microsoft.com/office/drawing/2014/main" id="{E7C4F94B-3D10-4749-BAC7-4F4F0EF773B6}"/>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Arco de bloque 116">
              <a:extLst>
                <a:ext uri="{FF2B5EF4-FFF2-40B4-BE49-F238E27FC236}">
                  <a16:creationId xmlns:a16="http://schemas.microsoft.com/office/drawing/2014/main" id="{1C6C672E-278F-448B-91CD-18E8CDBE2C2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8" name="espiral">
            <a:extLst>
              <a:ext uri="{FF2B5EF4-FFF2-40B4-BE49-F238E27FC236}">
                <a16:creationId xmlns:a16="http://schemas.microsoft.com/office/drawing/2014/main" id="{20203543-6B20-4C5F-B7D7-EE080EE4B9AE}"/>
              </a:ext>
            </a:extLst>
          </p:cNvPr>
          <p:cNvGrpSpPr/>
          <p:nvPr/>
        </p:nvGrpSpPr>
        <p:grpSpPr>
          <a:xfrm>
            <a:off x="5883752" y="2741688"/>
            <a:ext cx="416560" cy="360000"/>
            <a:chOff x="5909147" y="294651"/>
            <a:chExt cx="416560" cy="360000"/>
          </a:xfrm>
        </p:grpSpPr>
        <p:sp>
          <p:nvSpPr>
            <p:cNvPr id="119" name="Rectángulo 118">
              <a:extLst>
                <a:ext uri="{FF2B5EF4-FFF2-40B4-BE49-F238E27FC236}">
                  <a16:creationId xmlns:a16="http://schemas.microsoft.com/office/drawing/2014/main" id="{ED7D1397-19EB-4508-A355-E29F1C4ECDA2}"/>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0" name="Rectángulo 119">
              <a:extLst>
                <a:ext uri="{FF2B5EF4-FFF2-40B4-BE49-F238E27FC236}">
                  <a16:creationId xmlns:a16="http://schemas.microsoft.com/office/drawing/2014/main" id="{BB10BBEA-AB91-4202-875D-FEB2F87A3AD7}"/>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Arco de bloque 120">
              <a:extLst>
                <a:ext uri="{FF2B5EF4-FFF2-40B4-BE49-F238E27FC236}">
                  <a16:creationId xmlns:a16="http://schemas.microsoft.com/office/drawing/2014/main" id="{22082112-E770-4599-A4B2-C36A1741F49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2" name="espiral">
            <a:extLst>
              <a:ext uri="{FF2B5EF4-FFF2-40B4-BE49-F238E27FC236}">
                <a16:creationId xmlns:a16="http://schemas.microsoft.com/office/drawing/2014/main" id="{1B9A12BA-272E-480E-87A9-1AD735488BA7}"/>
              </a:ext>
            </a:extLst>
          </p:cNvPr>
          <p:cNvGrpSpPr/>
          <p:nvPr/>
        </p:nvGrpSpPr>
        <p:grpSpPr>
          <a:xfrm>
            <a:off x="5883256" y="3054320"/>
            <a:ext cx="416560" cy="360000"/>
            <a:chOff x="5909147" y="294651"/>
            <a:chExt cx="416560" cy="360000"/>
          </a:xfrm>
        </p:grpSpPr>
        <p:sp>
          <p:nvSpPr>
            <p:cNvPr id="123" name="Rectángulo 122">
              <a:extLst>
                <a:ext uri="{FF2B5EF4-FFF2-40B4-BE49-F238E27FC236}">
                  <a16:creationId xmlns:a16="http://schemas.microsoft.com/office/drawing/2014/main" id="{AB894C6F-1B37-40BD-8A8B-4724C9D87E1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4" name="Rectángulo 123">
              <a:extLst>
                <a:ext uri="{FF2B5EF4-FFF2-40B4-BE49-F238E27FC236}">
                  <a16:creationId xmlns:a16="http://schemas.microsoft.com/office/drawing/2014/main" id="{7753F35A-75A1-4431-91E3-484F58A7F2AA}"/>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5" name="Arco de bloque 124">
              <a:extLst>
                <a:ext uri="{FF2B5EF4-FFF2-40B4-BE49-F238E27FC236}">
                  <a16:creationId xmlns:a16="http://schemas.microsoft.com/office/drawing/2014/main" id="{16DA9F44-9854-4703-8419-F8A8534B0F60}"/>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6" name="espiral">
            <a:extLst>
              <a:ext uri="{FF2B5EF4-FFF2-40B4-BE49-F238E27FC236}">
                <a16:creationId xmlns:a16="http://schemas.microsoft.com/office/drawing/2014/main" id="{ADD7A8AC-7F2E-4AAD-A8F3-3A57DB46D72D}"/>
              </a:ext>
            </a:extLst>
          </p:cNvPr>
          <p:cNvGrpSpPr/>
          <p:nvPr/>
        </p:nvGrpSpPr>
        <p:grpSpPr>
          <a:xfrm>
            <a:off x="5882760" y="3366952"/>
            <a:ext cx="416560" cy="360000"/>
            <a:chOff x="5909147" y="294651"/>
            <a:chExt cx="416560" cy="360000"/>
          </a:xfrm>
        </p:grpSpPr>
        <p:sp>
          <p:nvSpPr>
            <p:cNvPr id="127" name="Rectángulo 126">
              <a:extLst>
                <a:ext uri="{FF2B5EF4-FFF2-40B4-BE49-F238E27FC236}">
                  <a16:creationId xmlns:a16="http://schemas.microsoft.com/office/drawing/2014/main" id="{A3F0BC2F-BEB9-4861-961B-092095698FE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8" name="Rectángulo 127">
              <a:extLst>
                <a:ext uri="{FF2B5EF4-FFF2-40B4-BE49-F238E27FC236}">
                  <a16:creationId xmlns:a16="http://schemas.microsoft.com/office/drawing/2014/main" id="{129F9B99-DCFD-42C6-8886-0BABAED1A30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9" name="Arco de bloque 128">
              <a:extLst>
                <a:ext uri="{FF2B5EF4-FFF2-40B4-BE49-F238E27FC236}">
                  <a16:creationId xmlns:a16="http://schemas.microsoft.com/office/drawing/2014/main" id="{632C6C6C-B192-486F-B711-F32ABE515B5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0" name="espiral">
            <a:extLst>
              <a:ext uri="{FF2B5EF4-FFF2-40B4-BE49-F238E27FC236}">
                <a16:creationId xmlns:a16="http://schemas.microsoft.com/office/drawing/2014/main" id="{607B8928-D4F0-4A87-A0A5-47D32C016656}"/>
              </a:ext>
            </a:extLst>
          </p:cNvPr>
          <p:cNvGrpSpPr/>
          <p:nvPr/>
        </p:nvGrpSpPr>
        <p:grpSpPr>
          <a:xfrm>
            <a:off x="5882264" y="3679584"/>
            <a:ext cx="416560" cy="360000"/>
            <a:chOff x="5909147" y="294651"/>
            <a:chExt cx="416560" cy="360000"/>
          </a:xfrm>
        </p:grpSpPr>
        <p:sp>
          <p:nvSpPr>
            <p:cNvPr id="131" name="Rectángulo 130">
              <a:extLst>
                <a:ext uri="{FF2B5EF4-FFF2-40B4-BE49-F238E27FC236}">
                  <a16:creationId xmlns:a16="http://schemas.microsoft.com/office/drawing/2014/main" id="{F810CF52-4BE5-4FFF-BD8E-5F4341EDA081}"/>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2" name="Rectángulo 131">
              <a:extLst>
                <a:ext uri="{FF2B5EF4-FFF2-40B4-BE49-F238E27FC236}">
                  <a16:creationId xmlns:a16="http://schemas.microsoft.com/office/drawing/2014/main" id="{5D92E67A-65D8-42E7-BCD7-C852CBC990BF}"/>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3" name="Arco de bloque 132">
              <a:extLst>
                <a:ext uri="{FF2B5EF4-FFF2-40B4-BE49-F238E27FC236}">
                  <a16:creationId xmlns:a16="http://schemas.microsoft.com/office/drawing/2014/main" id="{DE06BF42-DC56-49EB-8C10-2C6C35BB757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4" name="espiral">
            <a:extLst>
              <a:ext uri="{FF2B5EF4-FFF2-40B4-BE49-F238E27FC236}">
                <a16:creationId xmlns:a16="http://schemas.microsoft.com/office/drawing/2014/main" id="{E1BE660D-BD9C-44B0-8CB0-9EE7B101C79E}"/>
              </a:ext>
            </a:extLst>
          </p:cNvPr>
          <p:cNvGrpSpPr/>
          <p:nvPr/>
        </p:nvGrpSpPr>
        <p:grpSpPr>
          <a:xfrm>
            <a:off x="5881768" y="3992216"/>
            <a:ext cx="416560" cy="360000"/>
            <a:chOff x="5909147" y="294651"/>
            <a:chExt cx="416560" cy="360000"/>
          </a:xfrm>
        </p:grpSpPr>
        <p:sp>
          <p:nvSpPr>
            <p:cNvPr id="135" name="Rectángulo 134">
              <a:extLst>
                <a:ext uri="{FF2B5EF4-FFF2-40B4-BE49-F238E27FC236}">
                  <a16:creationId xmlns:a16="http://schemas.microsoft.com/office/drawing/2014/main" id="{145E0EBD-E32F-4BFB-989F-B5BE4E3A0F7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6" name="Rectángulo 135">
              <a:extLst>
                <a:ext uri="{FF2B5EF4-FFF2-40B4-BE49-F238E27FC236}">
                  <a16:creationId xmlns:a16="http://schemas.microsoft.com/office/drawing/2014/main" id="{67F24D1A-0BD0-45CC-9428-5C67B37A805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7" name="Arco de bloque 136">
              <a:extLst>
                <a:ext uri="{FF2B5EF4-FFF2-40B4-BE49-F238E27FC236}">
                  <a16:creationId xmlns:a16="http://schemas.microsoft.com/office/drawing/2014/main" id="{4BC14AC9-BCD3-44A5-80C8-FDE9CA0C142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8" name="espiral">
            <a:extLst>
              <a:ext uri="{FF2B5EF4-FFF2-40B4-BE49-F238E27FC236}">
                <a16:creationId xmlns:a16="http://schemas.microsoft.com/office/drawing/2014/main" id="{FF3911A7-CC26-4F38-BD53-F8FCD3F6EE17}"/>
              </a:ext>
            </a:extLst>
          </p:cNvPr>
          <p:cNvGrpSpPr/>
          <p:nvPr/>
        </p:nvGrpSpPr>
        <p:grpSpPr>
          <a:xfrm>
            <a:off x="5881272" y="4304848"/>
            <a:ext cx="416560" cy="360000"/>
            <a:chOff x="5909147" y="294651"/>
            <a:chExt cx="416560" cy="360000"/>
          </a:xfrm>
        </p:grpSpPr>
        <p:sp>
          <p:nvSpPr>
            <p:cNvPr id="139" name="Rectángulo 138">
              <a:extLst>
                <a:ext uri="{FF2B5EF4-FFF2-40B4-BE49-F238E27FC236}">
                  <a16:creationId xmlns:a16="http://schemas.microsoft.com/office/drawing/2014/main" id="{6525DEDE-63E9-4527-B939-38EF0040654D}"/>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0" name="Rectángulo 139">
              <a:extLst>
                <a:ext uri="{FF2B5EF4-FFF2-40B4-BE49-F238E27FC236}">
                  <a16:creationId xmlns:a16="http://schemas.microsoft.com/office/drawing/2014/main" id="{211CB566-B8ED-4B7D-87C0-E8365841FF9E}"/>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1" name="Arco de bloque 140">
              <a:extLst>
                <a:ext uri="{FF2B5EF4-FFF2-40B4-BE49-F238E27FC236}">
                  <a16:creationId xmlns:a16="http://schemas.microsoft.com/office/drawing/2014/main" id="{737D3343-3A7F-46F0-A35F-FF7862DAAF7E}"/>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42" name="espiral">
            <a:extLst>
              <a:ext uri="{FF2B5EF4-FFF2-40B4-BE49-F238E27FC236}">
                <a16:creationId xmlns:a16="http://schemas.microsoft.com/office/drawing/2014/main" id="{C1CABA70-5709-46FE-A261-2DFB1514732F}"/>
              </a:ext>
            </a:extLst>
          </p:cNvPr>
          <p:cNvGrpSpPr/>
          <p:nvPr/>
        </p:nvGrpSpPr>
        <p:grpSpPr>
          <a:xfrm>
            <a:off x="5880776" y="4617480"/>
            <a:ext cx="416560" cy="360000"/>
            <a:chOff x="5909147" y="294651"/>
            <a:chExt cx="416560" cy="360000"/>
          </a:xfrm>
        </p:grpSpPr>
        <p:sp>
          <p:nvSpPr>
            <p:cNvPr id="143" name="Rectángulo 142">
              <a:extLst>
                <a:ext uri="{FF2B5EF4-FFF2-40B4-BE49-F238E27FC236}">
                  <a16:creationId xmlns:a16="http://schemas.microsoft.com/office/drawing/2014/main" id="{D79DEEDC-F8C8-4216-A6E4-AC1CE65A6D30}"/>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4" name="Rectángulo 143">
              <a:extLst>
                <a:ext uri="{FF2B5EF4-FFF2-40B4-BE49-F238E27FC236}">
                  <a16:creationId xmlns:a16="http://schemas.microsoft.com/office/drawing/2014/main" id="{DA06132F-C509-4572-A2AE-8A68E7514AC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Arco de bloque 144">
              <a:extLst>
                <a:ext uri="{FF2B5EF4-FFF2-40B4-BE49-F238E27FC236}">
                  <a16:creationId xmlns:a16="http://schemas.microsoft.com/office/drawing/2014/main" id="{1A13CA79-4EBC-4FC2-A0E6-9F406AF02A78}"/>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46" name="espiral">
            <a:extLst>
              <a:ext uri="{FF2B5EF4-FFF2-40B4-BE49-F238E27FC236}">
                <a16:creationId xmlns:a16="http://schemas.microsoft.com/office/drawing/2014/main" id="{9C09FD85-B60C-4211-8FB0-14BA4AE21293}"/>
              </a:ext>
            </a:extLst>
          </p:cNvPr>
          <p:cNvGrpSpPr/>
          <p:nvPr/>
        </p:nvGrpSpPr>
        <p:grpSpPr>
          <a:xfrm>
            <a:off x="5880280" y="4930112"/>
            <a:ext cx="416560" cy="360000"/>
            <a:chOff x="5909147" y="294651"/>
            <a:chExt cx="416560" cy="360000"/>
          </a:xfrm>
        </p:grpSpPr>
        <p:sp>
          <p:nvSpPr>
            <p:cNvPr id="147" name="Rectángulo 146">
              <a:extLst>
                <a:ext uri="{FF2B5EF4-FFF2-40B4-BE49-F238E27FC236}">
                  <a16:creationId xmlns:a16="http://schemas.microsoft.com/office/drawing/2014/main" id="{7EA269E6-B1F6-41F4-98FA-7B78D5F74D24}"/>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8" name="Rectángulo 147">
              <a:extLst>
                <a:ext uri="{FF2B5EF4-FFF2-40B4-BE49-F238E27FC236}">
                  <a16:creationId xmlns:a16="http://schemas.microsoft.com/office/drawing/2014/main" id="{0EB4ED47-91CB-4E69-87C5-B3F710410E6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Arco de bloque 148">
              <a:extLst>
                <a:ext uri="{FF2B5EF4-FFF2-40B4-BE49-F238E27FC236}">
                  <a16:creationId xmlns:a16="http://schemas.microsoft.com/office/drawing/2014/main" id="{4BC76ACF-3F53-4E95-8FDB-9C138592927F}"/>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0" name="espiral">
            <a:extLst>
              <a:ext uri="{FF2B5EF4-FFF2-40B4-BE49-F238E27FC236}">
                <a16:creationId xmlns:a16="http://schemas.microsoft.com/office/drawing/2014/main" id="{613F9ADA-9D10-4725-9D83-2B89786069C0}"/>
              </a:ext>
            </a:extLst>
          </p:cNvPr>
          <p:cNvGrpSpPr/>
          <p:nvPr/>
        </p:nvGrpSpPr>
        <p:grpSpPr>
          <a:xfrm>
            <a:off x="5879784" y="5242744"/>
            <a:ext cx="416560" cy="360000"/>
            <a:chOff x="5909147" y="294651"/>
            <a:chExt cx="416560" cy="360000"/>
          </a:xfrm>
        </p:grpSpPr>
        <p:sp>
          <p:nvSpPr>
            <p:cNvPr id="151" name="Rectángulo 150">
              <a:extLst>
                <a:ext uri="{FF2B5EF4-FFF2-40B4-BE49-F238E27FC236}">
                  <a16:creationId xmlns:a16="http://schemas.microsoft.com/office/drawing/2014/main" id="{617DF723-613D-418B-9F1D-8AD037FEC9D9}"/>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2" name="Rectángulo 151">
              <a:extLst>
                <a:ext uri="{FF2B5EF4-FFF2-40B4-BE49-F238E27FC236}">
                  <a16:creationId xmlns:a16="http://schemas.microsoft.com/office/drawing/2014/main" id="{63637795-7B38-4DD0-9955-BB20472624E1}"/>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Arco de bloque 152">
              <a:extLst>
                <a:ext uri="{FF2B5EF4-FFF2-40B4-BE49-F238E27FC236}">
                  <a16:creationId xmlns:a16="http://schemas.microsoft.com/office/drawing/2014/main" id="{1407057F-757C-4CB5-94B2-E6BE4883119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4" name="espiral">
            <a:extLst>
              <a:ext uri="{FF2B5EF4-FFF2-40B4-BE49-F238E27FC236}">
                <a16:creationId xmlns:a16="http://schemas.microsoft.com/office/drawing/2014/main" id="{5CF20F3A-AFBA-4002-A864-1E4AE39D0280}"/>
              </a:ext>
            </a:extLst>
          </p:cNvPr>
          <p:cNvGrpSpPr/>
          <p:nvPr/>
        </p:nvGrpSpPr>
        <p:grpSpPr>
          <a:xfrm>
            <a:off x="5879288" y="5555376"/>
            <a:ext cx="416560" cy="360000"/>
            <a:chOff x="5909147" y="294651"/>
            <a:chExt cx="416560" cy="360000"/>
          </a:xfrm>
        </p:grpSpPr>
        <p:sp>
          <p:nvSpPr>
            <p:cNvPr id="155" name="Rectángulo 154">
              <a:extLst>
                <a:ext uri="{FF2B5EF4-FFF2-40B4-BE49-F238E27FC236}">
                  <a16:creationId xmlns:a16="http://schemas.microsoft.com/office/drawing/2014/main" id="{3666F579-64D4-4610-AC3D-8C0A6BF3E28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6" name="Rectángulo 155">
              <a:extLst>
                <a:ext uri="{FF2B5EF4-FFF2-40B4-BE49-F238E27FC236}">
                  <a16:creationId xmlns:a16="http://schemas.microsoft.com/office/drawing/2014/main" id="{1A0115EA-4248-4CC9-9BAD-8F732082F8E5}"/>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7" name="Arco de bloque 156">
              <a:extLst>
                <a:ext uri="{FF2B5EF4-FFF2-40B4-BE49-F238E27FC236}">
                  <a16:creationId xmlns:a16="http://schemas.microsoft.com/office/drawing/2014/main" id="{6F8496AC-3833-4B5D-85A6-49EC73822EA1}"/>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8" name="espiral">
            <a:extLst>
              <a:ext uri="{FF2B5EF4-FFF2-40B4-BE49-F238E27FC236}">
                <a16:creationId xmlns:a16="http://schemas.microsoft.com/office/drawing/2014/main" id="{AE29F915-7563-4239-A562-F2E624ED9333}"/>
              </a:ext>
            </a:extLst>
          </p:cNvPr>
          <p:cNvGrpSpPr/>
          <p:nvPr/>
        </p:nvGrpSpPr>
        <p:grpSpPr>
          <a:xfrm>
            <a:off x="5878792" y="5868008"/>
            <a:ext cx="416560" cy="360000"/>
            <a:chOff x="5909147" y="294651"/>
            <a:chExt cx="416560" cy="360000"/>
          </a:xfrm>
        </p:grpSpPr>
        <p:sp>
          <p:nvSpPr>
            <p:cNvPr id="159" name="Rectángulo 158">
              <a:extLst>
                <a:ext uri="{FF2B5EF4-FFF2-40B4-BE49-F238E27FC236}">
                  <a16:creationId xmlns:a16="http://schemas.microsoft.com/office/drawing/2014/main" id="{5BB9608B-6142-4FB9-AC55-EFA46BE66970}"/>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0" name="Rectángulo 159">
              <a:extLst>
                <a:ext uri="{FF2B5EF4-FFF2-40B4-BE49-F238E27FC236}">
                  <a16:creationId xmlns:a16="http://schemas.microsoft.com/office/drawing/2014/main" id="{C5499365-8864-4C00-8CC3-F31BBDB7F75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1" name="Arco de bloque 160">
              <a:extLst>
                <a:ext uri="{FF2B5EF4-FFF2-40B4-BE49-F238E27FC236}">
                  <a16:creationId xmlns:a16="http://schemas.microsoft.com/office/drawing/2014/main" id="{CB5DA50D-FB45-4D90-90D3-708BE2085E5D}"/>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62" name="espiral">
            <a:extLst>
              <a:ext uri="{FF2B5EF4-FFF2-40B4-BE49-F238E27FC236}">
                <a16:creationId xmlns:a16="http://schemas.microsoft.com/office/drawing/2014/main" id="{29F78B4F-C213-4B45-BC9D-69C546E6A6EF}"/>
              </a:ext>
            </a:extLst>
          </p:cNvPr>
          <p:cNvGrpSpPr/>
          <p:nvPr/>
        </p:nvGrpSpPr>
        <p:grpSpPr>
          <a:xfrm>
            <a:off x="5878296" y="6180640"/>
            <a:ext cx="416560" cy="360000"/>
            <a:chOff x="5909147" y="294651"/>
            <a:chExt cx="416560" cy="360000"/>
          </a:xfrm>
        </p:grpSpPr>
        <p:sp>
          <p:nvSpPr>
            <p:cNvPr id="163" name="Rectángulo 162">
              <a:extLst>
                <a:ext uri="{FF2B5EF4-FFF2-40B4-BE49-F238E27FC236}">
                  <a16:creationId xmlns:a16="http://schemas.microsoft.com/office/drawing/2014/main" id="{237036CD-A350-45FB-A813-052580AFEA1C}"/>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4" name="Rectángulo 163">
              <a:extLst>
                <a:ext uri="{FF2B5EF4-FFF2-40B4-BE49-F238E27FC236}">
                  <a16:creationId xmlns:a16="http://schemas.microsoft.com/office/drawing/2014/main" id="{859F8D73-3772-4A05-847C-9669FB93A5D3}"/>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5" name="Arco de bloque 164">
              <a:extLst>
                <a:ext uri="{FF2B5EF4-FFF2-40B4-BE49-F238E27FC236}">
                  <a16:creationId xmlns:a16="http://schemas.microsoft.com/office/drawing/2014/main" id="{DA451D6D-5F20-4626-914A-2D804210FE6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166" name="CuadroTexto 165">
            <a:extLst>
              <a:ext uri="{FF2B5EF4-FFF2-40B4-BE49-F238E27FC236}">
                <a16:creationId xmlns:a16="http://schemas.microsoft.com/office/drawing/2014/main" id="{41A00350-9202-4281-B4E8-03BBB8F085D9}"/>
              </a:ext>
            </a:extLst>
          </p:cNvPr>
          <p:cNvSpPr txBox="1"/>
          <p:nvPr/>
        </p:nvSpPr>
        <p:spPr>
          <a:xfrm>
            <a:off x="6446177" y="452657"/>
            <a:ext cx="5076088" cy="1200329"/>
          </a:xfrm>
          <a:prstGeom prst="rect">
            <a:avLst/>
          </a:prstGeom>
          <a:solidFill>
            <a:schemeClr val="bg1"/>
          </a:solidFill>
        </p:spPr>
        <p:txBody>
          <a:bodyPr wrap="square">
            <a:spAutoFit/>
          </a:bodyPr>
          <a:lstStyle/>
          <a:p>
            <a:r>
              <a:rPr lang="es-ES" sz="2400" b="0" i="0" dirty="0">
                <a:effectLst/>
                <a:latin typeface="Georgia Belle Skinny" panose="02000603000000000000" pitchFamily="2" charset="0"/>
                <a:ea typeface="Georgia Belle Skinny" panose="02000603000000000000" pitchFamily="2" charset="0"/>
              </a:rPr>
              <a:t>Había una vez un príncipe que quería casarse con una princesa, pero tenía que ser una princesa genuina.</a:t>
            </a:r>
            <a:endParaRPr lang="es-MX" sz="2400" dirty="0">
              <a:latin typeface="Georgia Belle Skinny" panose="02000603000000000000" pitchFamily="2" charset="0"/>
              <a:ea typeface="Georgia Belle Skinny" panose="02000603000000000000" pitchFamily="2" charset="0"/>
            </a:endParaRPr>
          </a:p>
        </p:txBody>
      </p:sp>
      <p:pic>
        <p:nvPicPr>
          <p:cNvPr id="1026" name="Picture 2" descr="Principe III | Blancanieves bebé, Imagenes de princesas bebes, Bebé clipart">
            <a:extLst>
              <a:ext uri="{FF2B5EF4-FFF2-40B4-BE49-F238E27FC236}">
                <a16:creationId xmlns:a16="http://schemas.microsoft.com/office/drawing/2014/main" id="{27BFFCD4-4A78-401D-9EDC-625163EEB4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0641" y="3669604"/>
            <a:ext cx="1679590" cy="2737015"/>
          </a:xfrm>
          <a:prstGeom prst="rect">
            <a:avLst/>
          </a:prstGeom>
          <a:noFill/>
          <a:extLst>
            <a:ext uri="{909E8E84-426E-40DD-AFC4-6F175D3DCCD1}">
              <a14:hiddenFill xmlns:a14="http://schemas.microsoft.com/office/drawing/2010/main">
                <a:solidFill>
                  <a:srgbClr val="FFFFFF"/>
                </a:solidFill>
              </a14:hiddenFill>
            </a:ext>
          </a:extLst>
        </p:spPr>
      </p:pic>
      <p:sp>
        <p:nvSpPr>
          <p:cNvPr id="3" name="Bocadillo nube: nube 2">
            <a:extLst>
              <a:ext uri="{FF2B5EF4-FFF2-40B4-BE49-F238E27FC236}">
                <a16:creationId xmlns:a16="http://schemas.microsoft.com/office/drawing/2014/main" id="{95227FE2-CD0E-4E75-8E9B-5E2383FADA24}"/>
              </a:ext>
            </a:extLst>
          </p:cNvPr>
          <p:cNvSpPr/>
          <p:nvPr/>
        </p:nvSpPr>
        <p:spPr>
          <a:xfrm>
            <a:off x="9140169" y="2574386"/>
            <a:ext cx="2403059" cy="1504676"/>
          </a:xfrm>
          <a:custGeom>
            <a:avLst/>
            <a:gdLst>
              <a:gd name="connsiteX0" fmla="*/ 216942 w 2403059"/>
              <a:gd name="connsiteY0" fmla="*/ 500513 h 1504676"/>
              <a:gd name="connsiteX1" fmla="*/ 312787 w 2403059"/>
              <a:gd name="connsiteY1" fmla="*/ 240574 h 1504676"/>
              <a:gd name="connsiteX2" fmla="*/ 779047 w 2403059"/>
              <a:gd name="connsiteY2" fmla="*/ 181188 h 1504676"/>
              <a:gd name="connsiteX3" fmla="*/ 1249145 w 2403059"/>
              <a:gd name="connsiteY3" fmla="*/ 119538 h 1504676"/>
              <a:gd name="connsiteX4" fmla="*/ 1432323 w 2403059"/>
              <a:gd name="connsiteY4" fmla="*/ 6966 h 1504676"/>
              <a:gd name="connsiteX5" fmla="*/ 1659501 w 2403059"/>
              <a:gd name="connsiteY5" fmla="*/ 86414 h 1504676"/>
              <a:gd name="connsiteX6" fmla="*/ 1972677 w 2403059"/>
              <a:gd name="connsiteY6" fmla="*/ 24033 h 1504676"/>
              <a:gd name="connsiteX7" fmla="*/ 2131491 w 2403059"/>
              <a:gd name="connsiteY7" fmla="*/ 194214 h 1504676"/>
              <a:gd name="connsiteX8" fmla="*/ 2335306 w 2403059"/>
              <a:gd name="connsiteY8" fmla="*/ 359380 h 1504676"/>
              <a:gd name="connsiteX9" fmla="*/ 2326183 w 2403059"/>
              <a:gd name="connsiteY9" fmla="*/ 538478 h 1504676"/>
              <a:gd name="connsiteX10" fmla="*/ 2392823 w 2403059"/>
              <a:gd name="connsiteY10" fmla="*/ 812316 h 1504676"/>
              <a:gd name="connsiteX11" fmla="*/ 2080648 w 2403059"/>
              <a:gd name="connsiteY11" fmla="*/ 1052019 h 1504676"/>
              <a:gd name="connsiteX12" fmla="*/ 1968895 w 2403059"/>
              <a:gd name="connsiteY12" fmla="*/ 1257414 h 1504676"/>
              <a:gd name="connsiteX13" fmla="*/ 1588410 w 2403059"/>
              <a:gd name="connsiteY13" fmla="*/ 1282283 h 1504676"/>
              <a:gd name="connsiteX14" fmla="*/ 1316509 w 2403059"/>
              <a:gd name="connsiteY14" fmla="*/ 1501401 h 1504676"/>
              <a:gd name="connsiteX15" fmla="*/ 916722 w 2403059"/>
              <a:gd name="connsiteY15" fmla="*/ 1367652 h 1504676"/>
              <a:gd name="connsiteX16" fmla="*/ 322855 w 2403059"/>
              <a:gd name="connsiteY16" fmla="*/ 1235506 h 1504676"/>
              <a:gd name="connsiteX17" fmla="*/ 61745 w 2403059"/>
              <a:gd name="connsiteY17" fmla="*/ 1088451 h 1504676"/>
              <a:gd name="connsiteX18" fmla="*/ 117538 w 2403059"/>
              <a:gd name="connsiteY18" fmla="*/ 889953 h 1504676"/>
              <a:gd name="connsiteX19" fmla="*/ -279 w 2403059"/>
              <a:gd name="connsiteY19" fmla="*/ 686299 h 1504676"/>
              <a:gd name="connsiteX20" fmla="*/ 214884 w 2403059"/>
              <a:gd name="connsiteY20" fmla="*/ 505285 h 1504676"/>
              <a:gd name="connsiteX21" fmla="*/ 216942 w 2403059"/>
              <a:gd name="connsiteY21" fmla="*/ 500513 h 1504676"/>
              <a:gd name="connsiteX0" fmla="*/ -294536 w 2403059"/>
              <a:gd name="connsiteY0" fmla="*/ 1952061 h 1504676"/>
              <a:gd name="connsiteX1" fmla="*/ -336333 w 2403059"/>
              <a:gd name="connsiteY1" fmla="*/ 1993858 h 1504676"/>
              <a:gd name="connsiteX2" fmla="*/ -378130 w 2403059"/>
              <a:gd name="connsiteY2" fmla="*/ 1952061 h 1504676"/>
              <a:gd name="connsiteX3" fmla="*/ -336333 w 2403059"/>
              <a:gd name="connsiteY3" fmla="*/ 1910264 h 1504676"/>
              <a:gd name="connsiteX4" fmla="*/ -294536 w 2403059"/>
              <a:gd name="connsiteY4" fmla="*/ 1952061 h 1504676"/>
              <a:gd name="connsiteX0" fmla="*/ -12785 w 2403059"/>
              <a:gd name="connsiteY0" fmla="*/ 1764867 h 1504676"/>
              <a:gd name="connsiteX1" fmla="*/ -96378 w 2403059"/>
              <a:gd name="connsiteY1" fmla="*/ 1848460 h 1504676"/>
              <a:gd name="connsiteX2" fmla="*/ -179971 w 2403059"/>
              <a:gd name="connsiteY2" fmla="*/ 1764867 h 1504676"/>
              <a:gd name="connsiteX3" fmla="*/ -96378 w 2403059"/>
              <a:gd name="connsiteY3" fmla="*/ 1681274 h 1504676"/>
              <a:gd name="connsiteX4" fmla="*/ -12785 w 2403059"/>
              <a:gd name="connsiteY4" fmla="*/ 1764867 h 1504676"/>
              <a:gd name="connsiteX0" fmla="*/ 334875 w 2403059"/>
              <a:gd name="connsiteY0" fmla="*/ 1526256 h 1504676"/>
              <a:gd name="connsiteX1" fmla="*/ 209485 w 2403059"/>
              <a:gd name="connsiteY1" fmla="*/ 1651646 h 1504676"/>
              <a:gd name="connsiteX2" fmla="*/ 84095 w 2403059"/>
              <a:gd name="connsiteY2" fmla="*/ 1526256 h 1504676"/>
              <a:gd name="connsiteX3" fmla="*/ 209485 w 2403059"/>
              <a:gd name="connsiteY3" fmla="*/ 1400866 h 1504676"/>
              <a:gd name="connsiteX4" fmla="*/ 334875 w 2403059"/>
              <a:gd name="connsiteY4" fmla="*/ 1526256 h 1504676"/>
              <a:gd name="connsiteX0" fmla="*/ 261054 w 2403059"/>
              <a:gd name="connsiteY0" fmla="*/ 911757 h 1504676"/>
              <a:gd name="connsiteX1" fmla="*/ 120152 w 2403059"/>
              <a:gd name="connsiteY1" fmla="*/ 883997 h 1504676"/>
              <a:gd name="connsiteX2" fmla="*/ 385379 w 2403059"/>
              <a:gd name="connsiteY2" fmla="*/ 1215548 h 1504676"/>
              <a:gd name="connsiteX3" fmla="*/ 323745 w 2403059"/>
              <a:gd name="connsiteY3" fmla="*/ 1228818 h 1504676"/>
              <a:gd name="connsiteX4" fmla="*/ 916611 w 2403059"/>
              <a:gd name="connsiteY4" fmla="*/ 1361522 h 1504676"/>
              <a:gd name="connsiteX5" fmla="*/ 879452 w 2403059"/>
              <a:gd name="connsiteY5" fmla="*/ 1300917 h 1504676"/>
              <a:gd name="connsiteX6" fmla="*/ 1603541 w 2403059"/>
              <a:gd name="connsiteY6" fmla="*/ 1210393 h 1504676"/>
              <a:gd name="connsiteX7" fmla="*/ 1588689 w 2403059"/>
              <a:gd name="connsiteY7" fmla="*/ 1276884 h 1504676"/>
              <a:gd name="connsiteX8" fmla="*/ 1898472 w 2403059"/>
              <a:gd name="connsiteY8" fmla="*/ 799498 h 1504676"/>
              <a:gd name="connsiteX9" fmla="*/ 2079313 w 2403059"/>
              <a:gd name="connsiteY9" fmla="*/ 1048048 h 1504676"/>
              <a:gd name="connsiteX10" fmla="*/ 2325070 w 2403059"/>
              <a:gd name="connsiteY10" fmla="*/ 534786 h 1504676"/>
              <a:gd name="connsiteX11" fmla="*/ 2244523 w 2403059"/>
              <a:gd name="connsiteY11" fmla="*/ 627993 h 1504676"/>
              <a:gd name="connsiteX12" fmla="*/ 2131824 w 2403059"/>
              <a:gd name="connsiteY12" fmla="*/ 188990 h 1504676"/>
              <a:gd name="connsiteX13" fmla="*/ 2136052 w 2403059"/>
              <a:gd name="connsiteY13" fmla="*/ 233015 h 1504676"/>
              <a:gd name="connsiteX14" fmla="*/ 1617503 w 2403059"/>
              <a:gd name="connsiteY14" fmla="*/ 137649 h 1504676"/>
              <a:gd name="connsiteX15" fmla="*/ 1658778 w 2403059"/>
              <a:gd name="connsiteY15" fmla="*/ 81503 h 1504676"/>
              <a:gd name="connsiteX16" fmla="*/ 1231623 w 2403059"/>
              <a:gd name="connsiteY16" fmla="*/ 164399 h 1504676"/>
              <a:gd name="connsiteX17" fmla="*/ 1251593 w 2403059"/>
              <a:gd name="connsiteY17" fmla="*/ 115985 h 1504676"/>
              <a:gd name="connsiteX18" fmla="*/ 778769 w 2403059"/>
              <a:gd name="connsiteY18" fmla="*/ 180839 h 1504676"/>
              <a:gd name="connsiteX19" fmla="*/ 851083 w 2403059"/>
              <a:gd name="connsiteY19" fmla="*/ 227791 h 1504676"/>
              <a:gd name="connsiteX20" fmla="*/ 229570 w 2403059"/>
              <a:gd name="connsiteY20" fmla="*/ 549938 h 1504676"/>
              <a:gd name="connsiteX21" fmla="*/ 216942 w 2403059"/>
              <a:gd name="connsiteY21" fmla="*/ 500513 h 150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03059" h="1504676" extrusionOk="0">
                <a:moveTo>
                  <a:pt x="216942" y="500513"/>
                </a:moveTo>
                <a:cubicBezTo>
                  <a:pt x="198803" y="407025"/>
                  <a:pt x="250923" y="302460"/>
                  <a:pt x="312787" y="240574"/>
                </a:cubicBezTo>
                <a:cubicBezTo>
                  <a:pt x="443081" y="161514"/>
                  <a:pt x="642521" y="90022"/>
                  <a:pt x="779047" y="181188"/>
                </a:cubicBezTo>
                <a:cubicBezTo>
                  <a:pt x="828330" y="-310"/>
                  <a:pt x="1120675" y="-41614"/>
                  <a:pt x="1249145" y="119538"/>
                </a:cubicBezTo>
                <a:cubicBezTo>
                  <a:pt x="1291764" y="76117"/>
                  <a:pt x="1360032" y="10563"/>
                  <a:pt x="1432323" y="6966"/>
                </a:cubicBezTo>
                <a:cubicBezTo>
                  <a:pt x="1524910" y="-18052"/>
                  <a:pt x="1616667" y="41999"/>
                  <a:pt x="1659501" y="86414"/>
                </a:cubicBezTo>
                <a:cubicBezTo>
                  <a:pt x="1730199" y="5113"/>
                  <a:pt x="1846371" y="13974"/>
                  <a:pt x="1972677" y="24033"/>
                </a:cubicBezTo>
                <a:cubicBezTo>
                  <a:pt x="2064257" y="71617"/>
                  <a:pt x="2127091" y="116083"/>
                  <a:pt x="2131491" y="194214"/>
                </a:cubicBezTo>
                <a:cubicBezTo>
                  <a:pt x="2214014" y="219102"/>
                  <a:pt x="2294955" y="266344"/>
                  <a:pt x="2335306" y="359380"/>
                </a:cubicBezTo>
                <a:cubicBezTo>
                  <a:pt x="2376368" y="415078"/>
                  <a:pt x="2343039" y="485208"/>
                  <a:pt x="2326183" y="538478"/>
                </a:cubicBezTo>
                <a:cubicBezTo>
                  <a:pt x="2383380" y="630471"/>
                  <a:pt x="2412576" y="742448"/>
                  <a:pt x="2392823" y="812316"/>
                </a:cubicBezTo>
                <a:cubicBezTo>
                  <a:pt x="2354521" y="895317"/>
                  <a:pt x="2219601" y="1059266"/>
                  <a:pt x="2080648" y="1052019"/>
                </a:cubicBezTo>
                <a:cubicBezTo>
                  <a:pt x="2058490" y="1126048"/>
                  <a:pt x="2027017" y="1224503"/>
                  <a:pt x="1968895" y="1257414"/>
                </a:cubicBezTo>
                <a:cubicBezTo>
                  <a:pt x="1869868" y="1314641"/>
                  <a:pt x="1723505" y="1323109"/>
                  <a:pt x="1588410" y="1282283"/>
                </a:cubicBezTo>
                <a:cubicBezTo>
                  <a:pt x="1568237" y="1386282"/>
                  <a:pt x="1480155" y="1482329"/>
                  <a:pt x="1316509" y="1501401"/>
                </a:cubicBezTo>
                <a:cubicBezTo>
                  <a:pt x="1174435" y="1510521"/>
                  <a:pt x="1025231" y="1483936"/>
                  <a:pt x="916722" y="1367652"/>
                </a:cubicBezTo>
                <a:cubicBezTo>
                  <a:pt x="729132" y="1466802"/>
                  <a:pt x="500635" y="1386483"/>
                  <a:pt x="322855" y="1235506"/>
                </a:cubicBezTo>
                <a:cubicBezTo>
                  <a:pt x="216182" y="1243969"/>
                  <a:pt x="99223" y="1196907"/>
                  <a:pt x="61745" y="1088451"/>
                </a:cubicBezTo>
                <a:cubicBezTo>
                  <a:pt x="59640" y="1019712"/>
                  <a:pt x="74356" y="934882"/>
                  <a:pt x="117538" y="889953"/>
                </a:cubicBezTo>
                <a:cubicBezTo>
                  <a:pt x="18761" y="849842"/>
                  <a:pt x="-20554" y="772043"/>
                  <a:pt x="-279" y="686299"/>
                </a:cubicBezTo>
                <a:cubicBezTo>
                  <a:pt x="21080" y="577035"/>
                  <a:pt x="85192" y="512736"/>
                  <a:pt x="214884" y="505285"/>
                </a:cubicBezTo>
                <a:cubicBezTo>
                  <a:pt x="215450" y="503793"/>
                  <a:pt x="215865" y="502326"/>
                  <a:pt x="216942" y="500513"/>
                </a:cubicBezTo>
                <a:close/>
              </a:path>
              <a:path w="2403059" h="1504676" extrusionOk="0">
                <a:moveTo>
                  <a:pt x="-294536" y="1952061"/>
                </a:moveTo>
                <a:cubicBezTo>
                  <a:pt x="-289168" y="1974076"/>
                  <a:pt x="-315613" y="1993709"/>
                  <a:pt x="-336333" y="1993858"/>
                </a:cubicBezTo>
                <a:cubicBezTo>
                  <a:pt x="-361289" y="1996314"/>
                  <a:pt x="-373168" y="1972852"/>
                  <a:pt x="-378130" y="1952061"/>
                </a:cubicBezTo>
                <a:cubicBezTo>
                  <a:pt x="-379354" y="1931702"/>
                  <a:pt x="-356645" y="1914116"/>
                  <a:pt x="-336333" y="1910264"/>
                </a:cubicBezTo>
                <a:cubicBezTo>
                  <a:pt x="-312062" y="1912249"/>
                  <a:pt x="-295428" y="1925126"/>
                  <a:pt x="-294536" y="1952061"/>
                </a:cubicBezTo>
                <a:close/>
              </a:path>
              <a:path w="2403059" h="1504676" extrusionOk="0">
                <a:moveTo>
                  <a:pt x="-12785" y="1764867"/>
                </a:moveTo>
                <a:cubicBezTo>
                  <a:pt x="-4852" y="1809317"/>
                  <a:pt x="-56543" y="1858707"/>
                  <a:pt x="-96378" y="1848460"/>
                </a:cubicBezTo>
                <a:cubicBezTo>
                  <a:pt x="-151592" y="1848054"/>
                  <a:pt x="-178626" y="1811200"/>
                  <a:pt x="-179971" y="1764867"/>
                </a:cubicBezTo>
                <a:cubicBezTo>
                  <a:pt x="-180978" y="1726126"/>
                  <a:pt x="-143369" y="1683013"/>
                  <a:pt x="-96378" y="1681274"/>
                </a:cubicBezTo>
                <a:cubicBezTo>
                  <a:pt x="-56189" y="1689537"/>
                  <a:pt x="-13302" y="1715164"/>
                  <a:pt x="-12785" y="1764867"/>
                </a:cubicBezTo>
                <a:close/>
              </a:path>
              <a:path w="2403059" h="1504676" extrusionOk="0">
                <a:moveTo>
                  <a:pt x="334875" y="1526256"/>
                </a:moveTo>
                <a:cubicBezTo>
                  <a:pt x="339174" y="1597679"/>
                  <a:pt x="281039" y="1651014"/>
                  <a:pt x="209485" y="1651646"/>
                </a:cubicBezTo>
                <a:cubicBezTo>
                  <a:pt x="136930" y="1646222"/>
                  <a:pt x="72641" y="1598877"/>
                  <a:pt x="84095" y="1526256"/>
                </a:cubicBezTo>
                <a:cubicBezTo>
                  <a:pt x="96270" y="1464246"/>
                  <a:pt x="143931" y="1407248"/>
                  <a:pt x="209485" y="1400866"/>
                </a:cubicBezTo>
                <a:cubicBezTo>
                  <a:pt x="276394" y="1403477"/>
                  <a:pt x="327734" y="1441933"/>
                  <a:pt x="334875" y="1526256"/>
                </a:cubicBezTo>
                <a:close/>
              </a:path>
              <a:path w="2403059" h="1504676" fill="none" extrusionOk="0">
                <a:moveTo>
                  <a:pt x="261054" y="911757"/>
                </a:moveTo>
                <a:cubicBezTo>
                  <a:pt x="218206" y="919785"/>
                  <a:pt x="163928" y="904803"/>
                  <a:pt x="120152" y="883997"/>
                </a:cubicBezTo>
                <a:moveTo>
                  <a:pt x="385379" y="1215548"/>
                </a:moveTo>
                <a:cubicBezTo>
                  <a:pt x="367552" y="1221025"/>
                  <a:pt x="342115" y="1228157"/>
                  <a:pt x="323745" y="1228818"/>
                </a:cubicBezTo>
                <a:moveTo>
                  <a:pt x="916611" y="1361522"/>
                </a:moveTo>
                <a:cubicBezTo>
                  <a:pt x="904865" y="1343302"/>
                  <a:pt x="885622" y="1319261"/>
                  <a:pt x="879452" y="1300917"/>
                </a:cubicBezTo>
                <a:moveTo>
                  <a:pt x="1603541" y="1210393"/>
                </a:moveTo>
                <a:cubicBezTo>
                  <a:pt x="1598280" y="1229263"/>
                  <a:pt x="1597790" y="1255194"/>
                  <a:pt x="1588689" y="1276884"/>
                </a:cubicBezTo>
                <a:moveTo>
                  <a:pt x="1898472" y="799498"/>
                </a:moveTo>
                <a:cubicBezTo>
                  <a:pt x="2013905" y="848253"/>
                  <a:pt x="2067512" y="940631"/>
                  <a:pt x="2079313" y="1048048"/>
                </a:cubicBezTo>
                <a:moveTo>
                  <a:pt x="2325070" y="534786"/>
                </a:moveTo>
                <a:cubicBezTo>
                  <a:pt x="2305506" y="578930"/>
                  <a:pt x="2282130" y="611426"/>
                  <a:pt x="2244523" y="627993"/>
                </a:cubicBezTo>
                <a:moveTo>
                  <a:pt x="2131824" y="188990"/>
                </a:moveTo>
                <a:cubicBezTo>
                  <a:pt x="2133392" y="204647"/>
                  <a:pt x="2136656" y="217605"/>
                  <a:pt x="2136052" y="233015"/>
                </a:cubicBezTo>
                <a:moveTo>
                  <a:pt x="1617503" y="137649"/>
                </a:moveTo>
                <a:cubicBezTo>
                  <a:pt x="1629522" y="110790"/>
                  <a:pt x="1642496" y="93403"/>
                  <a:pt x="1658778" y="81503"/>
                </a:cubicBezTo>
                <a:moveTo>
                  <a:pt x="1231623" y="164399"/>
                </a:moveTo>
                <a:cubicBezTo>
                  <a:pt x="1236115" y="148419"/>
                  <a:pt x="1242941" y="134571"/>
                  <a:pt x="1251593" y="115985"/>
                </a:cubicBezTo>
                <a:moveTo>
                  <a:pt x="778769" y="180839"/>
                </a:moveTo>
                <a:cubicBezTo>
                  <a:pt x="805866" y="189285"/>
                  <a:pt x="825226" y="203655"/>
                  <a:pt x="851083" y="227791"/>
                </a:cubicBezTo>
                <a:moveTo>
                  <a:pt x="229570" y="549938"/>
                </a:moveTo>
                <a:cubicBezTo>
                  <a:pt x="224911" y="536830"/>
                  <a:pt x="220610" y="518541"/>
                  <a:pt x="216942" y="500513"/>
                </a:cubicBezTo>
              </a:path>
            </a:pathLst>
          </a:custGeom>
          <a:solidFill>
            <a:schemeClr val="bg1"/>
          </a:solidFill>
          <a:ln>
            <a:solidFill>
              <a:schemeClr val="tx1"/>
            </a:solidFill>
            <a:extLst>
              <a:ext uri="{C807C97D-BFC1-408E-A445-0C87EB9F89A2}">
                <ask:lineSketchStyleProps xmlns:ask="http://schemas.microsoft.com/office/drawing/2018/sketchyshapes" sd="2009077666">
                  <a:prstGeom prst="cloudCallout">
                    <a:avLst>
                      <a:gd name="adj1" fmla="val -63996"/>
                      <a:gd name="adj2" fmla="val 79733"/>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7" name="Picture 2" descr="Marcos para fotos: Marcos para fotos de princesas y superhéroes | Princesas  disney, Princesas, Princesas animadas">
            <a:extLst>
              <a:ext uri="{FF2B5EF4-FFF2-40B4-BE49-F238E27FC236}">
                <a16:creationId xmlns:a16="http://schemas.microsoft.com/office/drawing/2014/main" id="{E73AD0C8-5A20-4EE4-BB20-49A9F6D1A96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artisticChalkSketch/>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931077" y="2745831"/>
            <a:ext cx="1041753" cy="10417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razón latiendo clipart. Dibujos animados descargar gratis. | Creazilla">
            <a:extLst>
              <a:ext uri="{FF2B5EF4-FFF2-40B4-BE49-F238E27FC236}">
                <a16:creationId xmlns:a16="http://schemas.microsoft.com/office/drawing/2014/main" id="{2C2BE270-05C6-4022-8E0B-83F9E8A69A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73754" y="2998928"/>
            <a:ext cx="524727" cy="524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0854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Rectángulo 236">
            <a:extLst>
              <a:ext uri="{FF2B5EF4-FFF2-40B4-BE49-F238E27FC236}">
                <a16:creationId xmlns:a16="http://schemas.microsoft.com/office/drawing/2014/main" id="{5A8676DA-5999-4AAE-94C1-445CFCB6B8A1}"/>
              </a:ext>
            </a:extLst>
          </p:cNvPr>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hoja">
            <a:extLst>
              <a:ext uri="{FF2B5EF4-FFF2-40B4-BE49-F238E27FC236}">
                <a16:creationId xmlns:a16="http://schemas.microsoft.com/office/drawing/2014/main" id="{9DD422A1-661D-43C6-A90C-0609DF351515}"/>
              </a:ext>
            </a:extLst>
          </p:cNvPr>
          <p:cNvSpPr/>
          <p:nvPr/>
        </p:nvSpPr>
        <p:spPr>
          <a:xfrm>
            <a:off x="6096000" y="227380"/>
            <a:ext cx="5598695" cy="64008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6" name="hoja">
            <a:extLst>
              <a:ext uri="{FF2B5EF4-FFF2-40B4-BE49-F238E27FC236}">
                <a16:creationId xmlns:a16="http://schemas.microsoft.com/office/drawing/2014/main" id="{243B7842-6F3E-41C0-8765-324CBC25432B}"/>
              </a:ext>
            </a:extLst>
          </p:cNvPr>
          <p:cNvSpPr/>
          <p:nvPr/>
        </p:nvSpPr>
        <p:spPr>
          <a:xfrm>
            <a:off x="477465" y="227380"/>
            <a:ext cx="5598695" cy="6400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 name="espirales">
            <a:extLst>
              <a:ext uri="{FF2B5EF4-FFF2-40B4-BE49-F238E27FC236}">
                <a16:creationId xmlns:a16="http://schemas.microsoft.com/office/drawing/2014/main" id="{D9606ED6-50D3-495A-9D69-083E1B3B4069}"/>
              </a:ext>
            </a:extLst>
          </p:cNvPr>
          <p:cNvGrpSpPr/>
          <p:nvPr/>
        </p:nvGrpSpPr>
        <p:grpSpPr>
          <a:xfrm>
            <a:off x="5878296" y="240632"/>
            <a:ext cx="425984" cy="6300008"/>
            <a:chOff x="5878296" y="240632"/>
            <a:chExt cx="425984" cy="6300008"/>
          </a:xfrm>
        </p:grpSpPr>
        <p:grpSp>
          <p:nvGrpSpPr>
            <p:cNvPr id="9" name="espiral">
              <a:extLst>
                <a:ext uri="{FF2B5EF4-FFF2-40B4-BE49-F238E27FC236}">
                  <a16:creationId xmlns:a16="http://schemas.microsoft.com/office/drawing/2014/main" id="{A9C09291-0E4E-4B41-A56E-7A6B08A6096F}"/>
                </a:ext>
              </a:extLst>
            </p:cNvPr>
            <p:cNvGrpSpPr/>
            <p:nvPr/>
          </p:nvGrpSpPr>
          <p:grpSpPr>
            <a:xfrm>
              <a:off x="5887720" y="240632"/>
              <a:ext cx="416560" cy="360000"/>
              <a:chOff x="5909147" y="294651"/>
              <a:chExt cx="416560" cy="360000"/>
            </a:xfrm>
          </p:grpSpPr>
          <p:sp>
            <p:nvSpPr>
              <p:cNvPr id="6" name="Rectángulo 5">
                <a:extLst>
                  <a:ext uri="{FF2B5EF4-FFF2-40B4-BE49-F238E27FC236}">
                    <a16:creationId xmlns:a16="http://schemas.microsoft.com/office/drawing/2014/main" id="{F827D5BA-23B5-4182-9B7A-3631F8F0F802}"/>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25F63ECC-3D0F-4139-952C-3D4D9360839A}"/>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Arco de bloque 7">
                <a:extLst>
                  <a:ext uri="{FF2B5EF4-FFF2-40B4-BE49-F238E27FC236}">
                    <a16:creationId xmlns:a16="http://schemas.microsoft.com/office/drawing/2014/main" id="{05058797-585B-43E7-9352-DFD356CC749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0" name="espiral">
              <a:extLst>
                <a:ext uri="{FF2B5EF4-FFF2-40B4-BE49-F238E27FC236}">
                  <a16:creationId xmlns:a16="http://schemas.microsoft.com/office/drawing/2014/main" id="{03077F04-8044-480D-9B99-0C32A29203F1}"/>
                </a:ext>
              </a:extLst>
            </p:cNvPr>
            <p:cNvGrpSpPr/>
            <p:nvPr/>
          </p:nvGrpSpPr>
          <p:grpSpPr>
            <a:xfrm>
              <a:off x="5887224" y="553264"/>
              <a:ext cx="416560" cy="360000"/>
              <a:chOff x="5909147" y="294651"/>
              <a:chExt cx="416560" cy="360000"/>
            </a:xfrm>
          </p:grpSpPr>
          <p:sp>
            <p:nvSpPr>
              <p:cNvPr id="91" name="Rectángulo 90">
                <a:extLst>
                  <a:ext uri="{FF2B5EF4-FFF2-40B4-BE49-F238E27FC236}">
                    <a16:creationId xmlns:a16="http://schemas.microsoft.com/office/drawing/2014/main" id="{AE8C965A-55A0-4741-B6BA-AB679396E375}"/>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2" name="Rectángulo 91">
                <a:extLst>
                  <a:ext uri="{FF2B5EF4-FFF2-40B4-BE49-F238E27FC236}">
                    <a16:creationId xmlns:a16="http://schemas.microsoft.com/office/drawing/2014/main" id="{3CD19B25-D631-4E7A-8EB8-007C3DA4EA9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Arco de bloque 92">
                <a:extLst>
                  <a:ext uri="{FF2B5EF4-FFF2-40B4-BE49-F238E27FC236}">
                    <a16:creationId xmlns:a16="http://schemas.microsoft.com/office/drawing/2014/main" id="{E178C51D-6883-4363-A8E9-ACBADDB51A57}"/>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4" name="espiral">
              <a:extLst>
                <a:ext uri="{FF2B5EF4-FFF2-40B4-BE49-F238E27FC236}">
                  <a16:creationId xmlns:a16="http://schemas.microsoft.com/office/drawing/2014/main" id="{D3983DE7-B0DC-4291-9E9F-555C66ACE9BB}"/>
                </a:ext>
              </a:extLst>
            </p:cNvPr>
            <p:cNvGrpSpPr/>
            <p:nvPr/>
          </p:nvGrpSpPr>
          <p:grpSpPr>
            <a:xfrm>
              <a:off x="5886728" y="865896"/>
              <a:ext cx="416560" cy="360000"/>
              <a:chOff x="5909147" y="294651"/>
              <a:chExt cx="416560" cy="360000"/>
            </a:xfrm>
          </p:grpSpPr>
          <p:sp>
            <p:nvSpPr>
              <p:cNvPr id="95" name="Rectángulo 94">
                <a:extLst>
                  <a:ext uri="{FF2B5EF4-FFF2-40B4-BE49-F238E27FC236}">
                    <a16:creationId xmlns:a16="http://schemas.microsoft.com/office/drawing/2014/main" id="{C7FE6318-7049-4F9B-BAA1-3C7CCFA1FB1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6" name="Rectángulo 95">
                <a:extLst>
                  <a:ext uri="{FF2B5EF4-FFF2-40B4-BE49-F238E27FC236}">
                    <a16:creationId xmlns:a16="http://schemas.microsoft.com/office/drawing/2014/main" id="{AF497276-89B2-4330-9900-F5824C1A432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Arco de bloque 96">
                <a:extLst>
                  <a:ext uri="{FF2B5EF4-FFF2-40B4-BE49-F238E27FC236}">
                    <a16:creationId xmlns:a16="http://schemas.microsoft.com/office/drawing/2014/main" id="{57B160F5-5752-402A-8E1B-402F7DE4E4B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8" name="espiral">
              <a:extLst>
                <a:ext uri="{FF2B5EF4-FFF2-40B4-BE49-F238E27FC236}">
                  <a16:creationId xmlns:a16="http://schemas.microsoft.com/office/drawing/2014/main" id="{A8C83FC8-BAA3-4504-B719-4243145D7431}"/>
                </a:ext>
              </a:extLst>
            </p:cNvPr>
            <p:cNvGrpSpPr/>
            <p:nvPr/>
          </p:nvGrpSpPr>
          <p:grpSpPr>
            <a:xfrm>
              <a:off x="5886232" y="1178528"/>
              <a:ext cx="416560" cy="360000"/>
              <a:chOff x="5909147" y="294651"/>
              <a:chExt cx="416560" cy="360000"/>
            </a:xfrm>
          </p:grpSpPr>
          <p:sp>
            <p:nvSpPr>
              <p:cNvPr id="99" name="Rectángulo 98">
                <a:extLst>
                  <a:ext uri="{FF2B5EF4-FFF2-40B4-BE49-F238E27FC236}">
                    <a16:creationId xmlns:a16="http://schemas.microsoft.com/office/drawing/2014/main" id="{96F5D8FF-38B2-4125-9F92-E037AB87DE3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0" name="Rectángulo 99">
                <a:extLst>
                  <a:ext uri="{FF2B5EF4-FFF2-40B4-BE49-F238E27FC236}">
                    <a16:creationId xmlns:a16="http://schemas.microsoft.com/office/drawing/2014/main" id="{3D7922A5-36CB-4E6C-A4A1-02696A21BAE9}"/>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Arco de bloque 100">
                <a:extLst>
                  <a:ext uri="{FF2B5EF4-FFF2-40B4-BE49-F238E27FC236}">
                    <a16:creationId xmlns:a16="http://schemas.microsoft.com/office/drawing/2014/main" id="{66C9CFFF-A02D-44C9-9B3E-D311069BF4C9}"/>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2" name="espiral">
              <a:extLst>
                <a:ext uri="{FF2B5EF4-FFF2-40B4-BE49-F238E27FC236}">
                  <a16:creationId xmlns:a16="http://schemas.microsoft.com/office/drawing/2014/main" id="{0EE41739-8CBF-4566-85E5-A0965657C141}"/>
                </a:ext>
              </a:extLst>
            </p:cNvPr>
            <p:cNvGrpSpPr/>
            <p:nvPr/>
          </p:nvGrpSpPr>
          <p:grpSpPr>
            <a:xfrm>
              <a:off x="5885736" y="1491160"/>
              <a:ext cx="416560" cy="360000"/>
              <a:chOff x="5909147" y="294651"/>
              <a:chExt cx="416560" cy="360000"/>
            </a:xfrm>
          </p:grpSpPr>
          <p:sp>
            <p:nvSpPr>
              <p:cNvPr id="103" name="Rectángulo 102">
                <a:extLst>
                  <a:ext uri="{FF2B5EF4-FFF2-40B4-BE49-F238E27FC236}">
                    <a16:creationId xmlns:a16="http://schemas.microsoft.com/office/drawing/2014/main" id="{11F7814B-3E0C-480D-A037-4E901AE2746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4" name="Rectángulo 103">
                <a:extLst>
                  <a:ext uri="{FF2B5EF4-FFF2-40B4-BE49-F238E27FC236}">
                    <a16:creationId xmlns:a16="http://schemas.microsoft.com/office/drawing/2014/main" id="{DA817079-000B-4866-80CE-3604286607A1}"/>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Arco de bloque 104">
                <a:extLst>
                  <a:ext uri="{FF2B5EF4-FFF2-40B4-BE49-F238E27FC236}">
                    <a16:creationId xmlns:a16="http://schemas.microsoft.com/office/drawing/2014/main" id="{55C0A648-5DFE-42AC-9EF5-8310F1EBB035}"/>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6" name="espiral">
              <a:extLst>
                <a:ext uri="{FF2B5EF4-FFF2-40B4-BE49-F238E27FC236}">
                  <a16:creationId xmlns:a16="http://schemas.microsoft.com/office/drawing/2014/main" id="{ECBD926A-63B2-4B20-8288-8E4263EAC4A6}"/>
                </a:ext>
              </a:extLst>
            </p:cNvPr>
            <p:cNvGrpSpPr/>
            <p:nvPr/>
          </p:nvGrpSpPr>
          <p:grpSpPr>
            <a:xfrm>
              <a:off x="5885240" y="1803792"/>
              <a:ext cx="416560" cy="360000"/>
              <a:chOff x="5909147" y="294651"/>
              <a:chExt cx="416560" cy="360000"/>
            </a:xfrm>
          </p:grpSpPr>
          <p:sp>
            <p:nvSpPr>
              <p:cNvPr id="107" name="Rectángulo 106">
                <a:extLst>
                  <a:ext uri="{FF2B5EF4-FFF2-40B4-BE49-F238E27FC236}">
                    <a16:creationId xmlns:a16="http://schemas.microsoft.com/office/drawing/2014/main" id="{1033E36A-49EE-442B-AAD0-D46FC9469D5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8" name="Rectángulo 107">
                <a:extLst>
                  <a:ext uri="{FF2B5EF4-FFF2-40B4-BE49-F238E27FC236}">
                    <a16:creationId xmlns:a16="http://schemas.microsoft.com/office/drawing/2014/main" id="{008F948B-3966-44B1-9650-F5FE2B32E867}"/>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Arco de bloque 108">
                <a:extLst>
                  <a:ext uri="{FF2B5EF4-FFF2-40B4-BE49-F238E27FC236}">
                    <a16:creationId xmlns:a16="http://schemas.microsoft.com/office/drawing/2014/main" id="{02D9A88E-7F0C-42AE-9BC9-C361C5455AD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0" name="espiral">
              <a:extLst>
                <a:ext uri="{FF2B5EF4-FFF2-40B4-BE49-F238E27FC236}">
                  <a16:creationId xmlns:a16="http://schemas.microsoft.com/office/drawing/2014/main" id="{CA214265-35B5-4C35-BD22-BCD960A5780C}"/>
                </a:ext>
              </a:extLst>
            </p:cNvPr>
            <p:cNvGrpSpPr/>
            <p:nvPr/>
          </p:nvGrpSpPr>
          <p:grpSpPr>
            <a:xfrm>
              <a:off x="5884744" y="2116424"/>
              <a:ext cx="416560" cy="360000"/>
              <a:chOff x="5909147" y="294651"/>
              <a:chExt cx="416560" cy="360000"/>
            </a:xfrm>
          </p:grpSpPr>
          <p:sp>
            <p:nvSpPr>
              <p:cNvPr id="111" name="Rectángulo 110">
                <a:extLst>
                  <a:ext uri="{FF2B5EF4-FFF2-40B4-BE49-F238E27FC236}">
                    <a16:creationId xmlns:a16="http://schemas.microsoft.com/office/drawing/2014/main" id="{05384390-F727-4FC9-8B67-0EF234B92D7C}"/>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2" name="Rectángulo 111">
                <a:extLst>
                  <a:ext uri="{FF2B5EF4-FFF2-40B4-BE49-F238E27FC236}">
                    <a16:creationId xmlns:a16="http://schemas.microsoft.com/office/drawing/2014/main" id="{A86FF553-96B0-4F4F-894F-FDE8FF6535B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Arco de bloque 112">
                <a:extLst>
                  <a:ext uri="{FF2B5EF4-FFF2-40B4-BE49-F238E27FC236}">
                    <a16:creationId xmlns:a16="http://schemas.microsoft.com/office/drawing/2014/main" id="{EFA0C797-8733-4A66-8013-028767ACD148}"/>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4" name="espiral">
              <a:extLst>
                <a:ext uri="{FF2B5EF4-FFF2-40B4-BE49-F238E27FC236}">
                  <a16:creationId xmlns:a16="http://schemas.microsoft.com/office/drawing/2014/main" id="{A9B027D6-F8EA-4683-8327-3BEA3BBA3CF1}"/>
                </a:ext>
              </a:extLst>
            </p:cNvPr>
            <p:cNvGrpSpPr/>
            <p:nvPr/>
          </p:nvGrpSpPr>
          <p:grpSpPr>
            <a:xfrm>
              <a:off x="5884248" y="2429056"/>
              <a:ext cx="416560" cy="360000"/>
              <a:chOff x="5909147" y="294651"/>
              <a:chExt cx="416560" cy="360000"/>
            </a:xfrm>
          </p:grpSpPr>
          <p:sp>
            <p:nvSpPr>
              <p:cNvPr id="115" name="Rectángulo 114">
                <a:extLst>
                  <a:ext uri="{FF2B5EF4-FFF2-40B4-BE49-F238E27FC236}">
                    <a16:creationId xmlns:a16="http://schemas.microsoft.com/office/drawing/2014/main" id="{B76F027B-7FE0-4FB6-A759-5E77BA768AD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6" name="Rectángulo 115">
                <a:extLst>
                  <a:ext uri="{FF2B5EF4-FFF2-40B4-BE49-F238E27FC236}">
                    <a16:creationId xmlns:a16="http://schemas.microsoft.com/office/drawing/2014/main" id="{E7C4F94B-3D10-4749-BAC7-4F4F0EF773B6}"/>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Arco de bloque 116">
                <a:extLst>
                  <a:ext uri="{FF2B5EF4-FFF2-40B4-BE49-F238E27FC236}">
                    <a16:creationId xmlns:a16="http://schemas.microsoft.com/office/drawing/2014/main" id="{1C6C672E-278F-448B-91CD-18E8CDBE2C2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8" name="espiral">
              <a:extLst>
                <a:ext uri="{FF2B5EF4-FFF2-40B4-BE49-F238E27FC236}">
                  <a16:creationId xmlns:a16="http://schemas.microsoft.com/office/drawing/2014/main" id="{20203543-6B20-4C5F-B7D7-EE080EE4B9AE}"/>
                </a:ext>
              </a:extLst>
            </p:cNvPr>
            <p:cNvGrpSpPr/>
            <p:nvPr/>
          </p:nvGrpSpPr>
          <p:grpSpPr>
            <a:xfrm>
              <a:off x="5883752" y="2741688"/>
              <a:ext cx="416560" cy="360000"/>
              <a:chOff x="5909147" y="294651"/>
              <a:chExt cx="416560" cy="360000"/>
            </a:xfrm>
          </p:grpSpPr>
          <p:sp>
            <p:nvSpPr>
              <p:cNvPr id="119" name="Rectángulo 118">
                <a:extLst>
                  <a:ext uri="{FF2B5EF4-FFF2-40B4-BE49-F238E27FC236}">
                    <a16:creationId xmlns:a16="http://schemas.microsoft.com/office/drawing/2014/main" id="{ED7D1397-19EB-4508-A355-E29F1C4ECDA2}"/>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0" name="Rectángulo 119">
                <a:extLst>
                  <a:ext uri="{FF2B5EF4-FFF2-40B4-BE49-F238E27FC236}">
                    <a16:creationId xmlns:a16="http://schemas.microsoft.com/office/drawing/2014/main" id="{BB10BBEA-AB91-4202-875D-FEB2F87A3AD7}"/>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Arco de bloque 120">
                <a:extLst>
                  <a:ext uri="{FF2B5EF4-FFF2-40B4-BE49-F238E27FC236}">
                    <a16:creationId xmlns:a16="http://schemas.microsoft.com/office/drawing/2014/main" id="{22082112-E770-4599-A4B2-C36A1741F49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2" name="espiral">
              <a:extLst>
                <a:ext uri="{FF2B5EF4-FFF2-40B4-BE49-F238E27FC236}">
                  <a16:creationId xmlns:a16="http://schemas.microsoft.com/office/drawing/2014/main" id="{1B9A12BA-272E-480E-87A9-1AD735488BA7}"/>
                </a:ext>
              </a:extLst>
            </p:cNvPr>
            <p:cNvGrpSpPr/>
            <p:nvPr/>
          </p:nvGrpSpPr>
          <p:grpSpPr>
            <a:xfrm>
              <a:off x="5883256" y="3054320"/>
              <a:ext cx="416560" cy="360000"/>
              <a:chOff x="5909147" y="294651"/>
              <a:chExt cx="416560" cy="360000"/>
            </a:xfrm>
          </p:grpSpPr>
          <p:sp>
            <p:nvSpPr>
              <p:cNvPr id="123" name="Rectángulo 122">
                <a:extLst>
                  <a:ext uri="{FF2B5EF4-FFF2-40B4-BE49-F238E27FC236}">
                    <a16:creationId xmlns:a16="http://schemas.microsoft.com/office/drawing/2014/main" id="{AB894C6F-1B37-40BD-8A8B-4724C9D87E1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4" name="Rectángulo 123">
                <a:extLst>
                  <a:ext uri="{FF2B5EF4-FFF2-40B4-BE49-F238E27FC236}">
                    <a16:creationId xmlns:a16="http://schemas.microsoft.com/office/drawing/2014/main" id="{7753F35A-75A1-4431-91E3-484F58A7F2AA}"/>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5" name="Arco de bloque 124">
                <a:extLst>
                  <a:ext uri="{FF2B5EF4-FFF2-40B4-BE49-F238E27FC236}">
                    <a16:creationId xmlns:a16="http://schemas.microsoft.com/office/drawing/2014/main" id="{16DA9F44-9854-4703-8419-F8A8534B0F60}"/>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6" name="espiral">
              <a:extLst>
                <a:ext uri="{FF2B5EF4-FFF2-40B4-BE49-F238E27FC236}">
                  <a16:creationId xmlns:a16="http://schemas.microsoft.com/office/drawing/2014/main" id="{ADD7A8AC-7F2E-4AAD-A8F3-3A57DB46D72D}"/>
                </a:ext>
              </a:extLst>
            </p:cNvPr>
            <p:cNvGrpSpPr/>
            <p:nvPr/>
          </p:nvGrpSpPr>
          <p:grpSpPr>
            <a:xfrm>
              <a:off x="5882760" y="3366952"/>
              <a:ext cx="416560" cy="360000"/>
              <a:chOff x="5909147" y="294651"/>
              <a:chExt cx="416560" cy="360000"/>
            </a:xfrm>
          </p:grpSpPr>
          <p:sp>
            <p:nvSpPr>
              <p:cNvPr id="127" name="Rectángulo 126">
                <a:extLst>
                  <a:ext uri="{FF2B5EF4-FFF2-40B4-BE49-F238E27FC236}">
                    <a16:creationId xmlns:a16="http://schemas.microsoft.com/office/drawing/2014/main" id="{A3F0BC2F-BEB9-4861-961B-092095698FE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8" name="Rectángulo 127">
                <a:extLst>
                  <a:ext uri="{FF2B5EF4-FFF2-40B4-BE49-F238E27FC236}">
                    <a16:creationId xmlns:a16="http://schemas.microsoft.com/office/drawing/2014/main" id="{129F9B99-DCFD-42C6-8886-0BABAED1A30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9" name="Arco de bloque 128">
                <a:extLst>
                  <a:ext uri="{FF2B5EF4-FFF2-40B4-BE49-F238E27FC236}">
                    <a16:creationId xmlns:a16="http://schemas.microsoft.com/office/drawing/2014/main" id="{632C6C6C-B192-486F-B711-F32ABE515B5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0" name="espiral">
              <a:extLst>
                <a:ext uri="{FF2B5EF4-FFF2-40B4-BE49-F238E27FC236}">
                  <a16:creationId xmlns:a16="http://schemas.microsoft.com/office/drawing/2014/main" id="{607B8928-D4F0-4A87-A0A5-47D32C016656}"/>
                </a:ext>
              </a:extLst>
            </p:cNvPr>
            <p:cNvGrpSpPr/>
            <p:nvPr/>
          </p:nvGrpSpPr>
          <p:grpSpPr>
            <a:xfrm>
              <a:off x="5882264" y="3679584"/>
              <a:ext cx="416560" cy="360000"/>
              <a:chOff x="5909147" y="294651"/>
              <a:chExt cx="416560" cy="360000"/>
            </a:xfrm>
          </p:grpSpPr>
          <p:sp>
            <p:nvSpPr>
              <p:cNvPr id="131" name="Rectángulo 130">
                <a:extLst>
                  <a:ext uri="{FF2B5EF4-FFF2-40B4-BE49-F238E27FC236}">
                    <a16:creationId xmlns:a16="http://schemas.microsoft.com/office/drawing/2014/main" id="{F810CF52-4BE5-4FFF-BD8E-5F4341EDA081}"/>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2" name="Rectángulo 131">
                <a:extLst>
                  <a:ext uri="{FF2B5EF4-FFF2-40B4-BE49-F238E27FC236}">
                    <a16:creationId xmlns:a16="http://schemas.microsoft.com/office/drawing/2014/main" id="{5D92E67A-65D8-42E7-BCD7-C852CBC990BF}"/>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3" name="Arco de bloque 132">
                <a:extLst>
                  <a:ext uri="{FF2B5EF4-FFF2-40B4-BE49-F238E27FC236}">
                    <a16:creationId xmlns:a16="http://schemas.microsoft.com/office/drawing/2014/main" id="{DE06BF42-DC56-49EB-8C10-2C6C35BB757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4" name="espiral">
              <a:extLst>
                <a:ext uri="{FF2B5EF4-FFF2-40B4-BE49-F238E27FC236}">
                  <a16:creationId xmlns:a16="http://schemas.microsoft.com/office/drawing/2014/main" id="{E1BE660D-BD9C-44B0-8CB0-9EE7B101C79E}"/>
                </a:ext>
              </a:extLst>
            </p:cNvPr>
            <p:cNvGrpSpPr/>
            <p:nvPr/>
          </p:nvGrpSpPr>
          <p:grpSpPr>
            <a:xfrm>
              <a:off x="5881768" y="3992216"/>
              <a:ext cx="416560" cy="360000"/>
              <a:chOff x="5909147" y="294651"/>
              <a:chExt cx="416560" cy="360000"/>
            </a:xfrm>
          </p:grpSpPr>
          <p:sp>
            <p:nvSpPr>
              <p:cNvPr id="135" name="Rectángulo 134">
                <a:extLst>
                  <a:ext uri="{FF2B5EF4-FFF2-40B4-BE49-F238E27FC236}">
                    <a16:creationId xmlns:a16="http://schemas.microsoft.com/office/drawing/2014/main" id="{145E0EBD-E32F-4BFB-989F-B5BE4E3A0F7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6" name="Rectángulo 135">
                <a:extLst>
                  <a:ext uri="{FF2B5EF4-FFF2-40B4-BE49-F238E27FC236}">
                    <a16:creationId xmlns:a16="http://schemas.microsoft.com/office/drawing/2014/main" id="{67F24D1A-0BD0-45CC-9428-5C67B37A805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7" name="Arco de bloque 136">
                <a:extLst>
                  <a:ext uri="{FF2B5EF4-FFF2-40B4-BE49-F238E27FC236}">
                    <a16:creationId xmlns:a16="http://schemas.microsoft.com/office/drawing/2014/main" id="{4BC14AC9-BCD3-44A5-80C8-FDE9CA0C142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8" name="espiral">
              <a:extLst>
                <a:ext uri="{FF2B5EF4-FFF2-40B4-BE49-F238E27FC236}">
                  <a16:creationId xmlns:a16="http://schemas.microsoft.com/office/drawing/2014/main" id="{FF3911A7-CC26-4F38-BD53-F8FCD3F6EE17}"/>
                </a:ext>
              </a:extLst>
            </p:cNvPr>
            <p:cNvGrpSpPr/>
            <p:nvPr/>
          </p:nvGrpSpPr>
          <p:grpSpPr>
            <a:xfrm>
              <a:off x="5881272" y="4304848"/>
              <a:ext cx="416560" cy="360000"/>
              <a:chOff x="5909147" y="294651"/>
              <a:chExt cx="416560" cy="360000"/>
            </a:xfrm>
          </p:grpSpPr>
          <p:sp>
            <p:nvSpPr>
              <p:cNvPr id="139" name="Rectángulo 138">
                <a:extLst>
                  <a:ext uri="{FF2B5EF4-FFF2-40B4-BE49-F238E27FC236}">
                    <a16:creationId xmlns:a16="http://schemas.microsoft.com/office/drawing/2014/main" id="{6525DEDE-63E9-4527-B939-38EF0040654D}"/>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0" name="Rectángulo 139">
                <a:extLst>
                  <a:ext uri="{FF2B5EF4-FFF2-40B4-BE49-F238E27FC236}">
                    <a16:creationId xmlns:a16="http://schemas.microsoft.com/office/drawing/2014/main" id="{211CB566-B8ED-4B7D-87C0-E8365841FF9E}"/>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1" name="Arco de bloque 140">
                <a:extLst>
                  <a:ext uri="{FF2B5EF4-FFF2-40B4-BE49-F238E27FC236}">
                    <a16:creationId xmlns:a16="http://schemas.microsoft.com/office/drawing/2014/main" id="{737D3343-3A7F-46F0-A35F-FF7862DAAF7E}"/>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42" name="espiral">
              <a:extLst>
                <a:ext uri="{FF2B5EF4-FFF2-40B4-BE49-F238E27FC236}">
                  <a16:creationId xmlns:a16="http://schemas.microsoft.com/office/drawing/2014/main" id="{C1CABA70-5709-46FE-A261-2DFB1514732F}"/>
                </a:ext>
              </a:extLst>
            </p:cNvPr>
            <p:cNvGrpSpPr/>
            <p:nvPr/>
          </p:nvGrpSpPr>
          <p:grpSpPr>
            <a:xfrm>
              <a:off x="5880776" y="4617480"/>
              <a:ext cx="416560" cy="360000"/>
              <a:chOff x="5909147" y="294651"/>
              <a:chExt cx="416560" cy="360000"/>
            </a:xfrm>
          </p:grpSpPr>
          <p:sp>
            <p:nvSpPr>
              <p:cNvPr id="143" name="Rectángulo 142">
                <a:extLst>
                  <a:ext uri="{FF2B5EF4-FFF2-40B4-BE49-F238E27FC236}">
                    <a16:creationId xmlns:a16="http://schemas.microsoft.com/office/drawing/2014/main" id="{D79DEEDC-F8C8-4216-A6E4-AC1CE65A6D30}"/>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4" name="Rectángulo 143">
                <a:extLst>
                  <a:ext uri="{FF2B5EF4-FFF2-40B4-BE49-F238E27FC236}">
                    <a16:creationId xmlns:a16="http://schemas.microsoft.com/office/drawing/2014/main" id="{DA06132F-C509-4572-A2AE-8A68E7514AC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Arco de bloque 144">
                <a:extLst>
                  <a:ext uri="{FF2B5EF4-FFF2-40B4-BE49-F238E27FC236}">
                    <a16:creationId xmlns:a16="http://schemas.microsoft.com/office/drawing/2014/main" id="{1A13CA79-4EBC-4FC2-A0E6-9F406AF02A78}"/>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46" name="espiral">
              <a:extLst>
                <a:ext uri="{FF2B5EF4-FFF2-40B4-BE49-F238E27FC236}">
                  <a16:creationId xmlns:a16="http://schemas.microsoft.com/office/drawing/2014/main" id="{9C09FD85-B60C-4211-8FB0-14BA4AE21293}"/>
                </a:ext>
              </a:extLst>
            </p:cNvPr>
            <p:cNvGrpSpPr/>
            <p:nvPr/>
          </p:nvGrpSpPr>
          <p:grpSpPr>
            <a:xfrm>
              <a:off x="5880280" y="4930112"/>
              <a:ext cx="416560" cy="360000"/>
              <a:chOff x="5909147" y="294651"/>
              <a:chExt cx="416560" cy="360000"/>
            </a:xfrm>
          </p:grpSpPr>
          <p:sp>
            <p:nvSpPr>
              <p:cNvPr id="147" name="Rectángulo 146">
                <a:extLst>
                  <a:ext uri="{FF2B5EF4-FFF2-40B4-BE49-F238E27FC236}">
                    <a16:creationId xmlns:a16="http://schemas.microsoft.com/office/drawing/2014/main" id="{7EA269E6-B1F6-41F4-98FA-7B78D5F74D24}"/>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8" name="Rectángulo 147">
                <a:extLst>
                  <a:ext uri="{FF2B5EF4-FFF2-40B4-BE49-F238E27FC236}">
                    <a16:creationId xmlns:a16="http://schemas.microsoft.com/office/drawing/2014/main" id="{0EB4ED47-91CB-4E69-87C5-B3F710410E6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Arco de bloque 148">
                <a:extLst>
                  <a:ext uri="{FF2B5EF4-FFF2-40B4-BE49-F238E27FC236}">
                    <a16:creationId xmlns:a16="http://schemas.microsoft.com/office/drawing/2014/main" id="{4BC76ACF-3F53-4E95-8FDB-9C138592927F}"/>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0" name="espiral">
              <a:extLst>
                <a:ext uri="{FF2B5EF4-FFF2-40B4-BE49-F238E27FC236}">
                  <a16:creationId xmlns:a16="http://schemas.microsoft.com/office/drawing/2014/main" id="{613F9ADA-9D10-4725-9D83-2B89786069C0}"/>
                </a:ext>
              </a:extLst>
            </p:cNvPr>
            <p:cNvGrpSpPr/>
            <p:nvPr/>
          </p:nvGrpSpPr>
          <p:grpSpPr>
            <a:xfrm>
              <a:off x="5879784" y="5242744"/>
              <a:ext cx="416560" cy="360000"/>
              <a:chOff x="5909147" y="294651"/>
              <a:chExt cx="416560" cy="360000"/>
            </a:xfrm>
          </p:grpSpPr>
          <p:sp>
            <p:nvSpPr>
              <p:cNvPr id="151" name="Rectángulo 150">
                <a:extLst>
                  <a:ext uri="{FF2B5EF4-FFF2-40B4-BE49-F238E27FC236}">
                    <a16:creationId xmlns:a16="http://schemas.microsoft.com/office/drawing/2014/main" id="{617DF723-613D-418B-9F1D-8AD037FEC9D9}"/>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2" name="Rectángulo 151">
                <a:extLst>
                  <a:ext uri="{FF2B5EF4-FFF2-40B4-BE49-F238E27FC236}">
                    <a16:creationId xmlns:a16="http://schemas.microsoft.com/office/drawing/2014/main" id="{63637795-7B38-4DD0-9955-BB20472624E1}"/>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Arco de bloque 152">
                <a:extLst>
                  <a:ext uri="{FF2B5EF4-FFF2-40B4-BE49-F238E27FC236}">
                    <a16:creationId xmlns:a16="http://schemas.microsoft.com/office/drawing/2014/main" id="{1407057F-757C-4CB5-94B2-E6BE4883119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4" name="espiral">
              <a:extLst>
                <a:ext uri="{FF2B5EF4-FFF2-40B4-BE49-F238E27FC236}">
                  <a16:creationId xmlns:a16="http://schemas.microsoft.com/office/drawing/2014/main" id="{5CF20F3A-AFBA-4002-A864-1E4AE39D0280}"/>
                </a:ext>
              </a:extLst>
            </p:cNvPr>
            <p:cNvGrpSpPr/>
            <p:nvPr/>
          </p:nvGrpSpPr>
          <p:grpSpPr>
            <a:xfrm>
              <a:off x="5879288" y="5555376"/>
              <a:ext cx="416560" cy="360000"/>
              <a:chOff x="5909147" y="294651"/>
              <a:chExt cx="416560" cy="360000"/>
            </a:xfrm>
          </p:grpSpPr>
          <p:sp>
            <p:nvSpPr>
              <p:cNvPr id="155" name="Rectángulo 154">
                <a:extLst>
                  <a:ext uri="{FF2B5EF4-FFF2-40B4-BE49-F238E27FC236}">
                    <a16:creationId xmlns:a16="http://schemas.microsoft.com/office/drawing/2014/main" id="{3666F579-64D4-4610-AC3D-8C0A6BF3E28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6" name="Rectángulo 155">
                <a:extLst>
                  <a:ext uri="{FF2B5EF4-FFF2-40B4-BE49-F238E27FC236}">
                    <a16:creationId xmlns:a16="http://schemas.microsoft.com/office/drawing/2014/main" id="{1A0115EA-4248-4CC9-9BAD-8F732082F8E5}"/>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7" name="Arco de bloque 156">
                <a:extLst>
                  <a:ext uri="{FF2B5EF4-FFF2-40B4-BE49-F238E27FC236}">
                    <a16:creationId xmlns:a16="http://schemas.microsoft.com/office/drawing/2014/main" id="{6F8496AC-3833-4B5D-85A6-49EC73822EA1}"/>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8" name="espiral">
              <a:extLst>
                <a:ext uri="{FF2B5EF4-FFF2-40B4-BE49-F238E27FC236}">
                  <a16:creationId xmlns:a16="http://schemas.microsoft.com/office/drawing/2014/main" id="{AE29F915-7563-4239-A562-F2E624ED9333}"/>
                </a:ext>
              </a:extLst>
            </p:cNvPr>
            <p:cNvGrpSpPr/>
            <p:nvPr/>
          </p:nvGrpSpPr>
          <p:grpSpPr>
            <a:xfrm>
              <a:off x="5878792" y="5868008"/>
              <a:ext cx="416560" cy="360000"/>
              <a:chOff x="5909147" y="294651"/>
              <a:chExt cx="416560" cy="360000"/>
            </a:xfrm>
          </p:grpSpPr>
          <p:sp>
            <p:nvSpPr>
              <p:cNvPr id="159" name="Rectángulo 158">
                <a:extLst>
                  <a:ext uri="{FF2B5EF4-FFF2-40B4-BE49-F238E27FC236}">
                    <a16:creationId xmlns:a16="http://schemas.microsoft.com/office/drawing/2014/main" id="{5BB9608B-6142-4FB9-AC55-EFA46BE66970}"/>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0" name="Rectángulo 159">
                <a:extLst>
                  <a:ext uri="{FF2B5EF4-FFF2-40B4-BE49-F238E27FC236}">
                    <a16:creationId xmlns:a16="http://schemas.microsoft.com/office/drawing/2014/main" id="{C5499365-8864-4C00-8CC3-F31BBDB7F75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1" name="Arco de bloque 160">
                <a:extLst>
                  <a:ext uri="{FF2B5EF4-FFF2-40B4-BE49-F238E27FC236}">
                    <a16:creationId xmlns:a16="http://schemas.microsoft.com/office/drawing/2014/main" id="{CB5DA50D-FB45-4D90-90D3-708BE2085E5D}"/>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62" name="espiral">
              <a:extLst>
                <a:ext uri="{FF2B5EF4-FFF2-40B4-BE49-F238E27FC236}">
                  <a16:creationId xmlns:a16="http://schemas.microsoft.com/office/drawing/2014/main" id="{29F78B4F-C213-4B45-BC9D-69C546E6A6EF}"/>
                </a:ext>
              </a:extLst>
            </p:cNvPr>
            <p:cNvGrpSpPr/>
            <p:nvPr/>
          </p:nvGrpSpPr>
          <p:grpSpPr>
            <a:xfrm>
              <a:off x="5878296" y="6180640"/>
              <a:ext cx="416560" cy="360000"/>
              <a:chOff x="5909147" y="294651"/>
              <a:chExt cx="416560" cy="360000"/>
            </a:xfrm>
          </p:grpSpPr>
          <p:sp>
            <p:nvSpPr>
              <p:cNvPr id="163" name="Rectángulo 162">
                <a:extLst>
                  <a:ext uri="{FF2B5EF4-FFF2-40B4-BE49-F238E27FC236}">
                    <a16:creationId xmlns:a16="http://schemas.microsoft.com/office/drawing/2014/main" id="{237036CD-A350-45FB-A813-052580AFEA1C}"/>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4" name="Rectángulo 163">
                <a:extLst>
                  <a:ext uri="{FF2B5EF4-FFF2-40B4-BE49-F238E27FC236}">
                    <a16:creationId xmlns:a16="http://schemas.microsoft.com/office/drawing/2014/main" id="{859F8D73-3772-4A05-847C-9669FB93A5D3}"/>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5" name="Arco de bloque 164">
                <a:extLst>
                  <a:ext uri="{FF2B5EF4-FFF2-40B4-BE49-F238E27FC236}">
                    <a16:creationId xmlns:a16="http://schemas.microsoft.com/office/drawing/2014/main" id="{DA451D6D-5F20-4626-914A-2D804210FE6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sp>
        <p:nvSpPr>
          <p:cNvPr id="239" name="CuadroTexto 238">
            <a:extLst>
              <a:ext uri="{FF2B5EF4-FFF2-40B4-BE49-F238E27FC236}">
                <a16:creationId xmlns:a16="http://schemas.microsoft.com/office/drawing/2014/main" id="{7161CF3F-082C-4460-ABF2-52A4535F2C80}"/>
              </a:ext>
            </a:extLst>
          </p:cNvPr>
          <p:cNvSpPr txBox="1"/>
          <p:nvPr/>
        </p:nvSpPr>
        <p:spPr>
          <a:xfrm>
            <a:off x="6510788" y="446776"/>
            <a:ext cx="5001923" cy="1015663"/>
          </a:xfrm>
          <a:prstGeom prst="rect">
            <a:avLst/>
          </a:prstGeom>
          <a:solidFill>
            <a:schemeClr val="bg1"/>
          </a:solidFill>
        </p:spPr>
        <p:txBody>
          <a:bodyPr wrap="square">
            <a:spAutoFit/>
          </a:bodyPr>
          <a:lstStyle/>
          <a:p>
            <a:pPr algn="r"/>
            <a:r>
              <a:rPr lang="es-ES" sz="2000" b="0" i="0" dirty="0">
                <a:effectLst/>
                <a:latin typeface="Georgia Belle Skinny" panose="02000603000000000000" pitchFamily="2" charset="0"/>
                <a:ea typeface="Georgia Belle Skinny" panose="02000603000000000000" pitchFamily="2" charset="0"/>
              </a:rPr>
              <a:t>Princesas había por montones, pero el príncipe no podía estar seguro de que fueran princesas reales; siempre descubría algo en ellas que le disgustaba.</a:t>
            </a:r>
            <a:endParaRPr lang="es-MX" sz="2000" dirty="0"/>
          </a:p>
        </p:txBody>
      </p:sp>
      <p:pic>
        <p:nvPicPr>
          <p:cNvPr id="2056" name="Picture 8" descr="Carro de dibujo de dibujos animados de caballos, vehículo de dibujos  animados pintado carro conduciendo en el extranjero, pintura de acuarela,  personaje animado, historietas png | PNGWing">
            <a:extLst>
              <a:ext uri="{FF2B5EF4-FFF2-40B4-BE49-F238E27FC236}">
                <a16:creationId xmlns:a16="http://schemas.microsoft.com/office/drawing/2014/main" id="{256E30E7-9869-4D3B-B0A8-3BB701E0B24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4" b="96457" l="10000" r="90000">
                        <a14:foregroundMark x1="70652" y1="74396" x2="71413" y2="63446"/>
                        <a14:foregroundMark x1="71413" y1="63446" x2="72391" y2="61192"/>
                        <a14:foregroundMark x1="65326" y1="91626" x2="60326" y2="96457"/>
                        <a14:foregroundMark x1="60326" y1="96457" x2="56196" y2="91626"/>
                        <a14:foregroundMark x1="59783" y1="63929" x2="65543" y2="64734"/>
                        <a14:foregroundMark x1="65543" y1="64734" x2="65652" y2="65056"/>
                        <a14:foregroundMark x1="44674" y1="64734" x2="49348" y2="67150"/>
                        <a14:foregroundMark x1="86087" y1="66023" x2="87174" y2="60548"/>
                        <a14:foregroundMark x1="78804" y1="33011" x2="82391" y2="32206"/>
                        <a14:backgroundMark x1="11848" y1="71981" x2="11630" y2="57649"/>
                        <a14:backgroundMark x1="13152" y1="27214" x2="13370" y2="29791"/>
                        <a14:backgroundMark x1="36739" y1="18680" x2="41630" y2="19646"/>
                        <a14:backgroundMark x1="58913" y1="21739" x2="63261" y2="21256"/>
                        <a14:backgroundMark x1="28261" y1="32206" x2="28261" y2="30596"/>
                        <a14:backgroundMark x1="25652" y1="27053" x2="26304" y2="27053"/>
                        <a14:backgroundMark x1="35761" y1="14493" x2="36087" y2="12721"/>
                      </a14:backgroundRemoval>
                    </a14:imgEffect>
                  </a14:imgLayer>
                </a14:imgProps>
              </a:ext>
              <a:ext uri="{28A0092B-C50C-407E-A947-70E740481C1C}">
                <a14:useLocalDpi xmlns:a14="http://schemas.microsoft.com/office/drawing/2010/main" val="0"/>
              </a:ext>
            </a:extLst>
          </a:blip>
          <a:srcRect/>
          <a:stretch>
            <a:fillRect/>
          </a:stretch>
        </p:blipFill>
        <p:spPr bwMode="auto">
          <a:xfrm>
            <a:off x="-54827" y="938714"/>
            <a:ext cx="7872170" cy="4845092"/>
          </a:xfrm>
          <a:prstGeom prst="rect">
            <a:avLst/>
          </a:prstGeom>
          <a:noFill/>
          <a:scene3d>
            <a:camera prst="orthographicFront">
              <a:rot lat="0" lon="17999973" rev="0"/>
            </a:camera>
            <a:lightRig rig="threePt" dir="t"/>
          </a:scene3d>
          <a:extLst>
            <a:ext uri="{909E8E84-426E-40DD-AFC4-6F175D3DCCD1}">
              <a14:hiddenFill xmlns:a14="http://schemas.microsoft.com/office/drawing/2010/main">
                <a:solidFill>
                  <a:srgbClr val="FFFFFF"/>
                </a:solidFill>
              </a14:hiddenFill>
            </a:ext>
          </a:extLst>
        </p:spPr>
      </p:pic>
      <p:sp>
        <p:nvSpPr>
          <p:cNvPr id="238" name="CuadroTexto 237">
            <a:extLst>
              <a:ext uri="{FF2B5EF4-FFF2-40B4-BE49-F238E27FC236}">
                <a16:creationId xmlns:a16="http://schemas.microsoft.com/office/drawing/2014/main" id="{EBB272A1-AAE0-45A5-B4EA-748A3E07816E}"/>
              </a:ext>
            </a:extLst>
          </p:cNvPr>
          <p:cNvSpPr txBox="1"/>
          <p:nvPr/>
        </p:nvSpPr>
        <p:spPr>
          <a:xfrm>
            <a:off x="581601" y="5221615"/>
            <a:ext cx="5218359" cy="1200329"/>
          </a:xfrm>
          <a:prstGeom prst="rect">
            <a:avLst/>
          </a:prstGeom>
          <a:solidFill>
            <a:schemeClr val="bg1"/>
          </a:solidFill>
        </p:spPr>
        <p:txBody>
          <a:bodyPr wrap="square">
            <a:spAutoFit/>
          </a:bodyPr>
          <a:lstStyle/>
          <a:p>
            <a:r>
              <a:rPr lang="es-ES" sz="2400" b="0" i="0" dirty="0">
                <a:effectLst/>
                <a:latin typeface="Georgia Belle Skinny" panose="02000603000000000000" pitchFamily="2" charset="0"/>
                <a:ea typeface="Georgia Belle Skinny" panose="02000603000000000000" pitchFamily="2" charset="0"/>
              </a:rPr>
              <a:t>Para encontrar a esta princesa, viajó por todo el mundo, pero en ningún lugar podía encontrarla.</a:t>
            </a:r>
            <a:endParaRPr lang="es-MX" sz="2400" dirty="0">
              <a:latin typeface="Georgia Belle Skinny" panose="02000603000000000000" pitchFamily="2" charset="0"/>
              <a:ea typeface="Georgia Belle Skinny" panose="02000603000000000000" pitchFamily="2" charset="0"/>
            </a:endParaRPr>
          </a:p>
        </p:txBody>
      </p:sp>
      <p:pic>
        <p:nvPicPr>
          <p:cNvPr id="2062" name="Picture 14" descr="Princesa | Princesas disney, Princesas, Dibujos">
            <a:extLst>
              <a:ext uri="{FF2B5EF4-FFF2-40B4-BE49-F238E27FC236}">
                <a16:creationId xmlns:a16="http://schemas.microsoft.com/office/drawing/2014/main" id="{CBBAB5F9-AB79-4B55-9890-D6AA8699F3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6027" y="3114896"/>
            <a:ext cx="1446535" cy="216379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rincesas animadas, Princesas, Princesa disney bebé">
            <a:extLst>
              <a:ext uri="{FF2B5EF4-FFF2-40B4-BE49-F238E27FC236}">
                <a16:creationId xmlns:a16="http://schemas.microsoft.com/office/drawing/2014/main" id="{2D108DC5-37A9-4F1E-9FD7-634F70568A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2296" y="3192184"/>
            <a:ext cx="2789056" cy="27890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rincesa Sofia - Minus | Princesas, Fiesta minnie mouse decoracion, Princesa  sofía">
            <a:extLst>
              <a:ext uri="{FF2B5EF4-FFF2-40B4-BE49-F238E27FC236}">
                <a16:creationId xmlns:a16="http://schemas.microsoft.com/office/drawing/2014/main" id="{4C9494DC-D6A7-46B9-948F-312E2F7A05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21757" y="3085675"/>
            <a:ext cx="1853442" cy="2890333"/>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2" descr="Principe III | Blancanieves bebé, Imagenes de princesas bebes, Bebé clipart">
            <a:extLst>
              <a:ext uri="{FF2B5EF4-FFF2-40B4-BE49-F238E27FC236}">
                <a16:creationId xmlns:a16="http://schemas.microsoft.com/office/drawing/2014/main" id="{29859EFC-DA04-46F1-BBC6-3874439E72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412582" y="2921688"/>
            <a:ext cx="1679590" cy="273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35313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Rectángulo 236">
            <a:extLst>
              <a:ext uri="{FF2B5EF4-FFF2-40B4-BE49-F238E27FC236}">
                <a16:creationId xmlns:a16="http://schemas.microsoft.com/office/drawing/2014/main" id="{4E2F2AED-1F16-4336-BEA7-6A32E017DB51}"/>
              </a:ext>
            </a:extLst>
          </p:cNvPr>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hoja">
            <a:extLst>
              <a:ext uri="{FF2B5EF4-FFF2-40B4-BE49-F238E27FC236}">
                <a16:creationId xmlns:a16="http://schemas.microsoft.com/office/drawing/2014/main" id="{9DD422A1-661D-43C6-A90C-0609DF351515}"/>
              </a:ext>
            </a:extLst>
          </p:cNvPr>
          <p:cNvSpPr/>
          <p:nvPr/>
        </p:nvSpPr>
        <p:spPr>
          <a:xfrm>
            <a:off x="6096000" y="240632"/>
            <a:ext cx="5598695" cy="64008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6" name="hoja">
            <a:extLst>
              <a:ext uri="{FF2B5EF4-FFF2-40B4-BE49-F238E27FC236}">
                <a16:creationId xmlns:a16="http://schemas.microsoft.com/office/drawing/2014/main" id="{243B7842-6F3E-41C0-8765-324CBC25432B}"/>
              </a:ext>
            </a:extLst>
          </p:cNvPr>
          <p:cNvSpPr/>
          <p:nvPr/>
        </p:nvSpPr>
        <p:spPr>
          <a:xfrm>
            <a:off x="473149" y="240632"/>
            <a:ext cx="5598695" cy="6400800"/>
          </a:xfrm>
          <a:prstGeom prst="rect">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 name="espirales">
            <a:extLst>
              <a:ext uri="{FF2B5EF4-FFF2-40B4-BE49-F238E27FC236}">
                <a16:creationId xmlns:a16="http://schemas.microsoft.com/office/drawing/2014/main" id="{D9606ED6-50D3-495A-9D69-083E1B3B4069}"/>
              </a:ext>
            </a:extLst>
          </p:cNvPr>
          <p:cNvGrpSpPr/>
          <p:nvPr/>
        </p:nvGrpSpPr>
        <p:grpSpPr>
          <a:xfrm>
            <a:off x="5878296" y="240632"/>
            <a:ext cx="425984" cy="6300008"/>
            <a:chOff x="5878296" y="240632"/>
            <a:chExt cx="425984" cy="6300008"/>
          </a:xfrm>
        </p:grpSpPr>
        <p:grpSp>
          <p:nvGrpSpPr>
            <p:cNvPr id="9" name="espiral">
              <a:extLst>
                <a:ext uri="{FF2B5EF4-FFF2-40B4-BE49-F238E27FC236}">
                  <a16:creationId xmlns:a16="http://schemas.microsoft.com/office/drawing/2014/main" id="{A9C09291-0E4E-4B41-A56E-7A6B08A6096F}"/>
                </a:ext>
              </a:extLst>
            </p:cNvPr>
            <p:cNvGrpSpPr/>
            <p:nvPr/>
          </p:nvGrpSpPr>
          <p:grpSpPr>
            <a:xfrm>
              <a:off x="5887720" y="240632"/>
              <a:ext cx="416560" cy="360000"/>
              <a:chOff x="5909147" y="294651"/>
              <a:chExt cx="416560" cy="360000"/>
            </a:xfrm>
          </p:grpSpPr>
          <p:sp>
            <p:nvSpPr>
              <p:cNvPr id="6" name="Rectángulo 5">
                <a:extLst>
                  <a:ext uri="{FF2B5EF4-FFF2-40B4-BE49-F238E27FC236}">
                    <a16:creationId xmlns:a16="http://schemas.microsoft.com/office/drawing/2014/main" id="{F827D5BA-23B5-4182-9B7A-3631F8F0F802}"/>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25F63ECC-3D0F-4139-952C-3D4D9360839A}"/>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Arco de bloque 7">
                <a:extLst>
                  <a:ext uri="{FF2B5EF4-FFF2-40B4-BE49-F238E27FC236}">
                    <a16:creationId xmlns:a16="http://schemas.microsoft.com/office/drawing/2014/main" id="{05058797-585B-43E7-9352-DFD356CC749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0" name="espiral">
              <a:extLst>
                <a:ext uri="{FF2B5EF4-FFF2-40B4-BE49-F238E27FC236}">
                  <a16:creationId xmlns:a16="http://schemas.microsoft.com/office/drawing/2014/main" id="{03077F04-8044-480D-9B99-0C32A29203F1}"/>
                </a:ext>
              </a:extLst>
            </p:cNvPr>
            <p:cNvGrpSpPr/>
            <p:nvPr/>
          </p:nvGrpSpPr>
          <p:grpSpPr>
            <a:xfrm>
              <a:off x="5887224" y="553264"/>
              <a:ext cx="416560" cy="360000"/>
              <a:chOff x="5909147" y="294651"/>
              <a:chExt cx="416560" cy="360000"/>
            </a:xfrm>
          </p:grpSpPr>
          <p:sp>
            <p:nvSpPr>
              <p:cNvPr id="91" name="Rectángulo 90">
                <a:extLst>
                  <a:ext uri="{FF2B5EF4-FFF2-40B4-BE49-F238E27FC236}">
                    <a16:creationId xmlns:a16="http://schemas.microsoft.com/office/drawing/2014/main" id="{AE8C965A-55A0-4741-B6BA-AB679396E375}"/>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2" name="Rectángulo 91">
                <a:extLst>
                  <a:ext uri="{FF2B5EF4-FFF2-40B4-BE49-F238E27FC236}">
                    <a16:creationId xmlns:a16="http://schemas.microsoft.com/office/drawing/2014/main" id="{3CD19B25-D631-4E7A-8EB8-007C3DA4EA9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Arco de bloque 92">
                <a:extLst>
                  <a:ext uri="{FF2B5EF4-FFF2-40B4-BE49-F238E27FC236}">
                    <a16:creationId xmlns:a16="http://schemas.microsoft.com/office/drawing/2014/main" id="{E178C51D-6883-4363-A8E9-ACBADDB51A57}"/>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4" name="espiral">
              <a:extLst>
                <a:ext uri="{FF2B5EF4-FFF2-40B4-BE49-F238E27FC236}">
                  <a16:creationId xmlns:a16="http://schemas.microsoft.com/office/drawing/2014/main" id="{D3983DE7-B0DC-4291-9E9F-555C66ACE9BB}"/>
                </a:ext>
              </a:extLst>
            </p:cNvPr>
            <p:cNvGrpSpPr/>
            <p:nvPr/>
          </p:nvGrpSpPr>
          <p:grpSpPr>
            <a:xfrm>
              <a:off x="5886728" y="865896"/>
              <a:ext cx="416560" cy="360000"/>
              <a:chOff x="5909147" y="294651"/>
              <a:chExt cx="416560" cy="360000"/>
            </a:xfrm>
          </p:grpSpPr>
          <p:sp>
            <p:nvSpPr>
              <p:cNvPr id="95" name="Rectángulo 94">
                <a:extLst>
                  <a:ext uri="{FF2B5EF4-FFF2-40B4-BE49-F238E27FC236}">
                    <a16:creationId xmlns:a16="http://schemas.microsoft.com/office/drawing/2014/main" id="{C7FE6318-7049-4F9B-BAA1-3C7CCFA1FB1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6" name="Rectángulo 95">
                <a:extLst>
                  <a:ext uri="{FF2B5EF4-FFF2-40B4-BE49-F238E27FC236}">
                    <a16:creationId xmlns:a16="http://schemas.microsoft.com/office/drawing/2014/main" id="{AF497276-89B2-4330-9900-F5824C1A432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Arco de bloque 96">
                <a:extLst>
                  <a:ext uri="{FF2B5EF4-FFF2-40B4-BE49-F238E27FC236}">
                    <a16:creationId xmlns:a16="http://schemas.microsoft.com/office/drawing/2014/main" id="{57B160F5-5752-402A-8E1B-402F7DE4E4B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8" name="espiral">
              <a:extLst>
                <a:ext uri="{FF2B5EF4-FFF2-40B4-BE49-F238E27FC236}">
                  <a16:creationId xmlns:a16="http://schemas.microsoft.com/office/drawing/2014/main" id="{A8C83FC8-BAA3-4504-B719-4243145D7431}"/>
                </a:ext>
              </a:extLst>
            </p:cNvPr>
            <p:cNvGrpSpPr/>
            <p:nvPr/>
          </p:nvGrpSpPr>
          <p:grpSpPr>
            <a:xfrm>
              <a:off x="5886232" y="1178528"/>
              <a:ext cx="416560" cy="360000"/>
              <a:chOff x="5909147" y="294651"/>
              <a:chExt cx="416560" cy="360000"/>
            </a:xfrm>
          </p:grpSpPr>
          <p:sp>
            <p:nvSpPr>
              <p:cNvPr id="99" name="Rectángulo 98">
                <a:extLst>
                  <a:ext uri="{FF2B5EF4-FFF2-40B4-BE49-F238E27FC236}">
                    <a16:creationId xmlns:a16="http://schemas.microsoft.com/office/drawing/2014/main" id="{96F5D8FF-38B2-4125-9F92-E037AB87DE3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0" name="Rectángulo 99">
                <a:extLst>
                  <a:ext uri="{FF2B5EF4-FFF2-40B4-BE49-F238E27FC236}">
                    <a16:creationId xmlns:a16="http://schemas.microsoft.com/office/drawing/2014/main" id="{3D7922A5-36CB-4E6C-A4A1-02696A21BAE9}"/>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Arco de bloque 100">
                <a:extLst>
                  <a:ext uri="{FF2B5EF4-FFF2-40B4-BE49-F238E27FC236}">
                    <a16:creationId xmlns:a16="http://schemas.microsoft.com/office/drawing/2014/main" id="{66C9CFFF-A02D-44C9-9B3E-D311069BF4C9}"/>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2" name="espiral">
              <a:extLst>
                <a:ext uri="{FF2B5EF4-FFF2-40B4-BE49-F238E27FC236}">
                  <a16:creationId xmlns:a16="http://schemas.microsoft.com/office/drawing/2014/main" id="{0EE41739-8CBF-4566-85E5-A0965657C141}"/>
                </a:ext>
              </a:extLst>
            </p:cNvPr>
            <p:cNvGrpSpPr/>
            <p:nvPr/>
          </p:nvGrpSpPr>
          <p:grpSpPr>
            <a:xfrm>
              <a:off x="5885736" y="1491160"/>
              <a:ext cx="416560" cy="360000"/>
              <a:chOff x="5909147" y="294651"/>
              <a:chExt cx="416560" cy="360000"/>
            </a:xfrm>
          </p:grpSpPr>
          <p:sp>
            <p:nvSpPr>
              <p:cNvPr id="103" name="Rectángulo 102">
                <a:extLst>
                  <a:ext uri="{FF2B5EF4-FFF2-40B4-BE49-F238E27FC236}">
                    <a16:creationId xmlns:a16="http://schemas.microsoft.com/office/drawing/2014/main" id="{11F7814B-3E0C-480D-A037-4E901AE2746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4" name="Rectángulo 103">
                <a:extLst>
                  <a:ext uri="{FF2B5EF4-FFF2-40B4-BE49-F238E27FC236}">
                    <a16:creationId xmlns:a16="http://schemas.microsoft.com/office/drawing/2014/main" id="{DA817079-000B-4866-80CE-3604286607A1}"/>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Arco de bloque 104">
                <a:extLst>
                  <a:ext uri="{FF2B5EF4-FFF2-40B4-BE49-F238E27FC236}">
                    <a16:creationId xmlns:a16="http://schemas.microsoft.com/office/drawing/2014/main" id="{55C0A648-5DFE-42AC-9EF5-8310F1EBB035}"/>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6" name="espiral">
              <a:extLst>
                <a:ext uri="{FF2B5EF4-FFF2-40B4-BE49-F238E27FC236}">
                  <a16:creationId xmlns:a16="http://schemas.microsoft.com/office/drawing/2014/main" id="{ECBD926A-63B2-4B20-8288-8E4263EAC4A6}"/>
                </a:ext>
              </a:extLst>
            </p:cNvPr>
            <p:cNvGrpSpPr/>
            <p:nvPr/>
          </p:nvGrpSpPr>
          <p:grpSpPr>
            <a:xfrm>
              <a:off x="5885240" y="1803792"/>
              <a:ext cx="416560" cy="360000"/>
              <a:chOff x="5909147" y="294651"/>
              <a:chExt cx="416560" cy="360000"/>
            </a:xfrm>
          </p:grpSpPr>
          <p:sp>
            <p:nvSpPr>
              <p:cNvPr id="107" name="Rectángulo 106">
                <a:extLst>
                  <a:ext uri="{FF2B5EF4-FFF2-40B4-BE49-F238E27FC236}">
                    <a16:creationId xmlns:a16="http://schemas.microsoft.com/office/drawing/2014/main" id="{1033E36A-49EE-442B-AAD0-D46FC9469D5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8" name="Rectángulo 107">
                <a:extLst>
                  <a:ext uri="{FF2B5EF4-FFF2-40B4-BE49-F238E27FC236}">
                    <a16:creationId xmlns:a16="http://schemas.microsoft.com/office/drawing/2014/main" id="{008F948B-3966-44B1-9650-F5FE2B32E867}"/>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Arco de bloque 108">
                <a:extLst>
                  <a:ext uri="{FF2B5EF4-FFF2-40B4-BE49-F238E27FC236}">
                    <a16:creationId xmlns:a16="http://schemas.microsoft.com/office/drawing/2014/main" id="{02D9A88E-7F0C-42AE-9BC9-C361C5455AD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0" name="espiral">
              <a:extLst>
                <a:ext uri="{FF2B5EF4-FFF2-40B4-BE49-F238E27FC236}">
                  <a16:creationId xmlns:a16="http://schemas.microsoft.com/office/drawing/2014/main" id="{CA214265-35B5-4C35-BD22-BCD960A5780C}"/>
                </a:ext>
              </a:extLst>
            </p:cNvPr>
            <p:cNvGrpSpPr/>
            <p:nvPr/>
          </p:nvGrpSpPr>
          <p:grpSpPr>
            <a:xfrm>
              <a:off x="5884744" y="2116424"/>
              <a:ext cx="416560" cy="360000"/>
              <a:chOff x="5909147" y="294651"/>
              <a:chExt cx="416560" cy="360000"/>
            </a:xfrm>
          </p:grpSpPr>
          <p:sp>
            <p:nvSpPr>
              <p:cNvPr id="111" name="Rectángulo 110">
                <a:extLst>
                  <a:ext uri="{FF2B5EF4-FFF2-40B4-BE49-F238E27FC236}">
                    <a16:creationId xmlns:a16="http://schemas.microsoft.com/office/drawing/2014/main" id="{05384390-F727-4FC9-8B67-0EF234B92D7C}"/>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2" name="Rectángulo 111">
                <a:extLst>
                  <a:ext uri="{FF2B5EF4-FFF2-40B4-BE49-F238E27FC236}">
                    <a16:creationId xmlns:a16="http://schemas.microsoft.com/office/drawing/2014/main" id="{A86FF553-96B0-4F4F-894F-FDE8FF6535B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Arco de bloque 112">
                <a:extLst>
                  <a:ext uri="{FF2B5EF4-FFF2-40B4-BE49-F238E27FC236}">
                    <a16:creationId xmlns:a16="http://schemas.microsoft.com/office/drawing/2014/main" id="{EFA0C797-8733-4A66-8013-028767ACD148}"/>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4" name="espiral">
              <a:extLst>
                <a:ext uri="{FF2B5EF4-FFF2-40B4-BE49-F238E27FC236}">
                  <a16:creationId xmlns:a16="http://schemas.microsoft.com/office/drawing/2014/main" id="{A9B027D6-F8EA-4683-8327-3BEA3BBA3CF1}"/>
                </a:ext>
              </a:extLst>
            </p:cNvPr>
            <p:cNvGrpSpPr/>
            <p:nvPr/>
          </p:nvGrpSpPr>
          <p:grpSpPr>
            <a:xfrm>
              <a:off x="5884248" y="2429056"/>
              <a:ext cx="416560" cy="360000"/>
              <a:chOff x="5909147" y="294651"/>
              <a:chExt cx="416560" cy="360000"/>
            </a:xfrm>
          </p:grpSpPr>
          <p:sp>
            <p:nvSpPr>
              <p:cNvPr id="115" name="Rectángulo 114">
                <a:extLst>
                  <a:ext uri="{FF2B5EF4-FFF2-40B4-BE49-F238E27FC236}">
                    <a16:creationId xmlns:a16="http://schemas.microsoft.com/office/drawing/2014/main" id="{B76F027B-7FE0-4FB6-A759-5E77BA768AD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6" name="Rectángulo 115">
                <a:extLst>
                  <a:ext uri="{FF2B5EF4-FFF2-40B4-BE49-F238E27FC236}">
                    <a16:creationId xmlns:a16="http://schemas.microsoft.com/office/drawing/2014/main" id="{E7C4F94B-3D10-4749-BAC7-4F4F0EF773B6}"/>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Arco de bloque 116">
                <a:extLst>
                  <a:ext uri="{FF2B5EF4-FFF2-40B4-BE49-F238E27FC236}">
                    <a16:creationId xmlns:a16="http://schemas.microsoft.com/office/drawing/2014/main" id="{1C6C672E-278F-448B-91CD-18E8CDBE2C2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8" name="espiral">
              <a:extLst>
                <a:ext uri="{FF2B5EF4-FFF2-40B4-BE49-F238E27FC236}">
                  <a16:creationId xmlns:a16="http://schemas.microsoft.com/office/drawing/2014/main" id="{20203543-6B20-4C5F-B7D7-EE080EE4B9AE}"/>
                </a:ext>
              </a:extLst>
            </p:cNvPr>
            <p:cNvGrpSpPr/>
            <p:nvPr/>
          </p:nvGrpSpPr>
          <p:grpSpPr>
            <a:xfrm>
              <a:off x="5883752" y="2741688"/>
              <a:ext cx="416560" cy="360000"/>
              <a:chOff x="5909147" y="294651"/>
              <a:chExt cx="416560" cy="360000"/>
            </a:xfrm>
          </p:grpSpPr>
          <p:sp>
            <p:nvSpPr>
              <p:cNvPr id="119" name="Rectángulo 118">
                <a:extLst>
                  <a:ext uri="{FF2B5EF4-FFF2-40B4-BE49-F238E27FC236}">
                    <a16:creationId xmlns:a16="http://schemas.microsoft.com/office/drawing/2014/main" id="{ED7D1397-19EB-4508-A355-E29F1C4ECDA2}"/>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0" name="Rectángulo 119">
                <a:extLst>
                  <a:ext uri="{FF2B5EF4-FFF2-40B4-BE49-F238E27FC236}">
                    <a16:creationId xmlns:a16="http://schemas.microsoft.com/office/drawing/2014/main" id="{BB10BBEA-AB91-4202-875D-FEB2F87A3AD7}"/>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Arco de bloque 120">
                <a:extLst>
                  <a:ext uri="{FF2B5EF4-FFF2-40B4-BE49-F238E27FC236}">
                    <a16:creationId xmlns:a16="http://schemas.microsoft.com/office/drawing/2014/main" id="{22082112-E770-4599-A4B2-C36A1741F49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2" name="espiral">
              <a:extLst>
                <a:ext uri="{FF2B5EF4-FFF2-40B4-BE49-F238E27FC236}">
                  <a16:creationId xmlns:a16="http://schemas.microsoft.com/office/drawing/2014/main" id="{1B9A12BA-272E-480E-87A9-1AD735488BA7}"/>
                </a:ext>
              </a:extLst>
            </p:cNvPr>
            <p:cNvGrpSpPr/>
            <p:nvPr/>
          </p:nvGrpSpPr>
          <p:grpSpPr>
            <a:xfrm>
              <a:off x="5883256" y="3054320"/>
              <a:ext cx="416560" cy="360000"/>
              <a:chOff x="5909147" y="294651"/>
              <a:chExt cx="416560" cy="360000"/>
            </a:xfrm>
          </p:grpSpPr>
          <p:sp>
            <p:nvSpPr>
              <p:cNvPr id="123" name="Rectángulo 122">
                <a:extLst>
                  <a:ext uri="{FF2B5EF4-FFF2-40B4-BE49-F238E27FC236}">
                    <a16:creationId xmlns:a16="http://schemas.microsoft.com/office/drawing/2014/main" id="{AB894C6F-1B37-40BD-8A8B-4724C9D87E1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4" name="Rectángulo 123">
                <a:extLst>
                  <a:ext uri="{FF2B5EF4-FFF2-40B4-BE49-F238E27FC236}">
                    <a16:creationId xmlns:a16="http://schemas.microsoft.com/office/drawing/2014/main" id="{7753F35A-75A1-4431-91E3-484F58A7F2AA}"/>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5" name="Arco de bloque 124">
                <a:extLst>
                  <a:ext uri="{FF2B5EF4-FFF2-40B4-BE49-F238E27FC236}">
                    <a16:creationId xmlns:a16="http://schemas.microsoft.com/office/drawing/2014/main" id="{16DA9F44-9854-4703-8419-F8A8534B0F60}"/>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6" name="espiral">
              <a:extLst>
                <a:ext uri="{FF2B5EF4-FFF2-40B4-BE49-F238E27FC236}">
                  <a16:creationId xmlns:a16="http://schemas.microsoft.com/office/drawing/2014/main" id="{ADD7A8AC-7F2E-4AAD-A8F3-3A57DB46D72D}"/>
                </a:ext>
              </a:extLst>
            </p:cNvPr>
            <p:cNvGrpSpPr/>
            <p:nvPr/>
          </p:nvGrpSpPr>
          <p:grpSpPr>
            <a:xfrm>
              <a:off x="5882760" y="3366952"/>
              <a:ext cx="416560" cy="360000"/>
              <a:chOff x="5909147" y="294651"/>
              <a:chExt cx="416560" cy="360000"/>
            </a:xfrm>
          </p:grpSpPr>
          <p:sp>
            <p:nvSpPr>
              <p:cNvPr id="127" name="Rectángulo 126">
                <a:extLst>
                  <a:ext uri="{FF2B5EF4-FFF2-40B4-BE49-F238E27FC236}">
                    <a16:creationId xmlns:a16="http://schemas.microsoft.com/office/drawing/2014/main" id="{A3F0BC2F-BEB9-4861-961B-092095698FE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8" name="Rectángulo 127">
                <a:extLst>
                  <a:ext uri="{FF2B5EF4-FFF2-40B4-BE49-F238E27FC236}">
                    <a16:creationId xmlns:a16="http://schemas.microsoft.com/office/drawing/2014/main" id="{129F9B99-DCFD-42C6-8886-0BABAED1A30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9" name="Arco de bloque 128">
                <a:extLst>
                  <a:ext uri="{FF2B5EF4-FFF2-40B4-BE49-F238E27FC236}">
                    <a16:creationId xmlns:a16="http://schemas.microsoft.com/office/drawing/2014/main" id="{632C6C6C-B192-486F-B711-F32ABE515B5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0" name="espiral">
              <a:extLst>
                <a:ext uri="{FF2B5EF4-FFF2-40B4-BE49-F238E27FC236}">
                  <a16:creationId xmlns:a16="http://schemas.microsoft.com/office/drawing/2014/main" id="{607B8928-D4F0-4A87-A0A5-47D32C016656}"/>
                </a:ext>
              </a:extLst>
            </p:cNvPr>
            <p:cNvGrpSpPr/>
            <p:nvPr/>
          </p:nvGrpSpPr>
          <p:grpSpPr>
            <a:xfrm>
              <a:off x="5882264" y="3679584"/>
              <a:ext cx="416560" cy="360000"/>
              <a:chOff x="5909147" y="294651"/>
              <a:chExt cx="416560" cy="360000"/>
            </a:xfrm>
          </p:grpSpPr>
          <p:sp>
            <p:nvSpPr>
              <p:cNvPr id="131" name="Rectángulo 130">
                <a:extLst>
                  <a:ext uri="{FF2B5EF4-FFF2-40B4-BE49-F238E27FC236}">
                    <a16:creationId xmlns:a16="http://schemas.microsoft.com/office/drawing/2014/main" id="{F810CF52-4BE5-4FFF-BD8E-5F4341EDA081}"/>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2" name="Rectángulo 131">
                <a:extLst>
                  <a:ext uri="{FF2B5EF4-FFF2-40B4-BE49-F238E27FC236}">
                    <a16:creationId xmlns:a16="http://schemas.microsoft.com/office/drawing/2014/main" id="{5D92E67A-65D8-42E7-BCD7-C852CBC990BF}"/>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3" name="Arco de bloque 132">
                <a:extLst>
                  <a:ext uri="{FF2B5EF4-FFF2-40B4-BE49-F238E27FC236}">
                    <a16:creationId xmlns:a16="http://schemas.microsoft.com/office/drawing/2014/main" id="{DE06BF42-DC56-49EB-8C10-2C6C35BB757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4" name="espiral">
              <a:extLst>
                <a:ext uri="{FF2B5EF4-FFF2-40B4-BE49-F238E27FC236}">
                  <a16:creationId xmlns:a16="http://schemas.microsoft.com/office/drawing/2014/main" id="{E1BE660D-BD9C-44B0-8CB0-9EE7B101C79E}"/>
                </a:ext>
              </a:extLst>
            </p:cNvPr>
            <p:cNvGrpSpPr/>
            <p:nvPr/>
          </p:nvGrpSpPr>
          <p:grpSpPr>
            <a:xfrm>
              <a:off x="5881768" y="3992216"/>
              <a:ext cx="416560" cy="360000"/>
              <a:chOff x="5909147" y="294651"/>
              <a:chExt cx="416560" cy="360000"/>
            </a:xfrm>
          </p:grpSpPr>
          <p:sp>
            <p:nvSpPr>
              <p:cNvPr id="135" name="Rectángulo 134">
                <a:extLst>
                  <a:ext uri="{FF2B5EF4-FFF2-40B4-BE49-F238E27FC236}">
                    <a16:creationId xmlns:a16="http://schemas.microsoft.com/office/drawing/2014/main" id="{145E0EBD-E32F-4BFB-989F-B5BE4E3A0F7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6" name="Rectángulo 135">
                <a:extLst>
                  <a:ext uri="{FF2B5EF4-FFF2-40B4-BE49-F238E27FC236}">
                    <a16:creationId xmlns:a16="http://schemas.microsoft.com/office/drawing/2014/main" id="{67F24D1A-0BD0-45CC-9428-5C67B37A805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7" name="Arco de bloque 136">
                <a:extLst>
                  <a:ext uri="{FF2B5EF4-FFF2-40B4-BE49-F238E27FC236}">
                    <a16:creationId xmlns:a16="http://schemas.microsoft.com/office/drawing/2014/main" id="{4BC14AC9-BCD3-44A5-80C8-FDE9CA0C142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8" name="espiral">
              <a:extLst>
                <a:ext uri="{FF2B5EF4-FFF2-40B4-BE49-F238E27FC236}">
                  <a16:creationId xmlns:a16="http://schemas.microsoft.com/office/drawing/2014/main" id="{FF3911A7-CC26-4F38-BD53-F8FCD3F6EE17}"/>
                </a:ext>
              </a:extLst>
            </p:cNvPr>
            <p:cNvGrpSpPr/>
            <p:nvPr/>
          </p:nvGrpSpPr>
          <p:grpSpPr>
            <a:xfrm>
              <a:off x="5881272" y="4304848"/>
              <a:ext cx="416560" cy="360000"/>
              <a:chOff x="5909147" y="294651"/>
              <a:chExt cx="416560" cy="360000"/>
            </a:xfrm>
          </p:grpSpPr>
          <p:sp>
            <p:nvSpPr>
              <p:cNvPr id="139" name="Rectángulo 138">
                <a:extLst>
                  <a:ext uri="{FF2B5EF4-FFF2-40B4-BE49-F238E27FC236}">
                    <a16:creationId xmlns:a16="http://schemas.microsoft.com/office/drawing/2014/main" id="{6525DEDE-63E9-4527-B939-38EF0040654D}"/>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0" name="Rectángulo 139">
                <a:extLst>
                  <a:ext uri="{FF2B5EF4-FFF2-40B4-BE49-F238E27FC236}">
                    <a16:creationId xmlns:a16="http://schemas.microsoft.com/office/drawing/2014/main" id="{211CB566-B8ED-4B7D-87C0-E8365841FF9E}"/>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1" name="Arco de bloque 140">
                <a:extLst>
                  <a:ext uri="{FF2B5EF4-FFF2-40B4-BE49-F238E27FC236}">
                    <a16:creationId xmlns:a16="http://schemas.microsoft.com/office/drawing/2014/main" id="{737D3343-3A7F-46F0-A35F-FF7862DAAF7E}"/>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42" name="espiral">
              <a:extLst>
                <a:ext uri="{FF2B5EF4-FFF2-40B4-BE49-F238E27FC236}">
                  <a16:creationId xmlns:a16="http://schemas.microsoft.com/office/drawing/2014/main" id="{C1CABA70-5709-46FE-A261-2DFB1514732F}"/>
                </a:ext>
              </a:extLst>
            </p:cNvPr>
            <p:cNvGrpSpPr/>
            <p:nvPr/>
          </p:nvGrpSpPr>
          <p:grpSpPr>
            <a:xfrm>
              <a:off x="5880776" y="4617480"/>
              <a:ext cx="416560" cy="360000"/>
              <a:chOff x="5909147" y="294651"/>
              <a:chExt cx="416560" cy="360000"/>
            </a:xfrm>
          </p:grpSpPr>
          <p:sp>
            <p:nvSpPr>
              <p:cNvPr id="143" name="Rectángulo 142">
                <a:extLst>
                  <a:ext uri="{FF2B5EF4-FFF2-40B4-BE49-F238E27FC236}">
                    <a16:creationId xmlns:a16="http://schemas.microsoft.com/office/drawing/2014/main" id="{D79DEEDC-F8C8-4216-A6E4-AC1CE65A6D30}"/>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4" name="Rectángulo 143">
                <a:extLst>
                  <a:ext uri="{FF2B5EF4-FFF2-40B4-BE49-F238E27FC236}">
                    <a16:creationId xmlns:a16="http://schemas.microsoft.com/office/drawing/2014/main" id="{DA06132F-C509-4572-A2AE-8A68E7514AC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Arco de bloque 144">
                <a:extLst>
                  <a:ext uri="{FF2B5EF4-FFF2-40B4-BE49-F238E27FC236}">
                    <a16:creationId xmlns:a16="http://schemas.microsoft.com/office/drawing/2014/main" id="{1A13CA79-4EBC-4FC2-A0E6-9F406AF02A78}"/>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46" name="espiral">
              <a:extLst>
                <a:ext uri="{FF2B5EF4-FFF2-40B4-BE49-F238E27FC236}">
                  <a16:creationId xmlns:a16="http://schemas.microsoft.com/office/drawing/2014/main" id="{9C09FD85-B60C-4211-8FB0-14BA4AE21293}"/>
                </a:ext>
              </a:extLst>
            </p:cNvPr>
            <p:cNvGrpSpPr/>
            <p:nvPr/>
          </p:nvGrpSpPr>
          <p:grpSpPr>
            <a:xfrm>
              <a:off x="5880280" y="4930112"/>
              <a:ext cx="416560" cy="360000"/>
              <a:chOff x="5909147" y="294651"/>
              <a:chExt cx="416560" cy="360000"/>
            </a:xfrm>
          </p:grpSpPr>
          <p:sp>
            <p:nvSpPr>
              <p:cNvPr id="147" name="Rectángulo 146">
                <a:extLst>
                  <a:ext uri="{FF2B5EF4-FFF2-40B4-BE49-F238E27FC236}">
                    <a16:creationId xmlns:a16="http://schemas.microsoft.com/office/drawing/2014/main" id="{7EA269E6-B1F6-41F4-98FA-7B78D5F74D24}"/>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8" name="Rectángulo 147">
                <a:extLst>
                  <a:ext uri="{FF2B5EF4-FFF2-40B4-BE49-F238E27FC236}">
                    <a16:creationId xmlns:a16="http://schemas.microsoft.com/office/drawing/2014/main" id="{0EB4ED47-91CB-4E69-87C5-B3F710410E6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Arco de bloque 148">
                <a:extLst>
                  <a:ext uri="{FF2B5EF4-FFF2-40B4-BE49-F238E27FC236}">
                    <a16:creationId xmlns:a16="http://schemas.microsoft.com/office/drawing/2014/main" id="{4BC76ACF-3F53-4E95-8FDB-9C138592927F}"/>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0" name="espiral">
              <a:extLst>
                <a:ext uri="{FF2B5EF4-FFF2-40B4-BE49-F238E27FC236}">
                  <a16:creationId xmlns:a16="http://schemas.microsoft.com/office/drawing/2014/main" id="{613F9ADA-9D10-4725-9D83-2B89786069C0}"/>
                </a:ext>
              </a:extLst>
            </p:cNvPr>
            <p:cNvGrpSpPr/>
            <p:nvPr/>
          </p:nvGrpSpPr>
          <p:grpSpPr>
            <a:xfrm>
              <a:off x="5879784" y="5242744"/>
              <a:ext cx="416560" cy="360000"/>
              <a:chOff x="5909147" y="294651"/>
              <a:chExt cx="416560" cy="360000"/>
            </a:xfrm>
          </p:grpSpPr>
          <p:sp>
            <p:nvSpPr>
              <p:cNvPr id="151" name="Rectángulo 150">
                <a:extLst>
                  <a:ext uri="{FF2B5EF4-FFF2-40B4-BE49-F238E27FC236}">
                    <a16:creationId xmlns:a16="http://schemas.microsoft.com/office/drawing/2014/main" id="{617DF723-613D-418B-9F1D-8AD037FEC9D9}"/>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2" name="Rectángulo 151">
                <a:extLst>
                  <a:ext uri="{FF2B5EF4-FFF2-40B4-BE49-F238E27FC236}">
                    <a16:creationId xmlns:a16="http://schemas.microsoft.com/office/drawing/2014/main" id="{63637795-7B38-4DD0-9955-BB20472624E1}"/>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Arco de bloque 152">
                <a:extLst>
                  <a:ext uri="{FF2B5EF4-FFF2-40B4-BE49-F238E27FC236}">
                    <a16:creationId xmlns:a16="http://schemas.microsoft.com/office/drawing/2014/main" id="{1407057F-757C-4CB5-94B2-E6BE4883119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4" name="espiral">
              <a:extLst>
                <a:ext uri="{FF2B5EF4-FFF2-40B4-BE49-F238E27FC236}">
                  <a16:creationId xmlns:a16="http://schemas.microsoft.com/office/drawing/2014/main" id="{5CF20F3A-AFBA-4002-A864-1E4AE39D0280}"/>
                </a:ext>
              </a:extLst>
            </p:cNvPr>
            <p:cNvGrpSpPr/>
            <p:nvPr/>
          </p:nvGrpSpPr>
          <p:grpSpPr>
            <a:xfrm>
              <a:off x="5879288" y="5555376"/>
              <a:ext cx="416560" cy="360000"/>
              <a:chOff x="5909147" y="294651"/>
              <a:chExt cx="416560" cy="360000"/>
            </a:xfrm>
          </p:grpSpPr>
          <p:sp>
            <p:nvSpPr>
              <p:cNvPr id="155" name="Rectángulo 154">
                <a:extLst>
                  <a:ext uri="{FF2B5EF4-FFF2-40B4-BE49-F238E27FC236}">
                    <a16:creationId xmlns:a16="http://schemas.microsoft.com/office/drawing/2014/main" id="{3666F579-64D4-4610-AC3D-8C0A6BF3E28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6" name="Rectángulo 155">
                <a:extLst>
                  <a:ext uri="{FF2B5EF4-FFF2-40B4-BE49-F238E27FC236}">
                    <a16:creationId xmlns:a16="http://schemas.microsoft.com/office/drawing/2014/main" id="{1A0115EA-4248-4CC9-9BAD-8F732082F8E5}"/>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7" name="Arco de bloque 156">
                <a:extLst>
                  <a:ext uri="{FF2B5EF4-FFF2-40B4-BE49-F238E27FC236}">
                    <a16:creationId xmlns:a16="http://schemas.microsoft.com/office/drawing/2014/main" id="{6F8496AC-3833-4B5D-85A6-49EC73822EA1}"/>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8" name="espiral">
              <a:extLst>
                <a:ext uri="{FF2B5EF4-FFF2-40B4-BE49-F238E27FC236}">
                  <a16:creationId xmlns:a16="http://schemas.microsoft.com/office/drawing/2014/main" id="{AE29F915-7563-4239-A562-F2E624ED9333}"/>
                </a:ext>
              </a:extLst>
            </p:cNvPr>
            <p:cNvGrpSpPr/>
            <p:nvPr/>
          </p:nvGrpSpPr>
          <p:grpSpPr>
            <a:xfrm>
              <a:off x="5878792" y="5868008"/>
              <a:ext cx="416560" cy="360000"/>
              <a:chOff x="5909147" y="294651"/>
              <a:chExt cx="416560" cy="360000"/>
            </a:xfrm>
          </p:grpSpPr>
          <p:sp>
            <p:nvSpPr>
              <p:cNvPr id="159" name="Rectángulo 158">
                <a:extLst>
                  <a:ext uri="{FF2B5EF4-FFF2-40B4-BE49-F238E27FC236}">
                    <a16:creationId xmlns:a16="http://schemas.microsoft.com/office/drawing/2014/main" id="{5BB9608B-6142-4FB9-AC55-EFA46BE66970}"/>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0" name="Rectángulo 159">
                <a:extLst>
                  <a:ext uri="{FF2B5EF4-FFF2-40B4-BE49-F238E27FC236}">
                    <a16:creationId xmlns:a16="http://schemas.microsoft.com/office/drawing/2014/main" id="{C5499365-8864-4C00-8CC3-F31BBDB7F75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1" name="Arco de bloque 160">
                <a:extLst>
                  <a:ext uri="{FF2B5EF4-FFF2-40B4-BE49-F238E27FC236}">
                    <a16:creationId xmlns:a16="http://schemas.microsoft.com/office/drawing/2014/main" id="{CB5DA50D-FB45-4D90-90D3-708BE2085E5D}"/>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62" name="espiral">
              <a:extLst>
                <a:ext uri="{FF2B5EF4-FFF2-40B4-BE49-F238E27FC236}">
                  <a16:creationId xmlns:a16="http://schemas.microsoft.com/office/drawing/2014/main" id="{29F78B4F-C213-4B45-BC9D-69C546E6A6EF}"/>
                </a:ext>
              </a:extLst>
            </p:cNvPr>
            <p:cNvGrpSpPr/>
            <p:nvPr/>
          </p:nvGrpSpPr>
          <p:grpSpPr>
            <a:xfrm>
              <a:off x="5878296" y="6180640"/>
              <a:ext cx="416560" cy="360000"/>
              <a:chOff x="5909147" y="294651"/>
              <a:chExt cx="416560" cy="360000"/>
            </a:xfrm>
          </p:grpSpPr>
          <p:sp>
            <p:nvSpPr>
              <p:cNvPr id="163" name="Rectángulo 162">
                <a:extLst>
                  <a:ext uri="{FF2B5EF4-FFF2-40B4-BE49-F238E27FC236}">
                    <a16:creationId xmlns:a16="http://schemas.microsoft.com/office/drawing/2014/main" id="{237036CD-A350-45FB-A813-052580AFEA1C}"/>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4" name="Rectángulo 163">
                <a:extLst>
                  <a:ext uri="{FF2B5EF4-FFF2-40B4-BE49-F238E27FC236}">
                    <a16:creationId xmlns:a16="http://schemas.microsoft.com/office/drawing/2014/main" id="{859F8D73-3772-4A05-847C-9669FB93A5D3}"/>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5" name="Arco de bloque 164">
                <a:extLst>
                  <a:ext uri="{FF2B5EF4-FFF2-40B4-BE49-F238E27FC236}">
                    <a16:creationId xmlns:a16="http://schemas.microsoft.com/office/drawing/2014/main" id="{DA451D6D-5F20-4626-914A-2D804210FE6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sp>
        <p:nvSpPr>
          <p:cNvPr id="238" name="CuadroTexto 237">
            <a:extLst>
              <a:ext uri="{FF2B5EF4-FFF2-40B4-BE49-F238E27FC236}">
                <a16:creationId xmlns:a16="http://schemas.microsoft.com/office/drawing/2014/main" id="{82FE9F0A-04EC-4D5C-86A5-1FE596FB1665}"/>
              </a:ext>
            </a:extLst>
          </p:cNvPr>
          <p:cNvSpPr txBox="1"/>
          <p:nvPr/>
        </p:nvSpPr>
        <p:spPr>
          <a:xfrm>
            <a:off x="696161" y="5172672"/>
            <a:ext cx="5052394" cy="1200329"/>
          </a:xfrm>
          <a:prstGeom prst="rect">
            <a:avLst/>
          </a:prstGeom>
          <a:solidFill>
            <a:schemeClr val="bg1"/>
          </a:solidFill>
        </p:spPr>
        <p:txBody>
          <a:bodyPr wrap="square">
            <a:spAutoFit/>
          </a:bodyPr>
          <a:lstStyle/>
          <a:p>
            <a:r>
              <a:rPr lang="es-ES" b="0" i="0" dirty="0">
                <a:effectLst/>
                <a:latin typeface="Georgia Belle Skinny" panose="02000603000000000000" pitchFamily="2" charset="0"/>
                <a:ea typeface="Georgia Belle Skinny" panose="02000603000000000000" pitchFamily="2" charset="0"/>
              </a:rPr>
              <a:t>Cierta noche cayó una tormenta, hubo truenos y relámpagos, y se desencadenó una lluvia torrencial. Entonces alguien tocó a la puerta del castillo y la reina fue a ver de quién se trataba.</a:t>
            </a:r>
            <a:endParaRPr lang="es-MX" dirty="0">
              <a:latin typeface="Georgia Belle Skinny" panose="02000603000000000000" pitchFamily="2" charset="0"/>
              <a:ea typeface="Georgia Belle Skinny" panose="02000603000000000000" pitchFamily="2" charset="0"/>
            </a:endParaRPr>
          </a:p>
        </p:txBody>
      </p:sp>
      <p:sp>
        <p:nvSpPr>
          <p:cNvPr id="239" name="CuadroTexto 238">
            <a:extLst>
              <a:ext uri="{FF2B5EF4-FFF2-40B4-BE49-F238E27FC236}">
                <a16:creationId xmlns:a16="http://schemas.microsoft.com/office/drawing/2014/main" id="{44A5E05B-E8B9-4B50-AE58-3BE5202A3105}"/>
              </a:ext>
            </a:extLst>
          </p:cNvPr>
          <p:cNvSpPr txBox="1"/>
          <p:nvPr/>
        </p:nvSpPr>
        <p:spPr>
          <a:xfrm>
            <a:off x="6370393" y="378498"/>
            <a:ext cx="5250252" cy="1754326"/>
          </a:xfrm>
          <a:prstGeom prst="rect">
            <a:avLst/>
          </a:prstGeom>
          <a:solidFill>
            <a:schemeClr val="bg1"/>
          </a:solidFill>
        </p:spPr>
        <p:txBody>
          <a:bodyPr wrap="square">
            <a:spAutoFit/>
          </a:bodyPr>
          <a:lstStyle/>
          <a:p>
            <a:pPr algn="l"/>
            <a:r>
              <a:rPr lang="es-ES" b="0" i="0" dirty="0">
                <a:effectLst/>
                <a:latin typeface="Georgia Belle Skinny" panose="02000603000000000000" pitchFamily="2" charset="0"/>
                <a:ea typeface="Georgia Belle Skinny" panose="02000603000000000000" pitchFamily="2" charset="0"/>
              </a:rPr>
              <a:t>En el umbral del palacio apareció una joven, pero la lluvia y el viento causaron estragos en su aspecto. El agua le corría por el cabello y el vestido estaba hecho harapos, había perdido sus joyas y hasta los zapatos.</a:t>
            </a:r>
          </a:p>
          <a:p>
            <a:pPr algn="l"/>
            <a:r>
              <a:rPr lang="es-ES" b="0" i="0" dirty="0">
                <a:effectLst/>
                <a:latin typeface="Georgia Belle Skinny" panose="02000603000000000000" pitchFamily="2" charset="0"/>
                <a:ea typeface="Georgia Belle Skinny" panose="02000603000000000000" pitchFamily="2" charset="0"/>
              </a:rPr>
              <a:t>—Exijo hospedaje pues soy una princesa—dijo la joven con tono muy airoso.</a:t>
            </a:r>
          </a:p>
        </p:txBody>
      </p:sp>
      <p:pic>
        <p:nvPicPr>
          <p:cNvPr id="3076" name="Picture 4" descr="Niña animada: imágenes, dibujos y Gifs | Imágenes Totales">
            <a:extLst>
              <a:ext uri="{FF2B5EF4-FFF2-40B4-BE49-F238E27FC236}">
                <a16:creationId xmlns:a16="http://schemas.microsoft.com/office/drawing/2014/main" id="{2276F5C8-2735-4E6F-B5B2-DF83E40272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7114" y="2797565"/>
            <a:ext cx="1224807" cy="217981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o 15">
            <a:extLst>
              <a:ext uri="{FF2B5EF4-FFF2-40B4-BE49-F238E27FC236}">
                <a16:creationId xmlns:a16="http://schemas.microsoft.com/office/drawing/2014/main" id="{788217FA-93D3-4590-B362-F06CA65A11B1}"/>
              </a:ext>
            </a:extLst>
          </p:cNvPr>
          <p:cNvGrpSpPr/>
          <p:nvPr/>
        </p:nvGrpSpPr>
        <p:grpSpPr>
          <a:xfrm>
            <a:off x="9323502" y="3679584"/>
            <a:ext cx="2183257" cy="2429055"/>
            <a:chOff x="667385" y="3214236"/>
            <a:chExt cx="2901223" cy="2901223"/>
          </a:xfrm>
        </p:grpSpPr>
        <p:pic>
          <p:nvPicPr>
            <p:cNvPr id="241" name="Picture 2" descr="Marcos para fotos: Marcos para fotos de princesas y superhéroes | Princesas  disney, Princesas, Princesas animadas">
              <a:extLst>
                <a:ext uri="{FF2B5EF4-FFF2-40B4-BE49-F238E27FC236}">
                  <a16:creationId xmlns:a16="http://schemas.microsoft.com/office/drawing/2014/main" id="{F1350268-D606-486A-992F-2DEC84EBBE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385" y="3214236"/>
              <a:ext cx="2901223" cy="2901223"/>
            </a:xfrm>
            <a:prstGeom prst="rect">
              <a:avLst/>
            </a:prstGeom>
            <a:noFill/>
            <a:extLst>
              <a:ext uri="{909E8E84-426E-40DD-AFC4-6F175D3DCCD1}">
                <a14:hiddenFill xmlns:a14="http://schemas.microsoft.com/office/drawing/2010/main">
                  <a:solidFill>
                    <a:srgbClr val="FFFFFF"/>
                  </a:solidFill>
                </a14:hiddenFill>
              </a:ext>
            </a:extLst>
          </p:spPr>
        </p:pic>
        <p:sp>
          <p:nvSpPr>
            <p:cNvPr id="10" name="Forma libre: forma 9">
              <a:extLst>
                <a:ext uri="{FF2B5EF4-FFF2-40B4-BE49-F238E27FC236}">
                  <a16:creationId xmlns:a16="http://schemas.microsoft.com/office/drawing/2014/main" id="{37FF8718-09CD-430A-A545-E0C918EF9A19}"/>
                </a:ext>
              </a:extLst>
            </p:cNvPr>
            <p:cNvSpPr/>
            <p:nvPr/>
          </p:nvSpPr>
          <p:spPr>
            <a:xfrm>
              <a:off x="2117996" y="4725480"/>
              <a:ext cx="270355" cy="245265"/>
            </a:xfrm>
            <a:custGeom>
              <a:avLst/>
              <a:gdLst>
                <a:gd name="connsiteX0" fmla="*/ 31898 w 393405"/>
                <a:gd name="connsiteY0" fmla="*/ 0 h 330807"/>
                <a:gd name="connsiteX1" fmla="*/ 31898 w 393405"/>
                <a:gd name="connsiteY1" fmla="*/ 0 h 330807"/>
                <a:gd name="connsiteX2" fmla="*/ 116958 w 393405"/>
                <a:gd name="connsiteY2" fmla="*/ 63795 h 330807"/>
                <a:gd name="connsiteX3" fmla="*/ 202019 w 393405"/>
                <a:gd name="connsiteY3" fmla="*/ 116958 h 330807"/>
                <a:gd name="connsiteX4" fmla="*/ 244549 w 393405"/>
                <a:gd name="connsiteY4" fmla="*/ 159488 h 330807"/>
                <a:gd name="connsiteX5" fmla="*/ 329609 w 393405"/>
                <a:gd name="connsiteY5" fmla="*/ 212651 h 330807"/>
                <a:gd name="connsiteX6" fmla="*/ 393405 w 393405"/>
                <a:gd name="connsiteY6" fmla="*/ 223283 h 330807"/>
                <a:gd name="connsiteX7" fmla="*/ 350875 w 393405"/>
                <a:gd name="connsiteY7" fmla="*/ 265814 h 330807"/>
                <a:gd name="connsiteX8" fmla="*/ 244549 w 393405"/>
                <a:gd name="connsiteY8" fmla="*/ 297711 h 330807"/>
                <a:gd name="connsiteX9" fmla="*/ 127591 w 393405"/>
                <a:gd name="connsiteY9" fmla="*/ 318977 h 330807"/>
                <a:gd name="connsiteX10" fmla="*/ 95693 w 393405"/>
                <a:gd name="connsiteY10" fmla="*/ 329609 h 330807"/>
                <a:gd name="connsiteX11" fmla="*/ 53163 w 393405"/>
                <a:gd name="connsiteY11" fmla="*/ 223283 h 330807"/>
                <a:gd name="connsiteX12" fmla="*/ 10633 w 393405"/>
                <a:gd name="connsiteY12" fmla="*/ 148856 h 330807"/>
                <a:gd name="connsiteX13" fmla="*/ 0 w 393405"/>
                <a:gd name="connsiteY13" fmla="*/ 106325 h 330807"/>
                <a:gd name="connsiteX14" fmla="*/ 42530 w 393405"/>
                <a:gd name="connsiteY14" fmla="*/ 42530 h 330807"/>
                <a:gd name="connsiteX15" fmla="*/ 31898 w 393405"/>
                <a:gd name="connsiteY15" fmla="*/ 0 h 33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3405" h="330807">
                  <a:moveTo>
                    <a:pt x="31898" y="0"/>
                  </a:moveTo>
                  <a:lnTo>
                    <a:pt x="31898" y="0"/>
                  </a:lnTo>
                  <a:cubicBezTo>
                    <a:pt x="60251" y="21265"/>
                    <a:pt x="87469" y="44136"/>
                    <a:pt x="116958" y="63795"/>
                  </a:cubicBezTo>
                  <a:cubicBezTo>
                    <a:pt x="192417" y="114101"/>
                    <a:pt x="127715" y="51942"/>
                    <a:pt x="202019" y="116958"/>
                  </a:cubicBezTo>
                  <a:cubicBezTo>
                    <a:pt x="217107" y="130160"/>
                    <a:pt x="229461" y="146286"/>
                    <a:pt x="244549" y="159488"/>
                  </a:cubicBezTo>
                  <a:cubicBezTo>
                    <a:pt x="265054" y="177430"/>
                    <a:pt x="302270" y="204449"/>
                    <a:pt x="329609" y="212651"/>
                  </a:cubicBezTo>
                  <a:cubicBezTo>
                    <a:pt x="350258" y="218846"/>
                    <a:pt x="372140" y="219739"/>
                    <a:pt x="393405" y="223283"/>
                  </a:cubicBezTo>
                  <a:cubicBezTo>
                    <a:pt x="379228" y="237460"/>
                    <a:pt x="367557" y="254693"/>
                    <a:pt x="350875" y="265814"/>
                  </a:cubicBezTo>
                  <a:cubicBezTo>
                    <a:pt x="319102" y="286996"/>
                    <a:pt x="280287" y="289769"/>
                    <a:pt x="244549" y="297711"/>
                  </a:cubicBezTo>
                  <a:cubicBezTo>
                    <a:pt x="154298" y="317767"/>
                    <a:pt x="256630" y="300542"/>
                    <a:pt x="127591" y="318977"/>
                  </a:cubicBezTo>
                  <a:cubicBezTo>
                    <a:pt x="116958" y="322521"/>
                    <a:pt x="105717" y="334621"/>
                    <a:pt x="95693" y="329609"/>
                  </a:cubicBezTo>
                  <a:cubicBezTo>
                    <a:pt x="53568" y="308546"/>
                    <a:pt x="63416" y="257460"/>
                    <a:pt x="53163" y="223283"/>
                  </a:cubicBezTo>
                  <a:cubicBezTo>
                    <a:pt x="45805" y="198755"/>
                    <a:pt x="24871" y="170213"/>
                    <a:pt x="10633" y="148856"/>
                  </a:cubicBezTo>
                  <a:cubicBezTo>
                    <a:pt x="7089" y="134679"/>
                    <a:pt x="0" y="120938"/>
                    <a:pt x="0" y="106325"/>
                  </a:cubicBezTo>
                  <a:cubicBezTo>
                    <a:pt x="0" y="78411"/>
                    <a:pt x="23354" y="57871"/>
                    <a:pt x="42530" y="42530"/>
                  </a:cubicBezTo>
                  <a:cubicBezTo>
                    <a:pt x="48719" y="37579"/>
                    <a:pt x="33670" y="7088"/>
                    <a:pt x="31898" y="0"/>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Forma libre: forma 10">
              <a:extLst>
                <a:ext uri="{FF2B5EF4-FFF2-40B4-BE49-F238E27FC236}">
                  <a16:creationId xmlns:a16="http://schemas.microsoft.com/office/drawing/2014/main" id="{121E8B3D-3460-4508-B0DE-53CD897CF89A}"/>
                </a:ext>
              </a:extLst>
            </p:cNvPr>
            <p:cNvSpPr/>
            <p:nvPr/>
          </p:nvSpPr>
          <p:spPr>
            <a:xfrm>
              <a:off x="1308827" y="5482324"/>
              <a:ext cx="291408" cy="290512"/>
            </a:xfrm>
            <a:custGeom>
              <a:avLst/>
              <a:gdLst>
                <a:gd name="connsiteX0" fmla="*/ 43724 w 291408"/>
                <a:gd name="connsiteY0" fmla="*/ 0 h 290512"/>
                <a:gd name="connsiteX1" fmla="*/ 43724 w 291408"/>
                <a:gd name="connsiteY1" fmla="*/ 0 h 290512"/>
                <a:gd name="connsiteX2" fmla="*/ 861 w 291408"/>
                <a:gd name="connsiteY2" fmla="*/ 147637 h 290512"/>
                <a:gd name="connsiteX3" fmla="*/ 5624 w 291408"/>
                <a:gd name="connsiteY3" fmla="*/ 190500 h 290512"/>
                <a:gd name="connsiteX4" fmla="*/ 29436 w 291408"/>
                <a:gd name="connsiteY4" fmla="*/ 238125 h 290512"/>
                <a:gd name="connsiteX5" fmla="*/ 124686 w 291408"/>
                <a:gd name="connsiteY5" fmla="*/ 285750 h 290512"/>
                <a:gd name="connsiteX6" fmla="*/ 191361 w 291408"/>
                <a:gd name="connsiteY6" fmla="*/ 290512 h 290512"/>
                <a:gd name="connsiteX7" fmla="*/ 262799 w 291408"/>
                <a:gd name="connsiteY7" fmla="*/ 280987 h 290512"/>
                <a:gd name="connsiteX8" fmla="*/ 272324 w 291408"/>
                <a:gd name="connsiteY8" fmla="*/ 266700 h 290512"/>
                <a:gd name="connsiteX9" fmla="*/ 286611 w 291408"/>
                <a:gd name="connsiteY9" fmla="*/ 223837 h 290512"/>
                <a:gd name="connsiteX10" fmla="*/ 281849 w 291408"/>
                <a:gd name="connsiteY10" fmla="*/ 128587 h 290512"/>
                <a:gd name="connsiteX11" fmla="*/ 272324 w 291408"/>
                <a:gd name="connsiteY11" fmla="*/ 114300 h 290512"/>
                <a:gd name="connsiteX12" fmla="*/ 267561 w 291408"/>
                <a:gd name="connsiteY12" fmla="*/ 95250 h 290512"/>
                <a:gd name="connsiteX13" fmla="*/ 210411 w 291408"/>
                <a:gd name="connsiteY13" fmla="*/ 61912 h 290512"/>
                <a:gd name="connsiteX14" fmla="*/ 110399 w 291408"/>
                <a:gd name="connsiteY14" fmla="*/ 47625 h 290512"/>
                <a:gd name="connsiteX15" fmla="*/ 91349 w 291408"/>
                <a:gd name="connsiteY15" fmla="*/ 42862 h 290512"/>
                <a:gd name="connsiteX16" fmla="*/ 62774 w 291408"/>
                <a:gd name="connsiteY16" fmla="*/ 9525 h 290512"/>
                <a:gd name="connsiteX17" fmla="*/ 43724 w 291408"/>
                <a:gd name="connsiteY17" fmla="*/ 0 h 2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08" h="290512">
                  <a:moveTo>
                    <a:pt x="43724" y="0"/>
                  </a:moveTo>
                  <a:lnTo>
                    <a:pt x="43724" y="0"/>
                  </a:lnTo>
                  <a:cubicBezTo>
                    <a:pt x="29436" y="49212"/>
                    <a:pt x="10911" y="97388"/>
                    <a:pt x="861" y="147637"/>
                  </a:cubicBezTo>
                  <a:cubicBezTo>
                    <a:pt x="-1958" y="161733"/>
                    <a:pt x="2805" y="176404"/>
                    <a:pt x="5624" y="190500"/>
                  </a:cubicBezTo>
                  <a:cubicBezTo>
                    <a:pt x="7938" y="202069"/>
                    <a:pt x="16810" y="230440"/>
                    <a:pt x="29436" y="238125"/>
                  </a:cubicBezTo>
                  <a:cubicBezTo>
                    <a:pt x="59758" y="256582"/>
                    <a:pt x="90912" y="274823"/>
                    <a:pt x="124686" y="285750"/>
                  </a:cubicBezTo>
                  <a:cubicBezTo>
                    <a:pt x="145886" y="292609"/>
                    <a:pt x="169136" y="288925"/>
                    <a:pt x="191361" y="290512"/>
                  </a:cubicBezTo>
                  <a:cubicBezTo>
                    <a:pt x="215174" y="287337"/>
                    <a:pt x="239752" y="287765"/>
                    <a:pt x="262799" y="280987"/>
                  </a:cubicBezTo>
                  <a:cubicBezTo>
                    <a:pt x="268290" y="279372"/>
                    <a:pt x="270123" y="271983"/>
                    <a:pt x="272324" y="266700"/>
                  </a:cubicBezTo>
                  <a:cubicBezTo>
                    <a:pt x="278116" y="252798"/>
                    <a:pt x="281849" y="238125"/>
                    <a:pt x="286611" y="223837"/>
                  </a:cubicBezTo>
                  <a:cubicBezTo>
                    <a:pt x="290988" y="175694"/>
                    <a:pt x="296606" y="172858"/>
                    <a:pt x="281849" y="128587"/>
                  </a:cubicBezTo>
                  <a:cubicBezTo>
                    <a:pt x="280039" y="123157"/>
                    <a:pt x="275499" y="119062"/>
                    <a:pt x="272324" y="114300"/>
                  </a:cubicBezTo>
                  <a:cubicBezTo>
                    <a:pt x="270736" y="107950"/>
                    <a:pt x="271315" y="100612"/>
                    <a:pt x="267561" y="95250"/>
                  </a:cubicBezTo>
                  <a:cubicBezTo>
                    <a:pt x="243403" y="60740"/>
                    <a:pt x="244212" y="68250"/>
                    <a:pt x="210411" y="61912"/>
                  </a:cubicBezTo>
                  <a:cubicBezTo>
                    <a:pt x="137210" y="48186"/>
                    <a:pt x="187988" y="54678"/>
                    <a:pt x="110399" y="47625"/>
                  </a:cubicBezTo>
                  <a:cubicBezTo>
                    <a:pt x="104049" y="46037"/>
                    <a:pt x="97032" y="46109"/>
                    <a:pt x="91349" y="42862"/>
                  </a:cubicBezTo>
                  <a:cubicBezTo>
                    <a:pt x="74316" y="33129"/>
                    <a:pt x="77722" y="21982"/>
                    <a:pt x="62774" y="9525"/>
                  </a:cubicBezTo>
                  <a:cubicBezTo>
                    <a:pt x="55854" y="3758"/>
                    <a:pt x="46899" y="1587"/>
                    <a:pt x="43724" y="0"/>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Forma libre: forma 11">
              <a:extLst>
                <a:ext uri="{FF2B5EF4-FFF2-40B4-BE49-F238E27FC236}">
                  <a16:creationId xmlns:a16="http://schemas.microsoft.com/office/drawing/2014/main" id="{C8B5A3C3-72BD-4A56-BF61-FCC42C2FA185}"/>
                </a:ext>
              </a:extLst>
            </p:cNvPr>
            <p:cNvSpPr/>
            <p:nvPr/>
          </p:nvSpPr>
          <p:spPr>
            <a:xfrm>
              <a:off x="1877807" y="5182112"/>
              <a:ext cx="378467" cy="295436"/>
            </a:xfrm>
            <a:custGeom>
              <a:avLst/>
              <a:gdLst>
                <a:gd name="connsiteX0" fmla="*/ 206984 w 378467"/>
                <a:gd name="connsiteY0" fmla="*/ 4923 h 295436"/>
                <a:gd name="connsiteX1" fmla="*/ 206984 w 378467"/>
                <a:gd name="connsiteY1" fmla="*/ 4923 h 295436"/>
                <a:gd name="connsiteX2" fmla="*/ 2197 w 378467"/>
                <a:gd name="connsiteY2" fmla="*/ 181136 h 295436"/>
                <a:gd name="connsiteX3" fmla="*/ 21247 w 378467"/>
                <a:gd name="connsiteY3" fmla="*/ 214473 h 295436"/>
                <a:gd name="connsiteX4" fmla="*/ 135547 w 378467"/>
                <a:gd name="connsiteY4" fmla="*/ 276386 h 295436"/>
                <a:gd name="connsiteX5" fmla="*/ 202222 w 378467"/>
                <a:gd name="connsiteY5" fmla="*/ 295436 h 295436"/>
                <a:gd name="connsiteX6" fmla="*/ 278422 w 378467"/>
                <a:gd name="connsiteY6" fmla="*/ 281148 h 295436"/>
                <a:gd name="connsiteX7" fmla="*/ 335572 w 378467"/>
                <a:gd name="connsiteY7" fmla="*/ 252573 h 295436"/>
                <a:gd name="connsiteX8" fmla="*/ 364147 w 378467"/>
                <a:gd name="connsiteY8" fmla="*/ 214473 h 295436"/>
                <a:gd name="connsiteX9" fmla="*/ 378434 w 378467"/>
                <a:gd name="connsiteY9" fmla="*/ 152561 h 295436"/>
                <a:gd name="connsiteX10" fmla="*/ 368909 w 378467"/>
                <a:gd name="connsiteY10" fmla="*/ 90648 h 295436"/>
                <a:gd name="connsiteX11" fmla="*/ 326047 w 378467"/>
                <a:gd name="connsiteY11" fmla="*/ 57311 h 295436"/>
                <a:gd name="connsiteX12" fmla="*/ 302234 w 378467"/>
                <a:gd name="connsiteY12" fmla="*/ 43023 h 295436"/>
                <a:gd name="connsiteX13" fmla="*/ 283184 w 378467"/>
                <a:gd name="connsiteY13" fmla="*/ 33498 h 295436"/>
                <a:gd name="connsiteX14" fmla="*/ 268897 w 378467"/>
                <a:gd name="connsiteY14" fmla="*/ 23973 h 295436"/>
                <a:gd name="connsiteX15" fmla="*/ 249847 w 378467"/>
                <a:gd name="connsiteY15" fmla="*/ 9686 h 295436"/>
                <a:gd name="connsiteX16" fmla="*/ 216509 w 378467"/>
                <a:gd name="connsiteY16" fmla="*/ 161 h 295436"/>
                <a:gd name="connsiteX17" fmla="*/ 206984 w 378467"/>
                <a:gd name="connsiteY17" fmla="*/ 4923 h 29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467" h="295436">
                  <a:moveTo>
                    <a:pt x="206984" y="4923"/>
                  </a:moveTo>
                  <a:lnTo>
                    <a:pt x="206984" y="4923"/>
                  </a:lnTo>
                  <a:cubicBezTo>
                    <a:pt x="138722" y="63661"/>
                    <a:pt x="61931" y="113744"/>
                    <a:pt x="2197" y="181136"/>
                  </a:cubicBezTo>
                  <a:cubicBezTo>
                    <a:pt x="-6292" y="190714"/>
                    <a:pt x="11910" y="205719"/>
                    <a:pt x="21247" y="214473"/>
                  </a:cubicBezTo>
                  <a:cubicBezTo>
                    <a:pt x="59636" y="250462"/>
                    <a:pt x="89652" y="255988"/>
                    <a:pt x="135547" y="276386"/>
                  </a:cubicBezTo>
                  <a:cubicBezTo>
                    <a:pt x="182528" y="297267"/>
                    <a:pt x="145192" y="288306"/>
                    <a:pt x="202222" y="295436"/>
                  </a:cubicBezTo>
                  <a:cubicBezTo>
                    <a:pt x="274086" y="288902"/>
                    <a:pt x="232983" y="297671"/>
                    <a:pt x="278422" y="281148"/>
                  </a:cubicBezTo>
                  <a:cubicBezTo>
                    <a:pt x="302769" y="272295"/>
                    <a:pt x="315846" y="272299"/>
                    <a:pt x="335572" y="252573"/>
                  </a:cubicBezTo>
                  <a:cubicBezTo>
                    <a:pt x="346797" y="241348"/>
                    <a:pt x="354622" y="227173"/>
                    <a:pt x="364147" y="214473"/>
                  </a:cubicBezTo>
                  <a:cubicBezTo>
                    <a:pt x="367466" y="202858"/>
                    <a:pt x="379174" y="166628"/>
                    <a:pt x="378434" y="152561"/>
                  </a:cubicBezTo>
                  <a:cubicBezTo>
                    <a:pt x="377336" y="131709"/>
                    <a:pt x="378972" y="108944"/>
                    <a:pt x="368909" y="90648"/>
                  </a:cubicBezTo>
                  <a:cubicBezTo>
                    <a:pt x="360186" y="74788"/>
                    <a:pt x="341568" y="66623"/>
                    <a:pt x="326047" y="57311"/>
                  </a:cubicBezTo>
                  <a:cubicBezTo>
                    <a:pt x="318109" y="52548"/>
                    <a:pt x="310326" y="47519"/>
                    <a:pt x="302234" y="43023"/>
                  </a:cubicBezTo>
                  <a:cubicBezTo>
                    <a:pt x="296028" y="39575"/>
                    <a:pt x="289348" y="37020"/>
                    <a:pt x="283184" y="33498"/>
                  </a:cubicBezTo>
                  <a:cubicBezTo>
                    <a:pt x="278214" y="30658"/>
                    <a:pt x="273555" y="27300"/>
                    <a:pt x="268897" y="23973"/>
                  </a:cubicBezTo>
                  <a:cubicBezTo>
                    <a:pt x="262438" y="19359"/>
                    <a:pt x="256739" y="13624"/>
                    <a:pt x="249847" y="9686"/>
                  </a:cubicBezTo>
                  <a:cubicBezTo>
                    <a:pt x="243421" y="6014"/>
                    <a:pt x="222083" y="2019"/>
                    <a:pt x="216509" y="161"/>
                  </a:cubicBezTo>
                  <a:cubicBezTo>
                    <a:pt x="213141" y="-962"/>
                    <a:pt x="208572" y="4129"/>
                    <a:pt x="206984" y="4923"/>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Forma libre: forma 12">
              <a:extLst>
                <a:ext uri="{FF2B5EF4-FFF2-40B4-BE49-F238E27FC236}">
                  <a16:creationId xmlns:a16="http://schemas.microsoft.com/office/drawing/2014/main" id="{72433825-2912-42C2-98F5-90735F9CFF4E}"/>
                </a:ext>
              </a:extLst>
            </p:cNvPr>
            <p:cNvSpPr/>
            <p:nvPr/>
          </p:nvSpPr>
          <p:spPr>
            <a:xfrm>
              <a:off x="2447925" y="5481638"/>
              <a:ext cx="414338" cy="338137"/>
            </a:xfrm>
            <a:custGeom>
              <a:avLst/>
              <a:gdLst>
                <a:gd name="connsiteX0" fmla="*/ 209550 w 414338"/>
                <a:gd name="connsiteY0" fmla="*/ 0 h 338137"/>
                <a:gd name="connsiteX1" fmla="*/ 209550 w 414338"/>
                <a:gd name="connsiteY1" fmla="*/ 0 h 338137"/>
                <a:gd name="connsiteX2" fmla="*/ 9525 w 414338"/>
                <a:gd name="connsiteY2" fmla="*/ 100012 h 338137"/>
                <a:gd name="connsiteX3" fmla="*/ 0 w 414338"/>
                <a:gd name="connsiteY3" fmla="*/ 133350 h 338137"/>
                <a:gd name="connsiteX4" fmla="*/ 14288 w 414338"/>
                <a:gd name="connsiteY4" fmla="*/ 252412 h 338137"/>
                <a:gd name="connsiteX5" fmla="*/ 42863 w 414338"/>
                <a:gd name="connsiteY5" fmla="*/ 285750 h 338137"/>
                <a:gd name="connsiteX6" fmla="*/ 109538 w 414338"/>
                <a:gd name="connsiteY6" fmla="*/ 328612 h 338137"/>
                <a:gd name="connsiteX7" fmla="*/ 142875 w 414338"/>
                <a:gd name="connsiteY7" fmla="*/ 338137 h 338137"/>
                <a:gd name="connsiteX8" fmla="*/ 219075 w 414338"/>
                <a:gd name="connsiteY8" fmla="*/ 333375 h 338137"/>
                <a:gd name="connsiteX9" fmla="*/ 266700 w 414338"/>
                <a:gd name="connsiteY9" fmla="*/ 319087 h 338137"/>
                <a:gd name="connsiteX10" fmla="*/ 300038 w 414338"/>
                <a:gd name="connsiteY10" fmla="*/ 304800 h 338137"/>
                <a:gd name="connsiteX11" fmla="*/ 352425 w 414338"/>
                <a:gd name="connsiteY11" fmla="*/ 276225 h 338137"/>
                <a:gd name="connsiteX12" fmla="*/ 371475 w 414338"/>
                <a:gd name="connsiteY12" fmla="*/ 261937 h 338137"/>
                <a:gd name="connsiteX13" fmla="*/ 400050 w 414338"/>
                <a:gd name="connsiteY13" fmla="*/ 233362 h 338137"/>
                <a:gd name="connsiteX14" fmla="*/ 414338 w 414338"/>
                <a:gd name="connsiteY14" fmla="*/ 185737 h 338137"/>
                <a:gd name="connsiteX15" fmla="*/ 409575 w 414338"/>
                <a:gd name="connsiteY15" fmla="*/ 152400 h 338137"/>
                <a:gd name="connsiteX16" fmla="*/ 366713 w 414338"/>
                <a:gd name="connsiteY16" fmla="*/ 90487 h 338137"/>
                <a:gd name="connsiteX17" fmla="*/ 347663 w 414338"/>
                <a:gd name="connsiteY17" fmla="*/ 80962 h 338137"/>
                <a:gd name="connsiteX18" fmla="*/ 319088 w 414338"/>
                <a:gd name="connsiteY18" fmla="*/ 71437 h 338137"/>
                <a:gd name="connsiteX19" fmla="*/ 238125 w 414338"/>
                <a:gd name="connsiteY19" fmla="*/ 76200 h 338137"/>
                <a:gd name="connsiteX20" fmla="*/ 219075 w 414338"/>
                <a:gd name="connsiteY20" fmla="*/ 80962 h 338137"/>
                <a:gd name="connsiteX21" fmla="*/ 195263 w 414338"/>
                <a:gd name="connsiteY21" fmla="*/ 85725 h 338137"/>
                <a:gd name="connsiteX22" fmla="*/ 180975 w 414338"/>
                <a:gd name="connsiteY22" fmla="*/ 33337 h 338137"/>
                <a:gd name="connsiteX23" fmla="*/ 190500 w 414338"/>
                <a:gd name="connsiteY23" fmla="*/ 19050 h 338137"/>
                <a:gd name="connsiteX24" fmla="*/ 209550 w 414338"/>
                <a:gd name="connsiteY24" fmla="*/ 0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4338" h="338137">
                  <a:moveTo>
                    <a:pt x="209550" y="0"/>
                  </a:moveTo>
                  <a:lnTo>
                    <a:pt x="209550" y="0"/>
                  </a:lnTo>
                  <a:cubicBezTo>
                    <a:pt x="67885" y="40476"/>
                    <a:pt x="57796" y="3471"/>
                    <a:pt x="9525" y="100012"/>
                  </a:cubicBezTo>
                  <a:cubicBezTo>
                    <a:pt x="4356" y="110349"/>
                    <a:pt x="3175" y="122237"/>
                    <a:pt x="0" y="133350"/>
                  </a:cubicBezTo>
                  <a:cubicBezTo>
                    <a:pt x="4763" y="173037"/>
                    <a:pt x="3466" y="213933"/>
                    <a:pt x="14288" y="252412"/>
                  </a:cubicBezTo>
                  <a:cubicBezTo>
                    <a:pt x="18251" y="266501"/>
                    <a:pt x="32108" y="275823"/>
                    <a:pt x="42863" y="285750"/>
                  </a:cubicBezTo>
                  <a:cubicBezTo>
                    <a:pt x="54212" y="296226"/>
                    <a:pt x="94713" y="322258"/>
                    <a:pt x="109538" y="328612"/>
                  </a:cubicBezTo>
                  <a:cubicBezTo>
                    <a:pt x="120161" y="333165"/>
                    <a:pt x="131763" y="334962"/>
                    <a:pt x="142875" y="338137"/>
                  </a:cubicBezTo>
                  <a:cubicBezTo>
                    <a:pt x="168275" y="336550"/>
                    <a:pt x="193921" y="337245"/>
                    <a:pt x="219075" y="333375"/>
                  </a:cubicBezTo>
                  <a:cubicBezTo>
                    <a:pt x="235456" y="330855"/>
                    <a:pt x="251071" y="324603"/>
                    <a:pt x="266700" y="319087"/>
                  </a:cubicBezTo>
                  <a:cubicBezTo>
                    <a:pt x="278101" y="315063"/>
                    <a:pt x="289061" y="309866"/>
                    <a:pt x="300038" y="304800"/>
                  </a:cubicBezTo>
                  <a:cubicBezTo>
                    <a:pt x="317658" y="296668"/>
                    <a:pt x="336199" y="287042"/>
                    <a:pt x="352425" y="276225"/>
                  </a:cubicBezTo>
                  <a:cubicBezTo>
                    <a:pt x="359029" y="271822"/>
                    <a:pt x="365575" y="267247"/>
                    <a:pt x="371475" y="261937"/>
                  </a:cubicBezTo>
                  <a:cubicBezTo>
                    <a:pt x="381487" y="252926"/>
                    <a:pt x="390525" y="242887"/>
                    <a:pt x="400050" y="233362"/>
                  </a:cubicBezTo>
                  <a:cubicBezTo>
                    <a:pt x="400603" y="231703"/>
                    <a:pt x="414338" y="192932"/>
                    <a:pt x="414338" y="185737"/>
                  </a:cubicBezTo>
                  <a:cubicBezTo>
                    <a:pt x="414338" y="174512"/>
                    <a:pt x="413311" y="162985"/>
                    <a:pt x="409575" y="152400"/>
                  </a:cubicBezTo>
                  <a:cubicBezTo>
                    <a:pt x="396747" y="116053"/>
                    <a:pt x="393462" y="107206"/>
                    <a:pt x="366713" y="90487"/>
                  </a:cubicBezTo>
                  <a:cubicBezTo>
                    <a:pt x="360693" y="86724"/>
                    <a:pt x="354255" y="83599"/>
                    <a:pt x="347663" y="80962"/>
                  </a:cubicBezTo>
                  <a:cubicBezTo>
                    <a:pt x="338341" y="77233"/>
                    <a:pt x="328613" y="74612"/>
                    <a:pt x="319088" y="71437"/>
                  </a:cubicBezTo>
                  <a:cubicBezTo>
                    <a:pt x="292100" y="73025"/>
                    <a:pt x="265038" y="73637"/>
                    <a:pt x="238125" y="76200"/>
                  </a:cubicBezTo>
                  <a:cubicBezTo>
                    <a:pt x="231609" y="76821"/>
                    <a:pt x="225465" y="79542"/>
                    <a:pt x="219075" y="80962"/>
                  </a:cubicBezTo>
                  <a:cubicBezTo>
                    <a:pt x="211173" y="82718"/>
                    <a:pt x="203200" y="84137"/>
                    <a:pt x="195263" y="85725"/>
                  </a:cubicBezTo>
                  <a:cubicBezTo>
                    <a:pt x="163481" y="77779"/>
                    <a:pt x="168868" y="85801"/>
                    <a:pt x="180975" y="33337"/>
                  </a:cubicBezTo>
                  <a:cubicBezTo>
                    <a:pt x="182262" y="27760"/>
                    <a:pt x="187940" y="24169"/>
                    <a:pt x="190500" y="19050"/>
                  </a:cubicBezTo>
                  <a:cubicBezTo>
                    <a:pt x="192745" y="14560"/>
                    <a:pt x="206375" y="3175"/>
                    <a:pt x="209550" y="0"/>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Forma libre: forma 13">
              <a:extLst>
                <a:ext uri="{FF2B5EF4-FFF2-40B4-BE49-F238E27FC236}">
                  <a16:creationId xmlns:a16="http://schemas.microsoft.com/office/drawing/2014/main" id="{75B03419-8356-4D23-B6B4-7AD5FEA76B5E}"/>
                </a:ext>
              </a:extLst>
            </p:cNvPr>
            <p:cNvSpPr/>
            <p:nvPr/>
          </p:nvSpPr>
          <p:spPr>
            <a:xfrm>
              <a:off x="2190749" y="4205288"/>
              <a:ext cx="197602" cy="207560"/>
            </a:xfrm>
            <a:custGeom>
              <a:avLst/>
              <a:gdLst>
                <a:gd name="connsiteX0" fmla="*/ 80963 w 105182"/>
                <a:gd name="connsiteY0" fmla="*/ 0 h 119062"/>
                <a:gd name="connsiteX1" fmla="*/ 80963 w 105182"/>
                <a:gd name="connsiteY1" fmla="*/ 0 h 119062"/>
                <a:gd name="connsiteX2" fmla="*/ 33338 w 105182"/>
                <a:gd name="connsiteY2" fmla="*/ 4762 h 119062"/>
                <a:gd name="connsiteX3" fmla="*/ 19050 w 105182"/>
                <a:gd name="connsiteY3" fmla="*/ 14287 h 119062"/>
                <a:gd name="connsiteX4" fmla="*/ 0 w 105182"/>
                <a:gd name="connsiteY4" fmla="*/ 52387 h 119062"/>
                <a:gd name="connsiteX5" fmla="*/ 9525 w 105182"/>
                <a:gd name="connsiteY5" fmla="*/ 100012 h 119062"/>
                <a:gd name="connsiteX6" fmla="*/ 19050 w 105182"/>
                <a:gd name="connsiteY6" fmla="*/ 114300 h 119062"/>
                <a:gd name="connsiteX7" fmla="*/ 38100 w 105182"/>
                <a:gd name="connsiteY7" fmla="*/ 119062 h 119062"/>
                <a:gd name="connsiteX8" fmla="*/ 76200 w 105182"/>
                <a:gd name="connsiteY8" fmla="*/ 114300 h 119062"/>
                <a:gd name="connsiteX9" fmla="*/ 90488 w 105182"/>
                <a:gd name="connsiteY9" fmla="*/ 109537 h 119062"/>
                <a:gd name="connsiteX10" fmla="*/ 100013 w 105182"/>
                <a:gd name="connsiteY10" fmla="*/ 95250 h 119062"/>
                <a:gd name="connsiteX11" fmla="*/ 104775 w 105182"/>
                <a:gd name="connsiteY11" fmla="*/ 80962 h 119062"/>
                <a:gd name="connsiteX12" fmla="*/ 66675 w 105182"/>
                <a:gd name="connsiteY12" fmla="*/ 66675 h 119062"/>
                <a:gd name="connsiteX13" fmla="*/ 38100 w 105182"/>
                <a:gd name="connsiteY13" fmla="*/ 57150 h 119062"/>
                <a:gd name="connsiteX14" fmla="*/ 42863 w 105182"/>
                <a:gd name="connsiteY14" fmla="*/ 42862 h 119062"/>
                <a:gd name="connsiteX15" fmla="*/ 76200 w 105182"/>
                <a:gd name="connsiteY15" fmla="*/ 19050 h 119062"/>
                <a:gd name="connsiteX16" fmla="*/ 80963 w 105182"/>
                <a:gd name="connsiteY16" fmla="*/ 0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82" h="119062">
                  <a:moveTo>
                    <a:pt x="80963" y="0"/>
                  </a:moveTo>
                  <a:lnTo>
                    <a:pt x="80963" y="0"/>
                  </a:lnTo>
                  <a:cubicBezTo>
                    <a:pt x="65088" y="1587"/>
                    <a:pt x="48884" y="1175"/>
                    <a:pt x="33338" y="4762"/>
                  </a:cubicBezTo>
                  <a:cubicBezTo>
                    <a:pt x="27761" y="6049"/>
                    <a:pt x="23097" y="10240"/>
                    <a:pt x="19050" y="14287"/>
                  </a:cubicBezTo>
                  <a:cubicBezTo>
                    <a:pt x="9539" y="23798"/>
                    <a:pt x="4547" y="41019"/>
                    <a:pt x="0" y="52387"/>
                  </a:cubicBezTo>
                  <a:cubicBezTo>
                    <a:pt x="1755" y="64669"/>
                    <a:pt x="2876" y="86714"/>
                    <a:pt x="9525" y="100012"/>
                  </a:cubicBezTo>
                  <a:cubicBezTo>
                    <a:pt x="12085" y="105132"/>
                    <a:pt x="14287" y="111125"/>
                    <a:pt x="19050" y="114300"/>
                  </a:cubicBezTo>
                  <a:cubicBezTo>
                    <a:pt x="24496" y="117931"/>
                    <a:pt x="31750" y="117475"/>
                    <a:pt x="38100" y="119062"/>
                  </a:cubicBezTo>
                  <a:cubicBezTo>
                    <a:pt x="50800" y="117475"/>
                    <a:pt x="63608" y="116590"/>
                    <a:pt x="76200" y="114300"/>
                  </a:cubicBezTo>
                  <a:cubicBezTo>
                    <a:pt x="81139" y="113402"/>
                    <a:pt x="86568" y="112673"/>
                    <a:pt x="90488" y="109537"/>
                  </a:cubicBezTo>
                  <a:cubicBezTo>
                    <a:pt x="94957" y="105961"/>
                    <a:pt x="96838" y="100012"/>
                    <a:pt x="100013" y="95250"/>
                  </a:cubicBezTo>
                  <a:cubicBezTo>
                    <a:pt x="101600" y="90487"/>
                    <a:pt x="106639" y="85623"/>
                    <a:pt x="104775" y="80962"/>
                  </a:cubicBezTo>
                  <a:cubicBezTo>
                    <a:pt x="100377" y="69967"/>
                    <a:pt x="72589" y="68288"/>
                    <a:pt x="66675" y="66675"/>
                  </a:cubicBezTo>
                  <a:cubicBezTo>
                    <a:pt x="56989" y="64033"/>
                    <a:pt x="38100" y="57150"/>
                    <a:pt x="38100" y="57150"/>
                  </a:cubicBezTo>
                  <a:cubicBezTo>
                    <a:pt x="39688" y="52387"/>
                    <a:pt x="40078" y="47039"/>
                    <a:pt x="42863" y="42862"/>
                  </a:cubicBezTo>
                  <a:cubicBezTo>
                    <a:pt x="53604" y="26751"/>
                    <a:pt x="60156" y="28218"/>
                    <a:pt x="76200" y="19050"/>
                  </a:cubicBezTo>
                  <a:cubicBezTo>
                    <a:pt x="94410" y="8645"/>
                    <a:pt x="80169" y="3175"/>
                    <a:pt x="80963" y="0"/>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Forma libre: forma 14">
              <a:extLst>
                <a:ext uri="{FF2B5EF4-FFF2-40B4-BE49-F238E27FC236}">
                  <a16:creationId xmlns:a16="http://schemas.microsoft.com/office/drawing/2014/main" id="{02C6B6D6-E9DE-4D91-98B0-71BE67F4D5FA}"/>
                </a:ext>
              </a:extLst>
            </p:cNvPr>
            <p:cNvSpPr/>
            <p:nvPr/>
          </p:nvSpPr>
          <p:spPr>
            <a:xfrm>
              <a:off x="1857151" y="3887472"/>
              <a:ext cx="279229" cy="207560"/>
            </a:xfrm>
            <a:custGeom>
              <a:avLst/>
              <a:gdLst>
                <a:gd name="connsiteX0" fmla="*/ 98254 w 193504"/>
                <a:gd name="connsiteY0" fmla="*/ 61913 h 161925"/>
                <a:gd name="connsiteX1" fmla="*/ 98254 w 193504"/>
                <a:gd name="connsiteY1" fmla="*/ 61913 h 161925"/>
                <a:gd name="connsiteX2" fmla="*/ 3004 w 193504"/>
                <a:gd name="connsiteY2" fmla="*/ 57150 h 161925"/>
                <a:gd name="connsiteX3" fmla="*/ 7767 w 193504"/>
                <a:gd name="connsiteY3" fmla="*/ 85725 h 161925"/>
                <a:gd name="connsiteX4" fmla="*/ 26817 w 193504"/>
                <a:gd name="connsiteY4" fmla="*/ 119063 h 161925"/>
                <a:gd name="connsiteX5" fmla="*/ 36342 w 193504"/>
                <a:gd name="connsiteY5" fmla="*/ 138113 h 161925"/>
                <a:gd name="connsiteX6" fmla="*/ 50629 w 193504"/>
                <a:gd name="connsiteY6" fmla="*/ 147638 h 161925"/>
                <a:gd name="connsiteX7" fmla="*/ 69679 w 193504"/>
                <a:gd name="connsiteY7" fmla="*/ 161925 h 161925"/>
                <a:gd name="connsiteX8" fmla="*/ 155404 w 193504"/>
                <a:gd name="connsiteY8" fmla="*/ 138113 h 161925"/>
                <a:gd name="connsiteX9" fmla="*/ 164929 w 193504"/>
                <a:gd name="connsiteY9" fmla="*/ 119063 h 161925"/>
                <a:gd name="connsiteX10" fmla="*/ 174454 w 193504"/>
                <a:gd name="connsiteY10" fmla="*/ 80963 h 161925"/>
                <a:gd name="connsiteX11" fmla="*/ 193504 w 193504"/>
                <a:gd name="connsiteY11" fmla="*/ 85725 h 161925"/>
                <a:gd name="connsiteX12" fmla="*/ 174454 w 193504"/>
                <a:gd name="connsiteY12" fmla="*/ 90488 h 161925"/>
                <a:gd name="connsiteX13" fmla="*/ 155404 w 193504"/>
                <a:gd name="connsiteY13" fmla="*/ 38100 h 161925"/>
                <a:gd name="connsiteX14" fmla="*/ 141117 w 193504"/>
                <a:gd name="connsiteY14" fmla="*/ 4763 h 161925"/>
                <a:gd name="connsiteX15" fmla="*/ 122067 w 193504"/>
                <a:gd name="connsiteY15" fmla="*/ 0 h 161925"/>
                <a:gd name="connsiteX16" fmla="*/ 83967 w 193504"/>
                <a:gd name="connsiteY16" fmla="*/ 9525 h 161925"/>
                <a:gd name="connsiteX17" fmla="*/ 74442 w 193504"/>
                <a:gd name="connsiteY17" fmla="*/ 28575 h 161925"/>
                <a:gd name="connsiteX18" fmla="*/ 31579 w 193504"/>
                <a:gd name="connsiteY18" fmla="*/ 42863 h 161925"/>
                <a:gd name="connsiteX19" fmla="*/ 36342 w 193504"/>
                <a:gd name="connsiteY19" fmla="*/ 85725 h 161925"/>
                <a:gd name="connsiteX20" fmla="*/ 41104 w 193504"/>
                <a:gd name="connsiteY20" fmla="*/ 104775 h 161925"/>
                <a:gd name="connsiteX21" fmla="*/ 74442 w 193504"/>
                <a:gd name="connsiteY21" fmla="*/ 90488 h 161925"/>
                <a:gd name="connsiteX22" fmla="*/ 93492 w 193504"/>
                <a:gd name="connsiteY22" fmla="*/ 71438 h 161925"/>
                <a:gd name="connsiteX23" fmla="*/ 98254 w 193504"/>
                <a:gd name="connsiteY23" fmla="*/ 619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504" h="161925">
                  <a:moveTo>
                    <a:pt x="98254" y="61913"/>
                  </a:moveTo>
                  <a:lnTo>
                    <a:pt x="98254" y="61913"/>
                  </a:lnTo>
                  <a:cubicBezTo>
                    <a:pt x="75191" y="56788"/>
                    <a:pt x="25741" y="41235"/>
                    <a:pt x="3004" y="57150"/>
                  </a:cubicBezTo>
                  <a:cubicBezTo>
                    <a:pt x="-4907" y="62688"/>
                    <a:pt x="4992" y="76476"/>
                    <a:pt x="7767" y="85725"/>
                  </a:cubicBezTo>
                  <a:cubicBezTo>
                    <a:pt x="12312" y="100873"/>
                    <a:pt x="19433" y="106141"/>
                    <a:pt x="26817" y="119063"/>
                  </a:cubicBezTo>
                  <a:cubicBezTo>
                    <a:pt x="30339" y="125227"/>
                    <a:pt x="31797" y="132659"/>
                    <a:pt x="36342" y="138113"/>
                  </a:cubicBezTo>
                  <a:cubicBezTo>
                    <a:pt x="40006" y="142510"/>
                    <a:pt x="45971" y="144311"/>
                    <a:pt x="50629" y="147638"/>
                  </a:cubicBezTo>
                  <a:cubicBezTo>
                    <a:pt x="57088" y="152252"/>
                    <a:pt x="63329" y="157163"/>
                    <a:pt x="69679" y="161925"/>
                  </a:cubicBezTo>
                  <a:cubicBezTo>
                    <a:pt x="115545" y="158397"/>
                    <a:pt x="128287" y="169105"/>
                    <a:pt x="155404" y="138113"/>
                  </a:cubicBezTo>
                  <a:cubicBezTo>
                    <a:pt x="160079" y="132770"/>
                    <a:pt x="162684" y="125798"/>
                    <a:pt x="164929" y="119063"/>
                  </a:cubicBezTo>
                  <a:cubicBezTo>
                    <a:pt x="169069" y="106644"/>
                    <a:pt x="174454" y="80963"/>
                    <a:pt x="174454" y="80963"/>
                  </a:cubicBezTo>
                  <a:cubicBezTo>
                    <a:pt x="180804" y="82550"/>
                    <a:pt x="193504" y="79180"/>
                    <a:pt x="193504" y="85725"/>
                  </a:cubicBezTo>
                  <a:cubicBezTo>
                    <a:pt x="193504" y="92270"/>
                    <a:pt x="178543" y="95599"/>
                    <a:pt x="174454" y="90488"/>
                  </a:cubicBezTo>
                  <a:cubicBezTo>
                    <a:pt x="162846" y="75978"/>
                    <a:pt x="161280" y="55728"/>
                    <a:pt x="155404" y="38100"/>
                  </a:cubicBezTo>
                  <a:cubicBezTo>
                    <a:pt x="151990" y="27857"/>
                    <a:pt x="151880" y="11939"/>
                    <a:pt x="141117" y="4763"/>
                  </a:cubicBezTo>
                  <a:cubicBezTo>
                    <a:pt x="135671" y="1132"/>
                    <a:pt x="128417" y="1588"/>
                    <a:pt x="122067" y="0"/>
                  </a:cubicBezTo>
                  <a:cubicBezTo>
                    <a:pt x="109367" y="3175"/>
                    <a:pt x="95192" y="2790"/>
                    <a:pt x="83967" y="9525"/>
                  </a:cubicBezTo>
                  <a:cubicBezTo>
                    <a:pt x="77879" y="13178"/>
                    <a:pt x="78987" y="23121"/>
                    <a:pt x="74442" y="28575"/>
                  </a:cubicBezTo>
                  <a:cubicBezTo>
                    <a:pt x="63641" y="41536"/>
                    <a:pt x="46363" y="40399"/>
                    <a:pt x="31579" y="42863"/>
                  </a:cubicBezTo>
                  <a:cubicBezTo>
                    <a:pt x="33167" y="57150"/>
                    <a:pt x="34156" y="71517"/>
                    <a:pt x="36342" y="85725"/>
                  </a:cubicBezTo>
                  <a:cubicBezTo>
                    <a:pt x="37337" y="92194"/>
                    <a:pt x="34609" y="103963"/>
                    <a:pt x="41104" y="104775"/>
                  </a:cubicBezTo>
                  <a:cubicBezTo>
                    <a:pt x="53101" y="106275"/>
                    <a:pt x="63329" y="95250"/>
                    <a:pt x="74442" y="90488"/>
                  </a:cubicBezTo>
                  <a:cubicBezTo>
                    <a:pt x="80792" y="84138"/>
                    <a:pt x="87648" y="78256"/>
                    <a:pt x="93492" y="71438"/>
                  </a:cubicBezTo>
                  <a:cubicBezTo>
                    <a:pt x="125803" y="33742"/>
                    <a:pt x="97460" y="63501"/>
                    <a:pt x="98254" y="61913"/>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304282140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Rectángulo 236">
            <a:extLst>
              <a:ext uri="{FF2B5EF4-FFF2-40B4-BE49-F238E27FC236}">
                <a16:creationId xmlns:a16="http://schemas.microsoft.com/office/drawing/2014/main" id="{4E2F2AED-1F16-4336-BEA7-6A32E017DB51}"/>
              </a:ext>
            </a:extLst>
          </p:cNvPr>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hoja">
            <a:extLst>
              <a:ext uri="{FF2B5EF4-FFF2-40B4-BE49-F238E27FC236}">
                <a16:creationId xmlns:a16="http://schemas.microsoft.com/office/drawing/2014/main" id="{9DD422A1-661D-43C6-A90C-0609DF351515}"/>
              </a:ext>
            </a:extLst>
          </p:cNvPr>
          <p:cNvSpPr/>
          <p:nvPr/>
        </p:nvSpPr>
        <p:spPr>
          <a:xfrm>
            <a:off x="6096000" y="240632"/>
            <a:ext cx="5598695" cy="64008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6" name="hoja">
            <a:extLst>
              <a:ext uri="{FF2B5EF4-FFF2-40B4-BE49-F238E27FC236}">
                <a16:creationId xmlns:a16="http://schemas.microsoft.com/office/drawing/2014/main" id="{243B7842-6F3E-41C0-8765-324CBC25432B}"/>
              </a:ext>
            </a:extLst>
          </p:cNvPr>
          <p:cNvSpPr/>
          <p:nvPr/>
        </p:nvSpPr>
        <p:spPr>
          <a:xfrm>
            <a:off x="477465" y="240632"/>
            <a:ext cx="5598695" cy="6400800"/>
          </a:xfrm>
          <a:prstGeom prst="rect">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 name="espirales">
            <a:extLst>
              <a:ext uri="{FF2B5EF4-FFF2-40B4-BE49-F238E27FC236}">
                <a16:creationId xmlns:a16="http://schemas.microsoft.com/office/drawing/2014/main" id="{D9606ED6-50D3-495A-9D69-083E1B3B4069}"/>
              </a:ext>
            </a:extLst>
          </p:cNvPr>
          <p:cNvGrpSpPr/>
          <p:nvPr/>
        </p:nvGrpSpPr>
        <p:grpSpPr>
          <a:xfrm>
            <a:off x="5878296" y="240632"/>
            <a:ext cx="425984" cy="6300008"/>
            <a:chOff x="5878296" y="240632"/>
            <a:chExt cx="425984" cy="6300008"/>
          </a:xfrm>
        </p:grpSpPr>
        <p:grpSp>
          <p:nvGrpSpPr>
            <p:cNvPr id="9" name="espiral">
              <a:extLst>
                <a:ext uri="{FF2B5EF4-FFF2-40B4-BE49-F238E27FC236}">
                  <a16:creationId xmlns:a16="http://schemas.microsoft.com/office/drawing/2014/main" id="{A9C09291-0E4E-4B41-A56E-7A6B08A6096F}"/>
                </a:ext>
              </a:extLst>
            </p:cNvPr>
            <p:cNvGrpSpPr/>
            <p:nvPr/>
          </p:nvGrpSpPr>
          <p:grpSpPr>
            <a:xfrm>
              <a:off x="5887720" y="240632"/>
              <a:ext cx="416560" cy="360000"/>
              <a:chOff x="5909147" y="294651"/>
              <a:chExt cx="416560" cy="360000"/>
            </a:xfrm>
          </p:grpSpPr>
          <p:sp>
            <p:nvSpPr>
              <p:cNvPr id="6" name="Rectángulo 5">
                <a:extLst>
                  <a:ext uri="{FF2B5EF4-FFF2-40B4-BE49-F238E27FC236}">
                    <a16:creationId xmlns:a16="http://schemas.microsoft.com/office/drawing/2014/main" id="{F827D5BA-23B5-4182-9B7A-3631F8F0F802}"/>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25F63ECC-3D0F-4139-952C-3D4D9360839A}"/>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Arco de bloque 7">
                <a:extLst>
                  <a:ext uri="{FF2B5EF4-FFF2-40B4-BE49-F238E27FC236}">
                    <a16:creationId xmlns:a16="http://schemas.microsoft.com/office/drawing/2014/main" id="{05058797-585B-43E7-9352-DFD356CC749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0" name="espiral">
              <a:extLst>
                <a:ext uri="{FF2B5EF4-FFF2-40B4-BE49-F238E27FC236}">
                  <a16:creationId xmlns:a16="http://schemas.microsoft.com/office/drawing/2014/main" id="{03077F04-8044-480D-9B99-0C32A29203F1}"/>
                </a:ext>
              </a:extLst>
            </p:cNvPr>
            <p:cNvGrpSpPr/>
            <p:nvPr/>
          </p:nvGrpSpPr>
          <p:grpSpPr>
            <a:xfrm>
              <a:off x="5887224" y="553264"/>
              <a:ext cx="416560" cy="360000"/>
              <a:chOff x="5909147" y="294651"/>
              <a:chExt cx="416560" cy="360000"/>
            </a:xfrm>
          </p:grpSpPr>
          <p:sp>
            <p:nvSpPr>
              <p:cNvPr id="91" name="Rectángulo 90">
                <a:extLst>
                  <a:ext uri="{FF2B5EF4-FFF2-40B4-BE49-F238E27FC236}">
                    <a16:creationId xmlns:a16="http://schemas.microsoft.com/office/drawing/2014/main" id="{AE8C965A-55A0-4741-B6BA-AB679396E375}"/>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2" name="Rectángulo 91">
                <a:extLst>
                  <a:ext uri="{FF2B5EF4-FFF2-40B4-BE49-F238E27FC236}">
                    <a16:creationId xmlns:a16="http://schemas.microsoft.com/office/drawing/2014/main" id="{3CD19B25-D631-4E7A-8EB8-007C3DA4EA9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Arco de bloque 92">
                <a:extLst>
                  <a:ext uri="{FF2B5EF4-FFF2-40B4-BE49-F238E27FC236}">
                    <a16:creationId xmlns:a16="http://schemas.microsoft.com/office/drawing/2014/main" id="{E178C51D-6883-4363-A8E9-ACBADDB51A57}"/>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4" name="espiral">
              <a:extLst>
                <a:ext uri="{FF2B5EF4-FFF2-40B4-BE49-F238E27FC236}">
                  <a16:creationId xmlns:a16="http://schemas.microsoft.com/office/drawing/2014/main" id="{D3983DE7-B0DC-4291-9E9F-555C66ACE9BB}"/>
                </a:ext>
              </a:extLst>
            </p:cNvPr>
            <p:cNvGrpSpPr/>
            <p:nvPr/>
          </p:nvGrpSpPr>
          <p:grpSpPr>
            <a:xfrm>
              <a:off x="5886728" y="865896"/>
              <a:ext cx="416560" cy="360000"/>
              <a:chOff x="5909147" y="294651"/>
              <a:chExt cx="416560" cy="360000"/>
            </a:xfrm>
          </p:grpSpPr>
          <p:sp>
            <p:nvSpPr>
              <p:cNvPr id="95" name="Rectángulo 94">
                <a:extLst>
                  <a:ext uri="{FF2B5EF4-FFF2-40B4-BE49-F238E27FC236}">
                    <a16:creationId xmlns:a16="http://schemas.microsoft.com/office/drawing/2014/main" id="{C7FE6318-7049-4F9B-BAA1-3C7CCFA1FB1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6" name="Rectángulo 95">
                <a:extLst>
                  <a:ext uri="{FF2B5EF4-FFF2-40B4-BE49-F238E27FC236}">
                    <a16:creationId xmlns:a16="http://schemas.microsoft.com/office/drawing/2014/main" id="{AF497276-89B2-4330-9900-F5824C1A432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Arco de bloque 96">
                <a:extLst>
                  <a:ext uri="{FF2B5EF4-FFF2-40B4-BE49-F238E27FC236}">
                    <a16:creationId xmlns:a16="http://schemas.microsoft.com/office/drawing/2014/main" id="{57B160F5-5752-402A-8E1B-402F7DE4E4B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8" name="espiral">
              <a:extLst>
                <a:ext uri="{FF2B5EF4-FFF2-40B4-BE49-F238E27FC236}">
                  <a16:creationId xmlns:a16="http://schemas.microsoft.com/office/drawing/2014/main" id="{A8C83FC8-BAA3-4504-B719-4243145D7431}"/>
                </a:ext>
              </a:extLst>
            </p:cNvPr>
            <p:cNvGrpSpPr/>
            <p:nvPr/>
          </p:nvGrpSpPr>
          <p:grpSpPr>
            <a:xfrm>
              <a:off x="5886232" y="1178528"/>
              <a:ext cx="416560" cy="360000"/>
              <a:chOff x="5909147" y="294651"/>
              <a:chExt cx="416560" cy="360000"/>
            </a:xfrm>
          </p:grpSpPr>
          <p:sp>
            <p:nvSpPr>
              <p:cNvPr id="99" name="Rectángulo 98">
                <a:extLst>
                  <a:ext uri="{FF2B5EF4-FFF2-40B4-BE49-F238E27FC236}">
                    <a16:creationId xmlns:a16="http://schemas.microsoft.com/office/drawing/2014/main" id="{96F5D8FF-38B2-4125-9F92-E037AB87DE3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0" name="Rectángulo 99">
                <a:extLst>
                  <a:ext uri="{FF2B5EF4-FFF2-40B4-BE49-F238E27FC236}">
                    <a16:creationId xmlns:a16="http://schemas.microsoft.com/office/drawing/2014/main" id="{3D7922A5-36CB-4E6C-A4A1-02696A21BAE9}"/>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Arco de bloque 100">
                <a:extLst>
                  <a:ext uri="{FF2B5EF4-FFF2-40B4-BE49-F238E27FC236}">
                    <a16:creationId xmlns:a16="http://schemas.microsoft.com/office/drawing/2014/main" id="{66C9CFFF-A02D-44C9-9B3E-D311069BF4C9}"/>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2" name="espiral">
              <a:extLst>
                <a:ext uri="{FF2B5EF4-FFF2-40B4-BE49-F238E27FC236}">
                  <a16:creationId xmlns:a16="http://schemas.microsoft.com/office/drawing/2014/main" id="{0EE41739-8CBF-4566-85E5-A0965657C141}"/>
                </a:ext>
              </a:extLst>
            </p:cNvPr>
            <p:cNvGrpSpPr/>
            <p:nvPr/>
          </p:nvGrpSpPr>
          <p:grpSpPr>
            <a:xfrm>
              <a:off x="5885736" y="1491160"/>
              <a:ext cx="416560" cy="360000"/>
              <a:chOff x="5909147" y="294651"/>
              <a:chExt cx="416560" cy="360000"/>
            </a:xfrm>
          </p:grpSpPr>
          <p:sp>
            <p:nvSpPr>
              <p:cNvPr id="103" name="Rectángulo 102">
                <a:extLst>
                  <a:ext uri="{FF2B5EF4-FFF2-40B4-BE49-F238E27FC236}">
                    <a16:creationId xmlns:a16="http://schemas.microsoft.com/office/drawing/2014/main" id="{11F7814B-3E0C-480D-A037-4E901AE2746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4" name="Rectángulo 103">
                <a:extLst>
                  <a:ext uri="{FF2B5EF4-FFF2-40B4-BE49-F238E27FC236}">
                    <a16:creationId xmlns:a16="http://schemas.microsoft.com/office/drawing/2014/main" id="{DA817079-000B-4866-80CE-3604286607A1}"/>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Arco de bloque 104">
                <a:extLst>
                  <a:ext uri="{FF2B5EF4-FFF2-40B4-BE49-F238E27FC236}">
                    <a16:creationId xmlns:a16="http://schemas.microsoft.com/office/drawing/2014/main" id="{55C0A648-5DFE-42AC-9EF5-8310F1EBB035}"/>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6" name="espiral">
              <a:extLst>
                <a:ext uri="{FF2B5EF4-FFF2-40B4-BE49-F238E27FC236}">
                  <a16:creationId xmlns:a16="http://schemas.microsoft.com/office/drawing/2014/main" id="{ECBD926A-63B2-4B20-8288-8E4263EAC4A6}"/>
                </a:ext>
              </a:extLst>
            </p:cNvPr>
            <p:cNvGrpSpPr/>
            <p:nvPr/>
          </p:nvGrpSpPr>
          <p:grpSpPr>
            <a:xfrm>
              <a:off x="5885240" y="1803792"/>
              <a:ext cx="416560" cy="360000"/>
              <a:chOff x="5909147" y="294651"/>
              <a:chExt cx="416560" cy="360000"/>
            </a:xfrm>
          </p:grpSpPr>
          <p:sp>
            <p:nvSpPr>
              <p:cNvPr id="107" name="Rectángulo 106">
                <a:extLst>
                  <a:ext uri="{FF2B5EF4-FFF2-40B4-BE49-F238E27FC236}">
                    <a16:creationId xmlns:a16="http://schemas.microsoft.com/office/drawing/2014/main" id="{1033E36A-49EE-442B-AAD0-D46FC9469D5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8" name="Rectángulo 107">
                <a:extLst>
                  <a:ext uri="{FF2B5EF4-FFF2-40B4-BE49-F238E27FC236}">
                    <a16:creationId xmlns:a16="http://schemas.microsoft.com/office/drawing/2014/main" id="{008F948B-3966-44B1-9650-F5FE2B32E867}"/>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Arco de bloque 108">
                <a:extLst>
                  <a:ext uri="{FF2B5EF4-FFF2-40B4-BE49-F238E27FC236}">
                    <a16:creationId xmlns:a16="http://schemas.microsoft.com/office/drawing/2014/main" id="{02D9A88E-7F0C-42AE-9BC9-C361C5455AD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0" name="espiral">
              <a:extLst>
                <a:ext uri="{FF2B5EF4-FFF2-40B4-BE49-F238E27FC236}">
                  <a16:creationId xmlns:a16="http://schemas.microsoft.com/office/drawing/2014/main" id="{CA214265-35B5-4C35-BD22-BCD960A5780C}"/>
                </a:ext>
              </a:extLst>
            </p:cNvPr>
            <p:cNvGrpSpPr/>
            <p:nvPr/>
          </p:nvGrpSpPr>
          <p:grpSpPr>
            <a:xfrm>
              <a:off x="5884744" y="2116424"/>
              <a:ext cx="416560" cy="360000"/>
              <a:chOff x="5909147" y="294651"/>
              <a:chExt cx="416560" cy="360000"/>
            </a:xfrm>
          </p:grpSpPr>
          <p:sp>
            <p:nvSpPr>
              <p:cNvPr id="111" name="Rectángulo 110">
                <a:extLst>
                  <a:ext uri="{FF2B5EF4-FFF2-40B4-BE49-F238E27FC236}">
                    <a16:creationId xmlns:a16="http://schemas.microsoft.com/office/drawing/2014/main" id="{05384390-F727-4FC9-8B67-0EF234B92D7C}"/>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2" name="Rectángulo 111">
                <a:extLst>
                  <a:ext uri="{FF2B5EF4-FFF2-40B4-BE49-F238E27FC236}">
                    <a16:creationId xmlns:a16="http://schemas.microsoft.com/office/drawing/2014/main" id="{A86FF553-96B0-4F4F-894F-FDE8FF6535B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Arco de bloque 112">
                <a:extLst>
                  <a:ext uri="{FF2B5EF4-FFF2-40B4-BE49-F238E27FC236}">
                    <a16:creationId xmlns:a16="http://schemas.microsoft.com/office/drawing/2014/main" id="{EFA0C797-8733-4A66-8013-028767ACD148}"/>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4" name="espiral">
              <a:extLst>
                <a:ext uri="{FF2B5EF4-FFF2-40B4-BE49-F238E27FC236}">
                  <a16:creationId xmlns:a16="http://schemas.microsoft.com/office/drawing/2014/main" id="{A9B027D6-F8EA-4683-8327-3BEA3BBA3CF1}"/>
                </a:ext>
              </a:extLst>
            </p:cNvPr>
            <p:cNvGrpSpPr/>
            <p:nvPr/>
          </p:nvGrpSpPr>
          <p:grpSpPr>
            <a:xfrm>
              <a:off x="5884248" y="2429056"/>
              <a:ext cx="416560" cy="360000"/>
              <a:chOff x="5909147" y="294651"/>
              <a:chExt cx="416560" cy="360000"/>
            </a:xfrm>
          </p:grpSpPr>
          <p:sp>
            <p:nvSpPr>
              <p:cNvPr id="115" name="Rectángulo 114">
                <a:extLst>
                  <a:ext uri="{FF2B5EF4-FFF2-40B4-BE49-F238E27FC236}">
                    <a16:creationId xmlns:a16="http://schemas.microsoft.com/office/drawing/2014/main" id="{B76F027B-7FE0-4FB6-A759-5E77BA768AD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6" name="Rectángulo 115">
                <a:extLst>
                  <a:ext uri="{FF2B5EF4-FFF2-40B4-BE49-F238E27FC236}">
                    <a16:creationId xmlns:a16="http://schemas.microsoft.com/office/drawing/2014/main" id="{E7C4F94B-3D10-4749-BAC7-4F4F0EF773B6}"/>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Arco de bloque 116">
                <a:extLst>
                  <a:ext uri="{FF2B5EF4-FFF2-40B4-BE49-F238E27FC236}">
                    <a16:creationId xmlns:a16="http://schemas.microsoft.com/office/drawing/2014/main" id="{1C6C672E-278F-448B-91CD-18E8CDBE2C2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8" name="espiral">
              <a:extLst>
                <a:ext uri="{FF2B5EF4-FFF2-40B4-BE49-F238E27FC236}">
                  <a16:creationId xmlns:a16="http://schemas.microsoft.com/office/drawing/2014/main" id="{20203543-6B20-4C5F-B7D7-EE080EE4B9AE}"/>
                </a:ext>
              </a:extLst>
            </p:cNvPr>
            <p:cNvGrpSpPr/>
            <p:nvPr/>
          </p:nvGrpSpPr>
          <p:grpSpPr>
            <a:xfrm>
              <a:off x="5883752" y="2741688"/>
              <a:ext cx="416560" cy="360000"/>
              <a:chOff x="5909147" y="294651"/>
              <a:chExt cx="416560" cy="360000"/>
            </a:xfrm>
          </p:grpSpPr>
          <p:sp>
            <p:nvSpPr>
              <p:cNvPr id="119" name="Rectángulo 118">
                <a:extLst>
                  <a:ext uri="{FF2B5EF4-FFF2-40B4-BE49-F238E27FC236}">
                    <a16:creationId xmlns:a16="http://schemas.microsoft.com/office/drawing/2014/main" id="{ED7D1397-19EB-4508-A355-E29F1C4ECDA2}"/>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0" name="Rectángulo 119">
                <a:extLst>
                  <a:ext uri="{FF2B5EF4-FFF2-40B4-BE49-F238E27FC236}">
                    <a16:creationId xmlns:a16="http://schemas.microsoft.com/office/drawing/2014/main" id="{BB10BBEA-AB91-4202-875D-FEB2F87A3AD7}"/>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Arco de bloque 120">
                <a:extLst>
                  <a:ext uri="{FF2B5EF4-FFF2-40B4-BE49-F238E27FC236}">
                    <a16:creationId xmlns:a16="http://schemas.microsoft.com/office/drawing/2014/main" id="{22082112-E770-4599-A4B2-C36A1741F49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2" name="espiral">
              <a:extLst>
                <a:ext uri="{FF2B5EF4-FFF2-40B4-BE49-F238E27FC236}">
                  <a16:creationId xmlns:a16="http://schemas.microsoft.com/office/drawing/2014/main" id="{1B9A12BA-272E-480E-87A9-1AD735488BA7}"/>
                </a:ext>
              </a:extLst>
            </p:cNvPr>
            <p:cNvGrpSpPr/>
            <p:nvPr/>
          </p:nvGrpSpPr>
          <p:grpSpPr>
            <a:xfrm>
              <a:off x="5883256" y="3054320"/>
              <a:ext cx="416560" cy="360000"/>
              <a:chOff x="5909147" y="294651"/>
              <a:chExt cx="416560" cy="360000"/>
            </a:xfrm>
          </p:grpSpPr>
          <p:sp>
            <p:nvSpPr>
              <p:cNvPr id="123" name="Rectángulo 122">
                <a:extLst>
                  <a:ext uri="{FF2B5EF4-FFF2-40B4-BE49-F238E27FC236}">
                    <a16:creationId xmlns:a16="http://schemas.microsoft.com/office/drawing/2014/main" id="{AB894C6F-1B37-40BD-8A8B-4724C9D87E1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4" name="Rectángulo 123">
                <a:extLst>
                  <a:ext uri="{FF2B5EF4-FFF2-40B4-BE49-F238E27FC236}">
                    <a16:creationId xmlns:a16="http://schemas.microsoft.com/office/drawing/2014/main" id="{7753F35A-75A1-4431-91E3-484F58A7F2AA}"/>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5" name="Arco de bloque 124">
                <a:extLst>
                  <a:ext uri="{FF2B5EF4-FFF2-40B4-BE49-F238E27FC236}">
                    <a16:creationId xmlns:a16="http://schemas.microsoft.com/office/drawing/2014/main" id="{16DA9F44-9854-4703-8419-F8A8534B0F60}"/>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6" name="espiral">
              <a:extLst>
                <a:ext uri="{FF2B5EF4-FFF2-40B4-BE49-F238E27FC236}">
                  <a16:creationId xmlns:a16="http://schemas.microsoft.com/office/drawing/2014/main" id="{ADD7A8AC-7F2E-4AAD-A8F3-3A57DB46D72D}"/>
                </a:ext>
              </a:extLst>
            </p:cNvPr>
            <p:cNvGrpSpPr/>
            <p:nvPr/>
          </p:nvGrpSpPr>
          <p:grpSpPr>
            <a:xfrm>
              <a:off x="5882760" y="3366952"/>
              <a:ext cx="416560" cy="360000"/>
              <a:chOff x="5909147" y="294651"/>
              <a:chExt cx="416560" cy="360000"/>
            </a:xfrm>
          </p:grpSpPr>
          <p:sp>
            <p:nvSpPr>
              <p:cNvPr id="127" name="Rectángulo 126">
                <a:extLst>
                  <a:ext uri="{FF2B5EF4-FFF2-40B4-BE49-F238E27FC236}">
                    <a16:creationId xmlns:a16="http://schemas.microsoft.com/office/drawing/2014/main" id="{A3F0BC2F-BEB9-4861-961B-092095698FE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8" name="Rectángulo 127">
                <a:extLst>
                  <a:ext uri="{FF2B5EF4-FFF2-40B4-BE49-F238E27FC236}">
                    <a16:creationId xmlns:a16="http://schemas.microsoft.com/office/drawing/2014/main" id="{129F9B99-DCFD-42C6-8886-0BABAED1A30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9" name="Arco de bloque 128">
                <a:extLst>
                  <a:ext uri="{FF2B5EF4-FFF2-40B4-BE49-F238E27FC236}">
                    <a16:creationId xmlns:a16="http://schemas.microsoft.com/office/drawing/2014/main" id="{632C6C6C-B192-486F-B711-F32ABE515B5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0" name="espiral">
              <a:extLst>
                <a:ext uri="{FF2B5EF4-FFF2-40B4-BE49-F238E27FC236}">
                  <a16:creationId xmlns:a16="http://schemas.microsoft.com/office/drawing/2014/main" id="{607B8928-D4F0-4A87-A0A5-47D32C016656}"/>
                </a:ext>
              </a:extLst>
            </p:cNvPr>
            <p:cNvGrpSpPr/>
            <p:nvPr/>
          </p:nvGrpSpPr>
          <p:grpSpPr>
            <a:xfrm>
              <a:off x="5882264" y="3679584"/>
              <a:ext cx="416560" cy="360000"/>
              <a:chOff x="5909147" y="294651"/>
              <a:chExt cx="416560" cy="360000"/>
            </a:xfrm>
          </p:grpSpPr>
          <p:sp>
            <p:nvSpPr>
              <p:cNvPr id="131" name="Rectángulo 130">
                <a:extLst>
                  <a:ext uri="{FF2B5EF4-FFF2-40B4-BE49-F238E27FC236}">
                    <a16:creationId xmlns:a16="http://schemas.microsoft.com/office/drawing/2014/main" id="{F810CF52-4BE5-4FFF-BD8E-5F4341EDA081}"/>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2" name="Rectángulo 131">
                <a:extLst>
                  <a:ext uri="{FF2B5EF4-FFF2-40B4-BE49-F238E27FC236}">
                    <a16:creationId xmlns:a16="http://schemas.microsoft.com/office/drawing/2014/main" id="{5D92E67A-65D8-42E7-BCD7-C852CBC990BF}"/>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3" name="Arco de bloque 132">
                <a:extLst>
                  <a:ext uri="{FF2B5EF4-FFF2-40B4-BE49-F238E27FC236}">
                    <a16:creationId xmlns:a16="http://schemas.microsoft.com/office/drawing/2014/main" id="{DE06BF42-DC56-49EB-8C10-2C6C35BB757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4" name="espiral">
              <a:extLst>
                <a:ext uri="{FF2B5EF4-FFF2-40B4-BE49-F238E27FC236}">
                  <a16:creationId xmlns:a16="http://schemas.microsoft.com/office/drawing/2014/main" id="{E1BE660D-BD9C-44B0-8CB0-9EE7B101C79E}"/>
                </a:ext>
              </a:extLst>
            </p:cNvPr>
            <p:cNvGrpSpPr/>
            <p:nvPr/>
          </p:nvGrpSpPr>
          <p:grpSpPr>
            <a:xfrm>
              <a:off x="5881768" y="3992216"/>
              <a:ext cx="416560" cy="360000"/>
              <a:chOff x="5909147" y="294651"/>
              <a:chExt cx="416560" cy="360000"/>
            </a:xfrm>
          </p:grpSpPr>
          <p:sp>
            <p:nvSpPr>
              <p:cNvPr id="135" name="Rectángulo 134">
                <a:extLst>
                  <a:ext uri="{FF2B5EF4-FFF2-40B4-BE49-F238E27FC236}">
                    <a16:creationId xmlns:a16="http://schemas.microsoft.com/office/drawing/2014/main" id="{145E0EBD-E32F-4BFB-989F-B5BE4E3A0F7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6" name="Rectángulo 135">
                <a:extLst>
                  <a:ext uri="{FF2B5EF4-FFF2-40B4-BE49-F238E27FC236}">
                    <a16:creationId xmlns:a16="http://schemas.microsoft.com/office/drawing/2014/main" id="{67F24D1A-0BD0-45CC-9428-5C67B37A805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7" name="Arco de bloque 136">
                <a:extLst>
                  <a:ext uri="{FF2B5EF4-FFF2-40B4-BE49-F238E27FC236}">
                    <a16:creationId xmlns:a16="http://schemas.microsoft.com/office/drawing/2014/main" id="{4BC14AC9-BCD3-44A5-80C8-FDE9CA0C142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8" name="espiral">
              <a:extLst>
                <a:ext uri="{FF2B5EF4-FFF2-40B4-BE49-F238E27FC236}">
                  <a16:creationId xmlns:a16="http://schemas.microsoft.com/office/drawing/2014/main" id="{FF3911A7-CC26-4F38-BD53-F8FCD3F6EE17}"/>
                </a:ext>
              </a:extLst>
            </p:cNvPr>
            <p:cNvGrpSpPr/>
            <p:nvPr/>
          </p:nvGrpSpPr>
          <p:grpSpPr>
            <a:xfrm>
              <a:off x="5881272" y="4304848"/>
              <a:ext cx="416560" cy="360000"/>
              <a:chOff x="5909147" y="294651"/>
              <a:chExt cx="416560" cy="360000"/>
            </a:xfrm>
          </p:grpSpPr>
          <p:sp>
            <p:nvSpPr>
              <p:cNvPr id="139" name="Rectángulo 138">
                <a:extLst>
                  <a:ext uri="{FF2B5EF4-FFF2-40B4-BE49-F238E27FC236}">
                    <a16:creationId xmlns:a16="http://schemas.microsoft.com/office/drawing/2014/main" id="{6525DEDE-63E9-4527-B939-38EF0040654D}"/>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0" name="Rectángulo 139">
                <a:extLst>
                  <a:ext uri="{FF2B5EF4-FFF2-40B4-BE49-F238E27FC236}">
                    <a16:creationId xmlns:a16="http://schemas.microsoft.com/office/drawing/2014/main" id="{211CB566-B8ED-4B7D-87C0-E8365841FF9E}"/>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1" name="Arco de bloque 140">
                <a:extLst>
                  <a:ext uri="{FF2B5EF4-FFF2-40B4-BE49-F238E27FC236}">
                    <a16:creationId xmlns:a16="http://schemas.microsoft.com/office/drawing/2014/main" id="{737D3343-3A7F-46F0-A35F-FF7862DAAF7E}"/>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42" name="espiral">
              <a:extLst>
                <a:ext uri="{FF2B5EF4-FFF2-40B4-BE49-F238E27FC236}">
                  <a16:creationId xmlns:a16="http://schemas.microsoft.com/office/drawing/2014/main" id="{C1CABA70-5709-46FE-A261-2DFB1514732F}"/>
                </a:ext>
              </a:extLst>
            </p:cNvPr>
            <p:cNvGrpSpPr/>
            <p:nvPr/>
          </p:nvGrpSpPr>
          <p:grpSpPr>
            <a:xfrm>
              <a:off x="5880776" y="4617480"/>
              <a:ext cx="416560" cy="360000"/>
              <a:chOff x="5909147" y="294651"/>
              <a:chExt cx="416560" cy="360000"/>
            </a:xfrm>
          </p:grpSpPr>
          <p:sp>
            <p:nvSpPr>
              <p:cNvPr id="143" name="Rectángulo 142">
                <a:extLst>
                  <a:ext uri="{FF2B5EF4-FFF2-40B4-BE49-F238E27FC236}">
                    <a16:creationId xmlns:a16="http://schemas.microsoft.com/office/drawing/2014/main" id="{D79DEEDC-F8C8-4216-A6E4-AC1CE65A6D30}"/>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4" name="Rectángulo 143">
                <a:extLst>
                  <a:ext uri="{FF2B5EF4-FFF2-40B4-BE49-F238E27FC236}">
                    <a16:creationId xmlns:a16="http://schemas.microsoft.com/office/drawing/2014/main" id="{DA06132F-C509-4572-A2AE-8A68E7514AC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Arco de bloque 144">
                <a:extLst>
                  <a:ext uri="{FF2B5EF4-FFF2-40B4-BE49-F238E27FC236}">
                    <a16:creationId xmlns:a16="http://schemas.microsoft.com/office/drawing/2014/main" id="{1A13CA79-4EBC-4FC2-A0E6-9F406AF02A78}"/>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46" name="espiral">
              <a:extLst>
                <a:ext uri="{FF2B5EF4-FFF2-40B4-BE49-F238E27FC236}">
                  <a16:creationId xmlns:a16="http://schemas.microsoft.com/office/drawing/2014/main" id="{9C09FD85-B60C-4211-8FB0-14BA4AE21293}"/>
                </a:ext>
              </a:extLst>
            </p:cNvPr>
            <p:cNvGrpSpPr/>
            <p:nvPr/>
          </p:nvGrpSpPr>
          <p:grpSpPr>
            <a:xfrm>
              <a:off x="5880280" y="4930112"/>
              <a:ext cx="416560" cy="360000"/>
              <a:chOff x="5909147" y="294651"/>
              <a:chExt cx="416560" cy="360000"/>
            </a:xfrm>
          </p:grpSpPr>
          <p:sp>
            <p:nvSpPr>
              <p:cNvPr id="147" name="Rectángulo 146">
                <a:extLst>
                  <a:ext uri="{FF2B5EF4-FFF2-40B4-BE49-F238E27FC236}">
                    <a16:creationId xmlns:a16="http://schemas.microsoft.com/office/drawing/2014/main" id="{7EA269E6-B1F6-41F4-98FA-7B78D5F74D24}"/>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8" name="Rectángulo 147">
                <a:extLst>
                  <a:ext uri="{FF2B5EF4-FFF2-40B4-BE49-F238E27FC236}">
                    <a16:creationId xmlns:a16="http://schemas.microsoft.com/office/drawing/2014/main" id="{0EB4ED47-91CB-4E69-87C5-B3F710410E6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Arco de bloque 148">
                <a:extLst>
                  <a:ext uri="{FF2B5EF4-FFF2-40B4-BE49-F238E27FC236}">
                    <a16:creationId xmlns:a16="http://schemas.microsoft.com/office/drawing/2014/main" id="{4BC76ACF-3F53-4E95-8FDB-9C138592927F}"/>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0" name="espiral">
              <a:extLst>
                <a:ext uri="{FF2B5EF4-FFF2-40B4-BE49-F238E27FC236}">
                  <a16:creationId xmlns:a16="http://schemas.microsoft.com/office/drawing/2014/main" id="{613F9ADA-9D10-4725-9D83-2B89786069C0}"/>
                </a:ext>
              </a:extLst>
            </p:cNvPr>
            <p:cNvGrpSpPr/>
            <p:nvPr/>
          </p:nvGrpSpPr>
          <p:grpSpPr>
            <a:xfrm>
              <a:off x="5879784" y="5242744"/>
              <a:ext cx="416560" cy="360000"/>
              <a:chOff x="5909147" y="294651"/>
              <a:chExt cx="416560" cy="360000"/>
            </a:xfrm>
          </p:grpSpPr>
          <p:sp>
            <p:nvSpPr>
              <p:cNvPr id="151" name="Rectángulo 150">
                <a:extLst>
                  <a:ext uri="{FF2B5EF4-FFF2-40B4-BE49-F238E27FC236}">
                    <a16:creationId xmlns:a16="http://schemas.microsoft.com/office/drawing/2014/main" id="{617DF723-613D-418B-9F1D-8AD037FEC9D9}"/>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2" name="Rectángulo 151">
                <a:extLst>
                  <a:ext uri="{FF2B5EF4-FFF2-40B4-BE49-F238E27FC236}">
                    <a16:creationId xmlns:a16="http://schemas.microsoft.com/office/drawing/2014/main" id="{63637795-7B38-4DD0-9955-BB20472624E1}"/>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Arco de bloque 152">
                <a:extLst>
                  <a:ext uri="{FF2B5EF4-FFF2-40B4-BE49-F238E27FC236}">
                    <a16:creationId xmlns:a16="http://schemas.microsoft.com/office/drawing/2014/main" id="{1407057F-757C-4CB5-94B2-E6BE4883119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4" name="espiral">
              <a:extLst>
                <a:ext uri="{FF2B5EF4-FFF2-40B4-BE49-F238E27FC236}">
                  <a16:creationId xmlns:a16="http://schemas.microsoft.com/office/drawing/2014/main" id="{5CF20F3A-AFBA-4002-A864-1E4AE39D0280}"/>
                </a:ext>
              </a:extLst>
            </p:cNvPr>
            <p:cNvGrpSpPr/>
            <p:nvPr/>
          </p:nvGrpSpPr>
          <p:grpSpPr>
            <a:xfrm>
              <a:off x="5879288" y="5555376"/>
              <a:ext cx="416560" cy="360000"/>
              <a:chOff x="5909147" y="294651"/>
              <a:chExt cx="416560" cy="360000"/>
            </a:xfrm>
          </p:grpSpPr>
          <p:sp>
            <p:nvSpPr>
              <p:cNvPr id="155" name="Rectángulo 154">
                <a:extLst>
                  <a:ext uri="{FF2B5EF4-FFF2-40B4-BE49-F238E27FC236}">
                    <a16:creationId xmlns:a16="http://schemas.microsoft.com/office/drawing/2014/main" id="{3666F579-64D4-4610-AC3D-8C0A6BF3E28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6" name="Rectángulo 155">
                <a:extLst>
                  <a:ext uri="{FF2B5EF4-FFF2-40B4-BE49-F238E27FC236}">
                    <a16:creationId xmlns:a16="http://schemas.microsoft.com/office/drawing/2014/main" id="{1A0115EA-4248-4CC9-9BAD-8F732082F8E5}"/>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7" name="Arco de bloque 156">
                <a:extLst>
                  <a:ext uri="{FF2B5EF4-FFF2-40B4-BE49-F238E27FC236}">
                    <a16:creationId xmlns:a16="http://schemas.microsoft.com/office/drawing/2014/main" id="{6F8496AC-3833-4B5D-85A6-49EC73822EA1}"/>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8" name="espiral">
              <a:extLst>
                <a:ext uri="{FF2B5EF4-FFF2-40B4-BE49-F238E27FC236}">
                  <a16:creationId xmlns:a16="http://schemas.microsoft.com/office/drawing/2014/main" id="{AE29F915-7563-4239-A562-F2E624ED9333}"/>
                </a:ext>
              </a:extLst>
            </p:cNvPr>
            <p:cNvGrpSpPr/>
            <p:nvPr/>
          </p:nvGrpSpPr>
          <p:grpSpPr>
            <a:xfrm>
              <a:off x="5878792" y="5868008"/>
              <a:ext cx="416560" cy="360000"/>
              <a:chOff x="5909147" y="294651"/>
              <a:chExt cx="416560" cy="360000"/>
            </a:xfrm>
          </p:grpSpPr>
          <p:sp>
            <p:nvSpPr>
              <p:cNvPr id="159" name="Rectángulo 158">
                <a:extLst>
                  <a:ext uri="{FF2B5EF4-FFF2-40B4-BE49-F238E27FC236}">
                    <a16:creationId xmlns:a16="http://schemas.microsoft.com/office/drawing/2014/main" id="{5BB9608B-6142-4FB9-AC55-EFA46BE66970}"/>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0" name="Rectángulo 159">
                <a:extLst>
                  <a:ext uri="{FF2B5EF4-FFF2-40B4-BE49-F238E27FC236}">
                    <a16:creationId xmlns:a16="http://schemas.microsoft.com/office/drawing/2014/main" id="{C5499365-8864-4C00-8CC3-F31BBDB7F75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1" name="Arco de bloque 160">
                <a:extLst>
                  <a:ext uri="{FF2B5EF4-FFF2-40B4-BE49-F238E27FC236}">
                    <a16:creationId xmlns:a16="http://schemas.microsoft.com/office/drawing/2014/main" id="{CB5DA50D-FB45-4D90-90D3-708BE2085E5D}"/>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62" name="espiral">
              <a:extLst>
                <a:ext uri="{FF2B5EF4-FFF2-40B4-BE49-F238E27FC236}">
                  <a16:creationId xmlns:a16="http://schemas.microsoft.com/office/drawing/2014/main" id="{29F78B4F-C213-4B45-BC9D-69C546E6A6EF}"/>
                </a:ext>
              </a:extLst>
            </p:cNvPr>
            <p:cNvGrpSpPr/>
            <p:nvPr/>
          </p:nvGrpSpPr>
          <p:grpSpPr>
            <a:xfrm>
              <a:off x="5878296" y="6180640"/>
              <a:ext cx="416560" cy="360000"/>
              <a:chOff x="5909147" y="294651"/>
              <a:chExt cx="416560" cy="360000"/>
            </a:xfrm>
          </p:grpSpPr>
          <p:sp>
            <p:nvSpPr>
              <p:cNvPr id="163" name="Rectángulo 162">
                <a:extLst>
                  <a:ext uri="{FF2B5EF4-FFF2-40B4-BE49-F238E27FC236}">
                    <a16:creationId xmlns:a16="http://schemas.microsoft.com/office/drawing/2014/main" id="{237036CD-A350-45FB-A813-052580AFEA1C}"/>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4" name="Rectángulo 163">
                <a:extLst>
                  <a:ext uri="{FF2B5EF4-FFF2-40B4-BE49-F238E27FC236}">
                    <a16:creationId xmlns:a16="http://schemas.microsoft.com/office/drawing/2014/main" id="{859F8D73-3772-4A05-847C-9669FB93A5D3}"/>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5" name="Arco de bloque 164">
                <a:extLst>
                  <a:ext uri="{FF2B5EF4-FFF2-40B4-BE49-F238E27FC236}">
                    <a16:creationId xmlns:a16="http://schemas.microsoft.com/office/drawing/2014/main" id="{DA451D6D-5F20-4626-914A-2D804210FE6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sp>
        <p:nvSpPr>
          <p:cNvPr id="87" name="CuadroTexto 86">
            <a:extLst>
              <a:ext uri="{FF2B5EF4-FFF2-40B4-BE49-F238E27FC236}">
                <a16:creationId xmlns:a16="http://schemas.microsoft.com/office/drawing/2014/main" id="{ABEE6558-7A3E-43F6-9345-5A30C2B7B7DB}"/>
              </a:ext>
            </a:extLst>
          </p:cNvPr>
          <p:cNvSpPr txBox="1"/>
          <p:nvPr/>
        </p:nvSpPr>
        <p:spPr>
          <a:xfrm>
            <a:off x="805023" y="467006"/>
            <a:ext cx="4722395" cy="1015663"/>
          </a:xfrm>
          <a:prstGeom prst="rect">
            <a:avLst/>
          </a:prstGeom>
          <a:solidFill>
            <a:schemeClr val="bg1"/>
          </a:solidFill>
        </p:spPr>
        <p:txBody>
          <a:bodyPr wrap="square">
            <a:spAutoFit/>
          </a:bodyPr>
          <a:lstStyle/>
          <a:p>
            <a:pPr algn="l"/>
            <a:r>
              <a:rPr lang="es-ES" sz="2000" b="0" i="0" dirty="0">
                <a:effectLst/>
                <a:latin typeface="Georgia Belle Skinny" panose="02000603000000000000" pitchFamily="2" charset="0"/>
                <a:ea typeface="Georgia Belle Skinny" panose="02000603000000000000" pitchFamily="2" charset="0"/>
              </a:rPr>
              <a:t>La reina dudó que la joven poseyera algún título de nobleza, pero no dijo nada y la invitó a pasar. La joven esperó en el salón real.</a:t>
            </a:r>
          </a:p>
        </p:txBody>
      </p:sp>
      <p:sp>
        <p:nvSpPr>
          <p:cNvPr id="167" name="CuadroTexto 166">
            <a:extLst>
              <a:ext uri="{FF2B5EF4-FFF2-40B4-BE49-F238E27FC236}">
                <a16:creationId xmlns:a16="http://schemas.microsoft.com/office/drawing/2014/main" id="{C725A4DE-56B8-440A-AEC2-E93B018AAF59}"/>
              </a:ext>
            </a:extLst>
          </p:cNvPr>
          <p:cNvSpPr txBox="1"/>
          <p:nvPr/>
        </p:nvSpPr>
        <p:spPr>
          <a:xfrm>
            <a:off x="6403689" y="416698"/>
            <a:ext cx="5108029" cy="1477328"/>
          </a:xfrm>
          <a:prstGeom prst="rect">
            <a:avLst/>
          </a:prstGeom>
          <a:solidFill>
            <a:schemeClr val="bg1"/>
          </a:solidFill>
        </p:spPr>
        <p:txBody>
          <a:bodyPr wrap="square">
            <a:spAutoFit/>
          </a:bodyPr>
          <a:lstStyle/>
          <a:p>
            <a:r>
              <a:rPr lang="es-ES" b="0" i="0" dirty="0">
                <a:effectLst/>
                <a:latin typeface="Georgia Belle Skinny" panose="02000603000000000000" pitchFamily="2" charset="0"/>
                <a:ea typeface="Georgia Belle Skinny" panose="02000603000000000000" pitchFamily="2" charset="0"/>
              </a:rPr>
              <a:t>La reina se dirigió hacia el dormitorio de huéspedes, quitó toda la ropa de cama y puso un guisante sobre el colchón, luego colocó otros 20 colchones encima del guisante, y encima de los veinte colchones puso veinte edredones de plumas.</a:t>
            </a:r>
            <a:endParaRPr lang="es-MX" dirty="0">
              <a:latin typeface="Georgia Belle Skinny" panose="02000603000000000000" pitchFamily="2" charset="0"/>
              <a:ea typeface="Georgia Belle Skinny" panose="02000603000000000000" pitchFamily="2" charset="0"/>
            </a:endParaRPr>
          </a:p>
        </p:txBody>
      </p:sp>
      <p:pic>
        <p:nvPicPr>
          <p:cNvPr id="168" name="Picture 4" descr="Niña animada: imágenes, dibujos y Gifs | Imágenes Totales">
            <a:extLst>
              <a:ext uri="{FF2B5EF4-FFF2-40B4-BE49-F238E27FC236}">
                <a16:creationId xmlns:a16="http://schemas.microsoft.com/office/drawing/2014/main" id="{5188DAC3-71F0-44CA-8519-FE84E0B854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3553" y="3162320"/>
            <a:ext cx="1855766" cy="3302744"/>
          </a:xfrm>
          <a:prstGeom prst="rect">
            <a:avLst/>
          </a:prstGeom>
          <a:noFill/>
          <a:extLst>
            <a:ext uri="{909E8E84-426E-40DD-AFC4-6F175D3DCCD1}">
              <a14:hiddenFill xmlns:a14="http://schemas.microsoft.com/office/drawing/2010/main">
                <a:solidFill>
                  <a:srgbClr val="FFFFFF"/>
                </a:solidFill>
              </a14:hiddenFill>
            </a:ext>
          </a:extLst>
        </p:spPr>
      </p:pic>
      <p:grpSp>
        <p:nvGrpSpPr>
          <p:cNvPr id="170" name="Grupo 169">
            <a:extLst>
              <a:ext uri="{FF2B5EF4-FFF2-40B4-BE49-F238E27FC236}">
                <a16:creationId xmlns:a16="http://schemas.microsoft.com/office/drawing/2014/main" id="{5F7DCC0C-D405-4269-81EE-D079495F8504}"/>
              </a:ext>
            </a:extLst>
          </p:cNvPr>
          <p:cNvGrpSpPr/>
          <p:nvPr/>
        </p:nvGrpSpPr>
        <p:grpSpPr>
          <a:xfrm>
            <a:off x="3063027" y="3250420"/>
            <a:ext cx="2814277" cy="2917904"/>
            <a:chOff x="667385" y="3214236"/>
            <a:chExt cx="2901223" cy="2901223"/>
          </a:xfrm>
        </p:grpSpPr>
        <p:pic>
          <p:nvPicPr>
            <p:cNvPr id="171" name="Picture 2" descr="Marcos para fotos: Marcos para fotos de princesas y superhéroes | Princesas  disney, Princesas, Princesas animadas">
              <a:extLst>
                <a:ext uri="{FF2B5EF4-FFF2-40B4-BE49-F238E27FC236}">
                  <a16:creationId xmlns:a16="http://schemas.microsoft.com/office/drawing/2014/main" id="{ACB37FFE-ED5D-4433-B76D-29A8638859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385" y="3214236"/>
              <a:ext cx="2901223" cy="2901223"/>
            </a:xfrm>
            <a:prstGeom prst="rect">
              <a:avLst/>
            </a:prstGeom>
            <a:noFill/>
            <a:extLst>
              <a:ext uri="{909E8E84-426E-40DD-AFC4-6F175D3DCCD1}">
                <a14:hiddenFill xmlns:a14="http://schemas.microsoft.com/office/drawing/2010/main">
                  <a:solidFill>
                    <a:srgbClr val="FFFFFF"/>
                  </a:solidFill>
                </a14:hiddenFill>
              </a:ext>
            </a:extLst>
          </p:spPr>
        </p:pic>
        <p:sp>
          <p:nvSpPr>
            <p:cNvPr id="172" name="Forma libre: forma 171">
              <a:extLst>
                <a:ext uri="{FF2B5EF4-FFF2-40B4-BE49-F238E27FC236}">
                  <a16:creationId xmlns:a16="http://schemas.microsoft.com/office/drawing/2014/main" id="{39BB6C77-B8A0-445C-900F-A3854E19613D}"/>
                </a:ext>
              </a:extLst>
            </p:cNvPr>
            <p:cNvSpPr/>
            <p:nvPr/>
          </p:nvSpPr>
          <p:spPr>
            <a:xfrm>
              <a:off x="2117996" y="4725480"/>
              <a:ext cx="270355" cy="245265"/>
            </a:xfrm>
            <a:custGeom>
              <a:avLst/>
              <a:gdLst>
                <a:gd name="connsiteX0" fmla="*/ 31898 w 393405"/>
                <a:gd name="connsiteY0" fmla="*/ 0 h 330807"/>
                <a:gd name="connsiteX1" fmla="*/ 31898 w 393405"/>
                <a:gd name="connsiteY1" fmla="*/ 0 h 330807"/>
                <a:gd name="connsiteX2" fmla="*/ 116958 w 393405"/>
                <a:gd name="connsiteY2" fmla="*/ 63795 h 330807"/>
                <a:gd name="connsiteX3" fmla="*/ 202019 w 393405"/>
                <a:gd name="connsiteY3" fmla="*/ 116958 h 330807"/>
                <a:gd name="connsiteX4" fmla="*/ 244549 w 393405"/>
                <a:gd name="connsiteY4" fmla="*/ 159488 h 330807"/>
                <a:gd name="connsiteX5" fmla="*/ 329609 w 393405"/>
                <a:gd name="connsiteY5" fmla="*/ 212651 h 330807"/>
                <a:gd name="connsiteX6" fmla="*/ 393405 w 393405"/>
                <a:gd name="connsiteY6" fmla="*/ 223283 h 330807"/>
                <a:gd name="connsiteX7" fmla="*/ 350875 w 393405"/>
                <a:gd name="connsiteY7" fmla="*/ 265814 h 330807"/>
                <a:gd name="connsiteX8" fmla="*/ 244549 w 393405"/>
                <a:gd name="connsiteY8" fmla="*/ 297711 h 330807"/>
                <a:gd name="connsiteX9" fmla="*/ 127591 w 393405"/>
                <a:gd name="connsiteY9" fmla="*/ 318977 h 330807"/>
                <a:gd name="connsiteX10" fmla="*/ 95693 w 393405"/>
                <a:gd name="connsiteY10" fmla="*/ 329609 h 330807"/>
                <a:gd name="connsiteX11" fmla="*/ 53163 w 393405"/>
                <a:gd name="connsiteY11" fmla="*/ 223283 h 330807"/>
                <a:gd name="connsiteX12" fmla="*/ 10633 w 393405"/>
                <a:gd name="connsiteY12" fmla="*/ 148856 h 330807"/>
                <a:gd name="connsiteX13" fmla="*/ 0 w 393405"/>
                <a:gd name="connsiteY13" fmla="*/ 106325 h 330807"/>
                <a:gd name="connsiteX14" fmla="*/ 42530 w 393405"/>
                <a:gd name="connsiteY14" fmla="*/ 42530 h 330807"/>
                <a:gd name="connsiteX15" fmla="*/ 31898 w 393405"/>
                <a:gd name="connsiteY15" fmla="*/ 0 h 33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3405" h="330807">
                  <a:moveTo>
                    <a:pt x="31898" y="0"/>
                  </a:moveTo>
                  <a:lnTo>
                    <a:pt x="31898" y="0"/>
                  </a:lnTo>
                  <a:cubicBezTo>
                    <a:pt x="60251" y="21265"/>
                    <a:pt x="87469" y="44136"/>
                    <a:pt x="116958" y="63795"/>
                  </a:cubicBezTo>
                  <a:cubicBezTo>
                    <a:pt x="192417" y="114101"/>
                    <a:pt x="127715" y="51942"/>
                    <a:pt x="202019" y="116958"/>
                  </a:cubicBezTo>
                  <a:cubicBezTo>
                    <a:pt x="217107" y="130160"/>
                    <a:pt x="229461" y="146286"/>
                    <a:pt x="244549" y="159488"/>
                  </a:cubicBezTo>
                  <a:cubicBezTo>
                    <a:pt x="265054" y="177430"/>
                    <a:pt x="302270" y="204449"/>
                    <a:pt x="329609" y="212651"/>
                  </a:cubicBezTo>
                  <a:cubicBezTo>
                    <a:pt x="350258" y="218846"/>
                    <a:pt x="372140" y="219739"/>
                    <a:pt x="393405" y="223283"/>
                  </a:cubicBezTo>
                  <a:cubicBezTo>
                    <a:pt x="379228" y="237460"/>
                    <a:pt x="367557" y="254693"/>
                    <a:pt x="350875" y="265814"/>
                  </a:cubicBezTo>
                  <a:cubicBezTo>
                    <a:pt x="319102" y="286996"/>
                    <a:pt x="280287" y="289769"/>
                    <a:pt x="244549" y="297711"/>
                  </a:cubicBezTo>
                  <a:cubicBezTo>
                    <a:pt x="154298" y="317767"/>
                    <a:pt x="256630" y="300542"/>
                    <a:pt x="127591" y="318977"/>
                  </a:cubicBezTo>
                  <a:cubicBezTo>
                    <a:pt x="116958" y="322521"/>
                    <a:pt x="105717" y="334621"/>
                    <a:pt x="95693" y="329609"/>
                  </a:cubicBezTo>
                  <a:cubicBezTo>
                    <a:pt x="53568" y="308546"/>
                    <a:pt x="63416" y="257460"/>
                    <a:pt x="53163" y="223283"/>
                  </a:cubicBezTo>
                  <a:cubicBezTo>
                    <a:pt x="45805" y="198755"/>
                    <a:pt x="24871" y="170213"/>
                    <a:pt x="10633" y="148856"/>
                  </a:cubicBezTo>
                  <a:cubicBezTo>
                    <a:pt x="7089" y="134679"/>
                    <a:pt x="0" y="120938"/>
                    <a:pt x="0" y="106325"/>
                  </a:cubicBezTo>
                  <a:cubicBezTo>
                    <a:pt x="0" y="78411"/>
                    <a:pt x="23354" y="57871"/>
                    <a:pt x="42530" y="42530"/>
                  </a:cubicBezTo>
                  <a:cubicBezTo>
                    <a:pt x="48719" y="37579"/>
                    <a:pt x="33670" y="7088"/>
                    <a:pt x="31898" y="0"/>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3" name="Forma libre: forma 172">
              <a:extLst>
                <a:ext uri="{FF2B5EF4-FFF2-40B4-BE49-F238E27FC236}">
                  <a16:creationId xmlns:a16="http://schemas.microsoft.com/office/drawing/2014/main" id="{EAA15383-986A-4FEE-8A7B-01F92D920F0B}"/>
                </a:ext>
              </a:extLst>
            </p:cNvPr>
            <p:cNvSpPr/>
            <p:nvPr/>
          </p:nvSpPr>
          <p:spPr>
            <a:xfrm>
              <a:off x="1308827" y="5482324"/>
              <a:ext cx="291408" cy="290512"/>
            </a:xfrm>
            <a:custGeom>
              <a:avLst/>
              <a:gdLst>
                <a:gd name="connsiteX0" fmla="*/ 43724 w 291408"/>
                <a:gd name="connsiteY0" fmla="*/ 0 h 290512"/>
                <a:gd name="connsiteX1" fmla="*/ 43724 w 291408"/>
                <a:gd name="connsiteY1" fmla="*/ 0 h 290512"/>
                <a:gd name="connsiteX2" fmla="*/ 861 w 291408"/>
                <a:gd name="connsiteY2" fmla="*/ 147637 h 290512"/>
                <a:gd name="connsiteX3" fmla="*/ 5624 w 291408"/>
                <a:gd name="connsiteY3" fmla="*/ 190500 h 290512"/>
                <a:gd name="connsiteX4" fmla="*/ 29436 w 291408"/>
                <a:gd name="connsiteY4" fmla="*/ 238125 h 290512"/>
                <a:gd name="connsiteX5" fmla="*/ 124686 w 291408"/>
                <a:gd name="connsiteY5" fmla="*/ 285750 h 290512"/>
                <a:gd name="connsiteX6" fmla="*/ 191361 w 291408"/>
                <a:gd name="connsiteY6" fmla="*/ 290512 h 290512"/>
                <a:gd name="connsiteX7" fmla="*/ 262799 w 291408"/>
                <a:gd name="connsiteY7" fmla="*/ 280987 h 290512"/>
                <a:gd name="connsiteX8" fmla="*/ 272324 w 291408"/>
                <a:gd name="connsiteY8" fmla="*/ 266700 h 290512"/>
                <a:gd name="connsiteX9" fmla="*/ 286611 w 291408"/>
                <a:gd name="connsiteY9" fmla="*/ 223837 h 290512"/>
                <a:gd name="connsiteX10" fmla="*/ 281849 w 291408"/>
                <a:gd name="connsiteY10" fmla="*/ 128587 h 290512"/>
                <a:gd name="connsiteX11" fmla="*/ 272324 w 291408"/>
                <a:gd name="connsiteY11" fmla="*/ 114300 h 290512"/>
                <a:gd name="connsiteX12" fmla="*/ 267561 w 291408"/>
                <a:gd name="connsiteY12" fmla="*/ 95250 h 290512"/>
                <a:gd name="connsiteX13" fmla="*/ 210411 w 291408"/>
                <a:gd name="connsiteY13" fmla="*/ 61912 h 290512"/>
                <a:gd name="connsiteX14" fmla="*/ 110399 w 291408"/>
                <a:gd name="connsiteY14" fmla="*/ 47625 h 290512"/>
                <a:gd name="connsiteX15" fmla="*/ 91349 w 291408"/>
                <a:gd name="connsiteY15" fmla="*/ 42862 h 290512"/>
                <a:gd name="connsiteX16" fmla="*/ 62774 w 291408"/>
                <a:gd name="connsiteY16" fmla="*/ 9525 h 290512"/>
                <a:gd name="connsiteX17" fmla="*/ 43724 w 291408"/>
                <a:gd name="connsiteY17" fmla="*/ 0 h 2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08" h="290512">
                  <a:moveTo>
                    <a:pt x="43724" y="0"/>
                  </a:moveTo>
                  <a:lnTo>
                    <a:pt x="43724" y="0"/>
                  </a:lnTo>
                  <a:cubicBezTo>
                    <a:pt x="29436" y="49212"/>
                    <a:pt x="10911" y="97388"/>
                    <a:pt x="861" y="147637"/>
                  </a:cubicBezTo>
                  <a:cubicBezTo>
                    <a:pt x="-1958" y="161733"/>
                    <a:pt x="2805" y="176404"/>
                    <a:pt x="5624" y="190500"/>
                  </a:cubicBezTo>
                  <a:cubicBezTo>
                    <a:pt x="7938" y="202069"/>
                    <a:pt x="16810" y="230440"/>
                    <a:pt x="29436" y="238125"/>
                  </a:cubicBezTo>
                  <a:cubicBezTo>
                    <a:pt x="59758" y="256582"/>
                    <a:pt x="90912" y="274823"/>
                    <a:pt x="124686" y="285750"/>
                  </a:cubicBezTo>
                  <a:cubicBezTo>
                    <a:pt x="145886" y="292609"/>
                    <a:pt x="169136" y="288925"/>
                    <a:pt x="191361" y="290512"/>
                  </a:cubicBezTo>
                  <a:cubicBezTo>
                    <a:pt x="215174" y="287337"/>
                    <a:pt x="239752" y="287765"/>
                    <a:pt x="262799" y="280987"/>
                  </a:cubicBezTo>
                  <a:cubicBezTo>
                    <a:pt x="268290" y="279372"/>
                    <a:pt x="270123" y="271983"/>
                    <a:pt x="272324" y="266700"/>
                  </a:cubicBezTo>
                  <a:cubicBezTo>
                    <a:pt x="278116" y="252798"/>
                    <a:pt x="281849" y="238125"/>
                    <a:pt x="286611" y="223837"/>
                  </a:cubicBezTo>
                  <a:cubicBezTo>
                    <a:pt x="290988" y="175694"/>
                    <a:pt x="296606" y="172858"/>
                    <a:pt x="281849" y="128587"/>
                  </a:cubicBezTo>
                  <a:cubicBezTo>
                    <a:pt x="280039" y="123157"/>
                    <a:pt x="275499" y="119062"/>
                    <a:pt x="272324" y="114300"/>
                  </a:cubicBezTo>
                  <a:cubicBezTo>
                    <a:pt x="270736" y="107950"/>
                    <a:pt x="271315" y="100612"/>
                    <a:pt x="267561" y="95250"/>
                  </a:cubicBezTo>
                  <a:cubicBezTo>
                    <a:pt x="243403" y="60740"/>
                    <a:pt x="244212" y="68250"/>
                    <a:pt x="210411" y="61912"/>
                  </a:cubicBezTo>
                  <a:cubicBezTo>
                    <a:pt x="137210" y="48186"/>
                    <a:pt x="187988" y="54678"/>
                    <a:pt x="110399" y="47625"/>
                  </a:cubicBezTo>
                  <a:cubicBezTo>
                    <a:pt x="104049" y="46037"/>
                    <a:pt x="97032" y="46109"/>
                    <a:pt x="91349" y="42862"/>
                  </a:cubicBezTo>
                  <a:cubicBezTo>
                    <a:pt x="74316" y="33129"/>
                    <a:pt x="77722" y="21982"/>
                    <a:pt x="62774" y="9525"/>
                  </a:cubicBezTo>
                  <a:cubicBezTo>
                    <a:pt x="55854" y="3758"/>
                    <a:pt x="46899" y="1587"/>
                    <a:pt x="43724" y="0"/>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Forma libre: forma 173">
              <a:extLst>
                <a:ext uri="{FF2B5EF4-FFF2-40B4-BE49-F238E27FC236}">
                  <a16:creationId xmlns:a16="http://schemas.microsoft.com/office/drawing/2014/main" id="{AB04F734-B493-4296-BF80-91C8673F2D58}"/>
                </a:ext>
              </a:extLst>
            </p:cNvPr>
            <p:cNvSpPr/>
            <p:nvPr/>
          </p:nvSpPr>
          <p:spPr>
            <a:xfrm>
              <a:off x="1877807" y="5182112"/>
              <a:ext cx="378467" cy="295436"/>
            </a:xfrm>
            <a:custGeom>
              <a:avLst/>
              <a:gdLst>
                <a:gd name="connsiteX0" fmla="*/ 206984 w 378467"/>
                <a:gd name="connsiteY0" fmla="*/ 4923 h 295436"/>
                <a:gd name="connsiteX1" fmla="*/ 206984 w 378467"/>
                <a:gd name="connsiteY1" fmla="*/ 4923 h 295436"/>
                <a:gd name="connsiteX2" fmla="*/ 2197 w 378467"/>
                <a:gd name="connsiteY2" fmla="*/ 181136 h 295436"/>
                <a:gd name="connsiteX3" fmla="*/ 21247 w 378467"/>
                <a:gd name="connsiteY3" fmla="*/ 214473 h 295436"/>
                <a:gd name="connsiteX4" fmla="*/ 135547 w 378467"/>
                <a:gd name="connsiteY4" fmla="*/ 276386 h 295436"/>
                <a:gd name="connsiteX5" fmla="*/ 202222 w 378467"/>
                <a:gd name="connsiteY5" fmla="*/ 295436 h 295436"/>
                <a:gd name="connsiteX6" fmla="*/ 278422 w 378467"/>
                <a:gd name="connsiteY6" fmla="*/ 281148 h 295436"/>
                <a:gd name="connsiteX7" fmla="*/ 335572 w 378467"/>
                <a:gd name="connsiteY7" fmla="*/ 252573 h 295436"/>
                <a:gd name="connsiteX8" fmla="*/ 364147 w 378467"/>
                <a:gd name="connsiteY8" fmla="*/ 214473 h 295436"/>
                <a:gd name="connsiteX9" fmla="*/ 378434 w 378467"/>
                <a:gd name="connsiteY9" fmla="*/ 152561 h 295436"/>
                <a:gd name="connsiteX10" fmla="*/ 368909 w 378467"/>
                <a:gd name="connsiteY10" fmla="*/ 90648 h 295436"/>
                <a:gd name="connsiteX11" fmla="*/ 326047 w 378467"/>
                <a:gd name="connsiteY11" fmla="*/ 57311 h 295436"/>
                <a:gd name="connsiteX12" fmla="*/ 302234 w 378467"/>
                <a:gd name="connsiteY12" fmla="*/ 43023 h 295436"/>
                <a:gd name="connsiteX13" fmla="*/ 283184 w 378467"/>
                <a:gd name="connsiteY13" fmla="*/ 33498 h 295436"/>
                <a:gd name="connsiteX14" fmla="*/ 268897 w 378467"/>
                <a:gd name="connsiteY14" fmla="*/ 23973 h 295436"/>
                <a:gd name="connsiteX15" fmla="*/ 249847 w 378467"/>
                <a:gd name="connsiteY15" fmla="*/ 9686 h 295436"/>
                <a:gd name="connsiteX16" fmla="*/ 216509 w 378467"/>
                <a:gd name="connsiteY16" fmla="*/ 161 h 295436"/>
                <a:gd name="connsiteX17" fmla="*/ 206984 w 378467"/>
                <a:gd name="connsiteY17" fmla="*/ 4923 h 29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467" h="295436">
                  <a:moveTo>
                    <a:pt x="206984" y="4923"/>
                  </a:moveTo>
                  <a:lnTo>
                    <a:pt x="206984" y="4923"/>
                  </a:lnTo>
                  <a:cubicBezTo>
                    <a:pt x="138722" y="63661"/>
                    <a:pt x="61931" y="113744"/>
                    <a:pt x="2197" y="181136"/>
                  </a:cubicBezTo>
                  <a:cubicBezTo>
                    <a:pt x="-6292" y="190714"/>
                    <a:pt x="11910" y="205719"/>
                    <a:pt x="21247" y="214473"/>
                  </a:cubicBezTo>
                  <a:cubicBezTo>
                    <a:pt x="59636" y="250462"/>
                    <a:pt x="89652" y="255988"/>
                    <a:pt x="135547" y="276386"/>
                  </a:cubicBezTo>
                  <a:cubicBezTo>
                    <a:pt x="182528" y="297267"/>
                    <a:pt x="145192" y="288306"/>
                    <a:pt x="202222" y="295436"/>
                  </a:cubicBezTo>
                  <a:cubicBezTo>
                    <a:pt x="274086" y="288902"/>
                    <a:pt x="232983" y="297671"/>
                    <a:pt x="278422" y="281148"/>
                  </a:cubicBezTo>
                  <a:cubicBezTo>
                    <a:pt x="302769" y="272295"/>
                    <a:pt x="315846" y="272299"/>
                    <a:pt x="335572" y="252573"/>
                  </a:cubicBezTo>
                  <a:cubicBezTo>
                    <a:pt x="346797" y="241348"/>
                    <a:pt x="354622" y="227173"/>
                    <a:pt x="364147" y="214473"/>
                  </a:cubicBezTo>
                  <a:cubicBezTo>
                    <a:pt x="367466" y="202858"/>
                    <a:pt x="379174" y="166628"/>
                    <a:pt x="378434" y="152561"/>
                  </a:cubicBezTo>
                  <a:cubicBezTo>
                    <a:pt x="377336" y="131709"/>
                    <a:pt x="378972" y="108944"/>
                    <a:pt x="368909" y="90648"/>
                  </a:cubicBezTo>
                  <a:cubicBezTo>
                    <a:pt x="360186" y="74788"/>
                    <a:pt x="341568" y="66623"/>
                    <a:pt x="326047" y="57311"/>
                  </a:cubicBezTo>
                  <a:cubicBezTo>
                    <a:pt x="318109" y="52548"/>
                    <a:pt x="310326" y="47519"/>
                    <a:pt x="302234" y="43023"/>
                  </a:cubicBezTo>
                  <a:cubicBezTo>
                    <a:pt x="296028" y="39575"/>
                    <a:pt x="289348" y="37020"/>
                    <a:pt x="283184" y="33498"/>
                  </a:cubicBezTo>
                  <a:cubicBezTo>
                    <a:pt x="278214" y="30658"/>
                    <a:pt x="273555" y="27300"/>
                    <a:pt x="268897" y="23973"/>
                  </a:cubicBezTo>
                  <a:cubicBezTo>
                    <a:pt x="262438" y="19359"/>
                    <a:pt x="256739" y="13624"/>
                    <a:pt x="249847" y="9686"/>
                  </a:cubicBezTo>
                  <a:cubicBezTo>
                    <a:pt x="243421" y="6014"/>
                    <a:pt x="222083" y="2019"/>
                    <a:pt x="216509" y="161"/>
                  </a:cubicBezTo>
                  <a:cubicBezTo>
                    <a:pt x="213141" y="-962"/>
                    <a:pt x="208572" y="4129"/>
                    <a:pt x="206984" y="4923"/>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5" name="Forma libre: forma 174">
              <a:extLst>
                <a:ext uri="{FF2B5EF4-FFF2-40B4-BE49-F238E27FC236}">
                  <a16:creationId xmlns:a16="http://schemas.microsoft.com/office/drawing/2014/main" id="{3B763BFA-BA2C-4A23-9ABE-D4D5D1F9B0A0}"/>
                </a:ext>
              </a:extLst>
            </p:cNvPr>
            <p:cNvSpPr/>
            <p:nvPr/>
          </p:nvSpPr>
          <p:spPr>
            <a:xfrm>
              <a:off x="2447925" y="5481638"/>
              <a:ext cx="414338" cy="338137"/>
            </a:xfrm>
            <a:custGeom>
              <a:avLst/>
              <a:gdLst>
                <a:gd name="connsiteX0" fmla="*/ 209550 w 414338"/>
                <a:gd name="connsiteY0" fmla="*/ 0 h 338137"/>
                <a:gd name="connsiteX1" fmla="*/ 209550 w 414338"/>
                <a:gd name="connsiteY1" fmla="*/ 0 h 338137"/>
                <a:gd name="connsiteX2" fmla="*/ 9525 w 414338"/>
                <a:gd name="connsiteY2" fmla="*/ 100012 h 338137"/>
                <a:gd name="connsiteX3" fmla="*/ 0 w 414338"/>
                <a:gd name="connsiteY3" fmla="*/ 133350 h 338137"/>
                <a:gd name="connsiteX4" fmla="*/ 14288 w 414338"/>
                <a:gd name="connsiteY4" fmla="*/ 252412 h 338137"/>
                <a:gd name="connsiteX5" fmla="*/ 42863 w 414338"/>
                <a:gd name="connsiteY5" fmla="*/ 285750 h 338137"/>
                <a:gd name="connsiteX6" fmla="*/ 109538 w 414338"/>
                <a:gd name="connsiteY6" fmla="*/ 328612 h 338137"/>
                <a:gd name="connsiteX7" fmla="*/ 142875 w 414338"/>
                <a:gd name="connsiteY7" fmla="*/ 338137 h 338137"/>
                <a:gd name="connsiteX8" fmla="*/ 219075 w 414338"/>
                <a:gd name="connsiteY8" fmla="*/ 333375 h 338137"/>
                <a:gd name="connsiteX9" fmla="*/ 266700 w 414338"/>
                <a:gd name="connsiteY9" fmla="*/ 319087 h 338137"/>
                <a:gd name="connsiteX10" fmla="*/ 300038 w 414338"/>
                <a:gd name="connsiteY10" fmla="*/ 304800 h 338137"/>
                <a:gd name="connsiteX11" fmla="*/ 352425 w 414338"/>
                <a:gd name="connsiteY11" fmla="*/ 276225 h 338137"/>
                <a:gd name="connsiteX12" fmla="*/ 371475 w 414338"/>
                <a:gd name="connsiteY12" fmla="*/ 261937 h 338137"/>
                <a:gd name="connsiteX13" fmla="*/ 400050 w 414338"/>
                <a:gd name="connsiteY13" fmla="*/ 233362 h 338137"/>
                <a:gd name="connsiteX14" fmla="*/ 414338 w 414338"/>
                <a:gd name="connsiteY14" fmla="*/ 185737 h 338137"/>
                <a:gd name="connsiteX15" fmla="*/ 409575 w 414338"/>
                <a:gd name="connsiteY15" fmla="*/ 152400 h 338137"/>
                <a:gd name="connsiteX16" fmla="*/ 366713 w 414338"/>
                <a:gd name="connsiteY16" fmla="*/ 90487 h 338137"/>
                <a:gd name="connsiteX17" fmla="*/ 347663 w 414338"/>
                <a:gd name="connsiteY17" fmla="*/ 80962 h 338137"/>
                <a:gd name="connsiteX18" fmla="*/ 319088 w 414338"/>
                <a:gd name="connsiteY18" fmla="*/ 71437 h 338137"/>
                <a:gd name="connsiteX19" fmla="*/ 238125 w 414338"/>
                <a:gd name="connsiteY19" fmla="*/ 76200 h 338137"/>
                <a:gd name="connsiteX20" fmla="*/ 219075 w 414338"/>
                <a:gd name="connsiteY20" fmla="*/ 80962 h 338137"/>
                <a:gd name="connsiteX21" fmla="*/ 195263 w 414338"/>
                <a:gd name="connsiteY21" fmla="*/ 85725 h 338137"/>
                <a:gd name="connsiteX22" fmla="*/ 180975 w 414338"/>
                <a:gd name="connsiteY22" fmla="*/ 33337 h 338137"/>
                <a:gd name="connsiteX23" fmla="*/ 190500 w 414338"/>
                <a:gd name="connsiteY23" fmla="*/ 19050 h 338137"/>
                <a:gd name="connsiteX24" fmla="*/ 209550 w 414338"/>
                <a:gd name="connsiteY24" fmla="*/ 0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4338" h="338137">
                  <a:moveTo>
                    <a:pt x="209550" y="0"/>
                  </a:moveTo>
                  <a:lnTo>
                    <a:pt x="209550" y="0"/>
                  </a:lnTo>
                  <a:cubicBezTo>
                    <a:pt x="67885" y="40476"/>
                    <a:pt x="57796" y="3471"/>
                    <a:pt x="9525" y="100012"/>
                  </a:cubicBezTo>
                  <a:cubicBezTo>
                    <a:pt x="4356" y="110349"/>
                    <a:pt x="3175" y="122237"/>
                    <a:pt x="0" y="133350"/>
                  </a:cubicBezTo>
                  <a:cubicBezTo>
                    <a:pt x="4763" y="173037"/>
                    <a:pt x="3466" y="213933"/>
                    <a:pt x="14288" y="252412"/>
                  </a:cubicBezTo>
                  <a:cubicBezTo>
                    <a:pt x="18251" y="266501"/>
                    <a:pt x="32108" y="275823"/>
                    <a:pt x="42863" y="285750"/>
                  </a:cubicBezTo>
                  <a:cubicBezTo>
                    <a:pt x="54212" y="296226"/>
                    <a:pt x="94713" y="322258"/>
                    <a:pt x="109538" y="328612"/>
                  </a:cubicBezTo>
                  <a:cubicBezTo>
                    <a:pt x="120161" y="333165"/>
                    <a:pt x="131763" y="334962"/>
                    <a:pt x="142875" y="338137"/>
                  </a:cubicBezTo>
                  <a:cubicBezTo>
                    <a:pt x="168275" y="336550"/>
                    <a:pt x="193921" y="337245"/>
                    <a:pt x="219075" y="333375"/>
                  </a:cubicBezTo>
                  <a:cubicBezTo>
                    <a:pt x="235456" y="330855"/>
                    <a:pt x="251071" y="324603"/>
                    <a:pt x="266700" y="319087"/>
                  </a:cubicBezTo>
                  <a:cubicBezTo>
                    <a:pt x="278101" y="315063"/>
                    <a:pt x="289061" y="309866"/>
                    <a:pt x="300038" y="304800"/>
                  </a:cubicBezTo>
                  <a:cubicBezTo>
                    <a:pt x="317658" y="296668"/>
                    <a:pt x="336199" y="287042"/>
                    <a:pt x="352425" y="276225"/>
                  </a:cubicBezTo>
                  <a:cubicBezTo>
                    <a:pt x="359029" y="271822"/>
                    <a:pt x="365575" y="267247"/>
                    <a:pt x="371475" y="261937"/>
                  </a:cubicBezTo>
                  <a:cubicBezTo>
                    <a:pt x="381487" y="252926"/>
                    <a:pt x="390525" y="242887"/>
                    <a:pt x="400050" y="233362"/>
                  </a:cubicBezTo>
                  <a:cubicBezTo>
                    <a:pt x="400603" y="231703"/>
                    <a:pt x="414338" y="192932"/>
                    <a:pt x="414338" y="185737"/>
                  </a:cubicBezTo>
                  <a:cubicBezTo>
                    <a:pt x="414338" y="174512"/>
                    <a:pt x="413311" y="162985"/>
                    <a:pt x="409575" y="152400"/>
                  </a:cubicBezTo>
                  <a:cubicBezTo>
                    <a:pt x="396747" y="116053"/>
                    <a:pt x="393462" y="107206"/>
                    <a:pt x="366713" y="90487"/>
                  </a:cubicBezTo>
                  <a:cubicBezTo>
                    <a:pt x="360693" y="86724"/>
                    <a:pt x="354255" y="83599"/>
                    <a:pt x="347663" y="80962"/>
                  </a:cubicBezTo>
                  <a:cubicBezTo>
                    <a:pt x="338341" y="77233"/>
                    <a:pt x="328613" y="74612"/>
                    <a:pt x="319088" y="71437"/>
                  </a:cubicBezTo>
                  <a:cubicBezTo>
                    <a:pt x="292100" y="73025"/>
                    <a:pt x="265038" y="73637"/>
                    <a:pt x="238125" y="76200"/>
                  </a:cubicBezTo>
                  <a:cubicBezTo>
                    <a:pt x="231609" y="76821"/>
                    <a:pt x="225465" y="79542"/>
                    <a:pt x="219075" y="80962"/>
                  </a:cubicBezTo>
                  <a:cubicBezTo>
                    <a:pt x="211173" y="82718"/>
                    <a:pt x="203200" y="84137"/>
                    <a:pt x="195263" y="85725"/>
                  </a:cubicBezTo>
                  <a:cubicBezTo>
                    <a:pt x="163481" y="77779"/>
                    <a:pt x="168868" y="85801"/>
                    <a:pt x="180975" y="33337"/>
                  </a:cubicBezTo>
                  <a:cubicBezTo>
                    <a:pt x="182262" y="27760"/>
                    <a:pt x="187940" y="24169"/>
                    <a:pt x="190500" y="19050"/>
                  </a:cubicBezTo>
                  <a:cubicBezTo>
                    <a:pt x="192745" y="14560"/>
                    <a:pt x="206375" y="3175"/>
                    <a:pt x="209550" y="0"/>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6" name="Forma libre: forma 175">
              <a:extLst>
                <a:ext uri="{FF2B5EF4-FFF2-40B4-BE49-F238E27FC236}">
                  <a16:creationId xmlns:a16="http://schemas.microsoft.com/office/drawing/2014/main" id="{16C02074-0F93-455C-8596-D52FDD15233F}"/>
                </a:ext>
              </a:extLst>
            </p:cNvPr>
            <p:cNvSpPr/>
            <p:nvPr/>
          </p:nvSpPr>
          <p:spPr>
            <a:xfrm>
              <a:off x="2190749" y="4205288"/>
              <a:ext cx="197602" cy="207560"/>
            </a:xfrm>
            <a:custGeom>
              <a:avLst/>
              <a:gdLst>
                <a:gd name="connsiteX0" fmla="*/ 80963 w 105182"/>
                <a:gd name="connsiteY0" fmla="*/ 0 h 119062"/>
                <a:gd name="connsiteX1" fmla="*/ 80963 w 105182"/>
                <a:gd name="connsiteY1" fmla="*/ 0 h 119062"/>
                <a:gd name="connsiteX2" fmla="*/ 33338 w 105182"/>
                <a:gd name="connsiteY2" fmla="*/ 4762 h 119062"/>
                <a:gd name="connsiteX3" fmla="*/ 19050 w 105182"/>
                <a:gd name="connsiteY3" fmla="*/ 14287 h 119062"/>
                <a:gd name="connsiteX4" fmla="*/ 0 w 105182"/>
                <a:gd name="connsiteY4" fmla="*/ 52387 h 119062"/>
                <a:gd name="connsiteX5" fmla="*/ 9525 w 105182"/>
                <a:gd name="connsiteY5" fmla="*/ 100012 h 119062"/>
                <a:gd name="connsiteX6" fmla="*/ 19050 w 105182"/>
                <a:gd name="connsiteY6" fmla="*/ 114300 h 119062"/>
                <a:gd name="connsiteX7" fmla="*/ 38100 w 105182"/>
                <a:gd name="connsiteY7" fmla="*/ 119062 h 119062"/>
                <a:gd name="connsiteX8" fmla="*/ 76200 w 105182"/>
                <a:gd name="connsiteY8" fmla="*/ 114300 h 119062"/>
                <a:gd name="connsiteX9" fmla="*/ 90488 w 105182"/>
                <a:gd name="connsiteY9" fmla="*/ 109537 h 119062"/>
                <a:gd name="connsiteX10" fmla="*/ 100013 w 105182"/>
                <a:gd name="connsiteY10" fmla="*/ 95250 h 119062"/>
                <a:gd name="connsiteX11" fmla="*/ 104775 w 105182"/>
                <a:gd name="connsiteY11" fmla="*/ 80962 h 119062"/>
                <a:gd name="connsiteX12" fmla="*/ 66675 w 105182"/>
                <a:gd name="connsiteY12" fmla="*/ 66675 h 119062"/>
                <a:gd name="connsiteX13" fmla="*/ 38100 w 105182"/>
                <a:gd name="connsiteY13" fmla="*/ 57150 h 119062"/>
                <a:gd name="connsiteX14" fmla="*/ 42863 w 105182"/>
                <a:gd name="connsiteY14" fmla="*/ 42862 h 119062"/>
                <a:gd name="connsiteX15" fmla="*/ 76200 w 105182"/>
                <a:gd name="connsiteY15" fmla="*/ 19050 h 119062"/>
                <a:gd name="connsiteX16" fmla="*/ 80963 w 105182"/>
                <a:gd name="connsiteY16" fmla="*/ 0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82" h="119062">
                  <a:moveTo>
                    <a:pt x="80963" y="0"/>
                  </a:moveTo>
                  <a:lnTo>
                    <a:pt x="80963" y="0"/>
                  </a:lnTo>
                  <a:cubicBezTo>
                    <a:pt x="65088" y="1587"/>
                    <a:pt x="48884" y="1175"/>
                    <a:pt x="33338" y="4762"/>
                  </a:cubicBezTo>
                  <a:cubicBezTo>
                    <a:pt x="27761" y="6049"/>
                    <a:pt x="23097" y="10240"/>
                    <a:pt x="19050" y="14287"/>
                  </a:cubicBezTo>
                  <a:cubicBezTo>
                    <a:pt x="9539" y="23798"/>
                    <a:pt x="4547" y="41019"/>
                    <a:pt x="0" y="52387"/>
                  </a:cubicBezTo>
                  <a:cubicBezTo>
                    <a:pt x="1755" y="64669"/>
                    <a:pt x="2876" y="86714"/>
                    <a:pt x="9525" y="100012"/>
                  </a:cubicBezTo>
                  <a:cubicBezTo>
                    <a:pt x="12085" y="105132"/>
                    <a:pt x="14287" y="111125"/>
                    <a:pt x="19050" y="114300"/>
                  </a:cubicBezTo>
                  <a:cubicBezTo>
                    <a:pt x="24496" y="117931"/>
                    <a:pt x="31750" y="117475"/>
                    <a:pt x="38100" y="119062"/>
                  </a:cubicBezTo>
                  <a:cubicBezTo>
                    <a:pt x="50800" y="117475"/>
                    <a:pt x="63608" y="116590"/>
                    <a:pt x="76200" y="114300"/>
                  </a:cubicBezTo>
                  <a:cubicBezTo>
                    <a:pt x="81139" y="113402"/>
                    <a:pt x="86568" y="112673"/>
                    <a:pt x="90488" y="109537"/>
                  </a:cubicBezTo>
                  <a:cubicBezTo>
                    <a:pt x="94957" y="105961"/>
                    <a:pt x="96838" y="100012"/>
                    <a:pt x="100013" y="95250"/>
                  </a:cubicBezTo>
                  <a:cubicBezTo>
                    <a:pt x="101600" y="90487"/>
                    <a:pt x="106639" y="85623"/>
                    <a:pt x="104775" y="80962"/>
                  </a:cubicBezTo>
                  <a:cubicBezTo>
                    <a:pt x="100377" y="69967"/>
                    <a:pt x="72589" y="68288"/>
                    <a:pt x="66675" y="66675"/>
                  </a:cubicBezTo>
                  <a:cubicBezTo>
                    <a:pt x="56989" y="64033"/>
                    <a:pt x="38100" y="57150"/>
                    <a:pt x="38100" y="57150"/>
                  </a:cubicBezTo>
                  <a:cubicBezTo>
                    <a:pt x="39688" y="52387"/>
                    <a:pt x="40078" y="47039"/>
                    <a:pt x="42863" y="42862"/>
                  </a:cubicBezTo>
                  <a:cubicBezTo>
                    <a:pt x="53604" y="26751"/>
                    <a:pt x="60156" y="28218"/>
                    <a:pt x="76200" y="19050"/>
                  </a:cubicBezTo>
                  <a:cubicBezTo>
                    <a:pt x="94410" y="8645"/>
                    <a:pt x="80169" y="3175"/>
                    <a:pt x="80963" y="0"/>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Forma libre: forma 176">
              <a:extLst>
                <a:ext uri="{FF2B5EF4-FFF2-40B4-BE49-F238E27FC236}">
                  <a16:creationId xmlns:a16="http://schemas.microsoft.com/office/drawing/2014/main" id="{521F39F1-C4E0-4199-926D-582F38BC0BA5}"/>
                </a:ext>
              </a:extLst>
            </p:cNvPr>
            <p:cNvSpPr/>
            <p:nvPr/>
          </p:nvSpPr>
          <p:spPr>
            <a:xfrm>
              <a:off x="1857151" y="3887472"/>
              <a:ext cx="279229" cy="207560"/>
            </a:xfrm>
            <a:custGeom>
              <a:avLst/>
              <a:gdLst>
                <a:gd name="connsiteX0" fmla="*/ 98254 w 193504"/>
                <a:gd name="connsiteY0" fmla="*/ 61913 h 161925"/>
                <a:gd name="connsiteX1" fmla="*/ 98254 w 193504"/>
                <a:gd name="connsiteY1" fmla="*/ 61913 h 161925"/>
                <a:gd name="connsiteX2" fmla="*/ 3004 w 193504"/>
                <a:gd name="connsiteY2" fmla="*/ 57150 h 161925"/>
                <a:gd name="connsiteX3" fmla="*/ 7767 w 193504"/>
                <a:gd name="connsiteY3" fmla="*/ 85725 h 161925"/>
                <a:gd name="connsiteX4" fmla="*/ 26817 w 193504"/>
                <a:gd name="connsiteY4" fmla="*/ 119063 h 161925"/>
                <a:gd name="connsiteX5" fmla="*/ 36342 w 193504"/>
                <a:gd name="connsiteY5" fmla="*/ 138113 h 161925"/>
                <a:gd name="connsiteX6" fmla="*/ 50629 w 193504"/>
                <a:gd name="connsiteY6" fmla="*/ 147638 h 161925"/>
                <a:gd name="connsiteX7" fmla="*/ 69679 w 193504"/>
                <a:gd name="connsiteY7" fmla="*/ 161925 h 161925"/>
                <a:gd name="connsiteX8" fmla="*/ 155404 w 193504"/>
                <a:gd name="connsiteY8" fmla="*/ 138113 h 161925"/>
                <a:gd name="connsiteX9" fmla="*/ 164929 w 193504"/>
                <a:gd name="connsiteY9" fmla="*/ 119063 h 161925"/>
                <a:gd name="connsiteX10" fmla="*/ 174454 w 193504"/>
                <a:gd name="connsiteY10" fmla="*/ 80963 h 161925"/>
                <a:gd name="connsiteX11" fmla="*/ 193504 w 193504"/>
                <a:gd name="connsiteY11" fmla="*/ 85725 h 161925"/>
                <a:gd name="connsiteX12" fmla="*/ 174454 w 193504"/>
                <a:gd name="connsiteY12" fmla="*/ 90488 h 161925"/>
                <a:gd name="connsiteX13" fmla="*/ 155404 w 193504"/>
                <a:gd name="connsiteY13" fmla="*/ 38100 h 161925"/>
                <a:gd name="connsiteX14" fmla="*/ 141117 w 193504"/>
                <a:gd name="connsiteY14" fmla="*/ 4763 h 161925"/>
                <a:gd name="connsiteX15" fmla="*/ 122067 w 193504"/>
                <a:gd name="connsiteY15" fmla="*/ 0 h 161925"/>
                <a:gd name="connsiteX16" fmla="*/ 83967 w 193504"/>
                <a:gd name="connsiteY16" fmla="*/ 9525 h 161925"/>
                <a:gd name="connsiteX17" fmla="*/ 74442 w 193504"/>
                <a:gd name="connsiteY17" fmla="*/ 28575 h 161925"/>
                <a:gd name="connsiteX18" fmla="*/ 31579 w 193504"/>
                <a:gd name="connsiteY18" fmla="*/ 42863 h 161925"/>
                <a:gd name="connsiteX19" fmla="*/ 36342 w 193504"/>
                <a:gd name="connsiteY19" fmla="*/ 85725 h 161925"/>
                <a:gd name="connsiteX20" fmla="*/ 41104 w 193504"/>
                <a:gd name="connsiteY20" fmla="*/ 104775 h 161925"/>
                <a:gd name="connsiteX21" fmla="*/ 74442 w 193504"/>
                <a:gd name="connsiteY21" fmla="*/ 90488 h 161925"/>
                <a:gd name="connsiteX22" fmla="*/ 93492 w 193504"/>
                <a:gd name="connsiteY22" fmla="*/ 71438 h 161925"/>
                <a:gd name="connsiteX23" fmla="*/ 98254 w 193504"/>
                <a:gd name="connsiteY23" fmla="*/ 619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504" h="161925">
                  <a:moveTo>
                    <a:pt x="98254" y="61913"/>
                  </a:moveTo>
                  <a:lnTo>
                    <a:pt x="98254" y="61913"/>
                  </a:lnTo>
                  <a:cubicBezTo>
                    <a:pt x="75191" y="56788"/>
                    <a:pt x="25741" y="41235"/>
                    <a:pt x="3004" y="57150"/>
                  </a:cubicBezTo>
                  <a:cubicBezTo>
                    <a:pt x="-4907" y="62688"/>
                    <a:pt x="4992" y="76476"/>
                    <a:pt x="7767" y="85725"/>
                  </a:cubicBezTo>
                  <a:cubicBezTo>
                    <a:pt x="12312" y="100873"/>
                    <a:pt x="19433" y="106141"/>
                    <a:pt x="26817" y="119063"/>
                  </a:cubicBezTo>
                  <a:cubicBezTo>
                    <a:pt x="30339" y="125227"/>
                    <a:pt x="31797" y="132659"/>
                    <a:pt x="36342" y="138113"/>
                  </a:cubicBezTo>
                  <a:cubicBezTo>
                    <a:pt x="40006" y="142510"/>
                    <a:pt x="45971" y="144311"/>
                    <a:pt x="50629" y="147638"/>
                  </a:cubicBezTo>
                  <a:cubicBezTo>
                    <a:pt x="57088" y="152252"/>
                    <a:pt x="63329" y="157163"/>
                    <a:pt x="69679" y="161925"/>
                  </a:cubicBezTo>
                  <a:cubicBezTo>
                    <a:pt x="115545" y="158397"/>
                    <a:pt x="128287" y="169105"/>
                    <a:pt x="155404" y="138113"/>
                  </a:cubicBezTo>
                  <a:cubicBezTo>
                    <a:pt x="160079" y="132770"/>
                    <a:pt x="162684" y="125798"/>
                    <a:pt x="164929" y="119063"/>
                  </a:cubicBezTo>
                  <a:cubicBezTo>
                    <a:pt x="169069" y="106644"/>
                    <a:pt x="174454" y="80963"/>
                    <a:pt x="174454" y="80963"/>
                  </a:cubicBezTo>
                  <a:cubicBezTo>
                    <a:pt x="180804" y="82550"/>
                    <a:pt x="193504" y="79180"/>
                    <a:pt x="193504" y="85725"/>
                  </a:cubicBezTo>
                  <a:cubicBezTo>
                    <a:pt x="193504" y="92270"/>
                    <a:pt x="178543" y="95599"/>
                    <a:pt x="174454" y="90488"/>
                  </a:cubicBezTo>
                  <a:cubicBezTo>
                    <a:pt x="162846" y="75978"/>
                    <a:pt x="161280" y="55728"/>
                    <a:pt x="155404" y="38100"/>
                  </a:cubicBezTo>
                  <a:cubicBezTo>
                    <a:pt x="151990" y="27857"/>
                    <a:pt x="151880" y="11939"/>
                    <a:pt x="141117" y="4763"/>
                  </a:cubicBezTo>
                  <a:cubicBezTo>
                    <a:pt x="135671" y="1132"/>
                    <a:pt x="128417" y="1588"/>
                    <a:pt x="122067" y="0"/>
                  </a:cubicBezTo>
                  <a:cubicBezTo>
                    <a:pt x="109367" y="3175"/>
                    <a:pt x="95192" y="2790"/>
                    <a:pt x="83967" y="9525"/>
                  </a:cubicBezTo>
                  <a:cubicBezTo>
                    <a:pt x="77879" y="13178"/>
                    <a:pt x="78987" y="23121"/>
                    <a:pt x="74442" y="28575"/>
                  </a:cubicBezTo>
                  <a:cubicBezTo>
                    <a:pt x="63641" y="41536"/>
                    <a:pt x="46363" y="40399"/>
                    <a:pt x="31579" y="42863"/>
                  </a:cubicBezTo>
                  <a:cubicBezTo>
                    <a:pt x="33167" y="57150"/>
                    <a:pt x="34156" y="71517"/>
                    <a:pt x="36342" y="85725"/>
                  </a:cubicBezTo>
                  <a:cubicBezTo>
                    <a:pt x="37337" y="92194"/>
                    <a:pt x="34609" y="103963"/>
                    <a:pt x="41104" y="104775"/>
                  </a:cubicBezTo>
                  <a:cubicBezTo>
                    <a:pt x="53101" y="106275"/>
                    <a:pt x="63329" y="95250"/>
                    <a:pt x="74442" y="90488"/>
                  </a:cubicBezTo>
                  <a:cubicBezTo>
                    <a:pt x="80792" y="84138"/>
                    <a:pt x="87648" y="78256"/>
                    <a:pt x="93492" y="71438"/>
                  </a:cubicBezTo>
                  <a:cubicBezTo>
                    <a:pt x="125803" y="33742"/>
                    <a:pt x="97460" y="63501"/>
                    <a:pt x="98254" y="61913"/>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405404918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Rectángulo 236">
            <a:extLst>
              <a:ext uri="{FF2B5EF4-FFF2-40B4-BE49-F238E27FC236}">
                <a16:creationId xmlns:a16="http://schemas.microsoft.com/office/drawing/2014/main" id="{4E2F2AED-1F16-4336-BEA7-6A32E017DB51}"/>
              </a:ext>
            </a:extLst>
          </p:cNvPr>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hoja">
            <a:extLst>
              <a:ext uri="{FF2B5EF4-FFF2-40B4-BE49-F238E27FC236}">
                <a16:creationId xmlns:a16="http://schemas.microsoft.com/office/drawing/2014/main" id="{9DD422A1-661D-43C6-A90C-0609DF351515}"/>
              </a:ext>
            </a:extLst>
          </p:cNvPr>
          <p:cNvSpPr/>
          <p:nvPr/>
        </p:nvSpPr>
        <p:spPr>
          <a:xfrm>
            <a:off x="6096000" y="240632"/>
            <a:ext cx="5598695" cy="64008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6" name="hoja">
            <a:extLst>
              <a:ext uri="{FF2B5EF4-FFF2-40B4-BE49-F238E27FC236}">
                <a16:creationId xmlns:a16="http://schemas.microsoft.com/office/drawing/2014/main" id="{243B7842-6F3E-41C0-8765-324CBC25432B}"/>
              </a:ext>
            </a:extLst>
          </p:cNvPr>
          <p:cNvSpPr/>
          <p:nvPr/>
        </p:nvSpPr>
        <p:spPr>
          <a:xfrm>
            <a:off x="477465" y="240632"/>
            <a:ext cx="5598695" cy="6400800"/>
          </a:xfrm>
          <a:prstGeom prst="rect">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 name="espirales">
            <a:extLst>
              <a:ext uri="{FF2B5EF4-FFF2-40B4-BE49-F238E27FC236}">
                <a16:creationId xmlns:a16="http://schemas.microsoft.com/office/drawing/2014/main" id="{D9606ED6-50D3-495A-9D69-083E1B3B4069}"/>
              </a:ext>
            </a:extLst>
          </p:cNvPr>
          <p:cNvGrpSpPr/>
          <p:nvPr/>
        </p:nvGrpSpPr>
        <p:grpSpPr>
          <a:xfrm>
            <a:off x="5878296" y="240632"/>
            <a:ext cx="425984" cy="6300008"/>
            <a:chOff x="5878296" y="240632"/>
            <a:chExt cx="425984" cy="6300008"/>
          </a:xfrm>
        </p:grpSpPr>
        <p:grpSp>
          <p:nvGrpSpPr>
            <p:cNvPr id="9" name="espiral">
              <a:extLst>
                <a:ext uri="{FF2B5EF4-FFF2-40B4-BE49-F238E27FC236}">
                  <a16:creationId xmlns:a16="http://schemas.microsoft.com/office/drawing/2014/main" id="{A9C09291-0E4E-4B41-A56E-7A6B08A6096F}"/>
                </a:ext>
              </a:extLst>
            </p:cNvPr>
            <p:cNvGrpSpPr/>
            <p:nvPr/>
          </p:nvGrpSpPr>
          <p:grpSpPr>
            <a:xfrm>
              <a:off x="5887720" y="240632"/>
              <a:ext cx="416560" cy="360000"/>
              <a:chOff x="5909147" y="294651"/>
              <a:chExt cx="416560" cy="360000"/>
            </a:xfrm>
          </p:grpSpPr>
          <p:sp>
            <p:nvSpPr>
              <p:cNvPr id="6" name="Rectángulo 5">
                <a:extLst>
                  <a:ext uri="{FF2B5EF4-FFF2-40B4-BE49-F238E27FC236}">
                    <a16:creationId xmlns:a16="http://schemas.microsoft.com/office/drawing/2014/main" id="{F827D5BA-23B5-4182-9B7A-3631F8F0F802}"/>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25F63ECC-3D0F-4139-952C-3D4D9360839A}"/>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Arco de bloque 7">
                <a:extLst>
                  <a:ext uri="{FF2B5EF4-FFF2-40B4-BE49-F238E27FC236}">
                    <a16:creationId xmlns:a16="http://schemas.microsoft.com/office/drawing/2014/main" id="{05058797-585B-43E7-9352-DFD356CC749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0" name="espiral">
              <a:extLst>
                <a:ext uri="{FF2B5EF4-FFF2-40B4-BE49-F238E27FC236}">
                  <a16:creationId xmlns:a16="http://schemas.microsoft.com/office/drawing/2014/main" id="{03077F04-8044-480D-9B99-0C32A29203F1}"/>
                </a:ext>
              </a:extLst>
            </p:cNvPr>
            <p:cNvGrpSpPr/>
            <p:nvPr/>
          </p:nvGrpSpPr>
          <p:grpSpPr>
            <a:xfrm>
              <a:off x="5887224" y="553264"/>
              <a:ext cx="416560" cy="360000"/>
              <a:chOff x="5909147" y="294651"/>
              <a:chExt cx="416560" cy="360000"/>
            </a:xfrm>
          </p:grpSpPr>
          <p:sp>
            <p:nvSpPr>
              <p:cNvPr id="91" name="Rectángulo 90">
                <a:extLst>
                  <a:ext uri="{FF2B5EF4-FFF2-40B4-BE49-F238E27FC236}">
                    <a16:creationId xmlns:a16="http://schemas.microsoft.com/office/drawing/2014/main" id="{AE8C965A-55A0-4741-B6BA-AB679396E375}"/>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2" name="Rectángulo 91">
                <a:extLst>
                  <a:ext uri="{FF2B5EF4-FFF2-40B4-BE49-F238E27FC236}">
                    <a16:creationId xmlns:a16="http://schemas.microsoft.com/office/drawing/2014/main" id="{3CD19B25-D631-4E7A-8EB8-007C3DA4EA9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Arco de bloque 92">
                <a:extLst>
                  <a:ext uri="{FF2B5EF4-FFF2-40B4-BE49-F238E27FC236}">
                    <a16:creationId xmlns:a16="http://schemas.microsoft.com/office/drawing/2014/main" id="{E178C51D-6883-4363-A8E9-ACBADDB51A57}"/>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4" name="espiral">
              <a:extLst>
                <a:ext uri="{FF2B5EF4-FFF2-40B4-BE49-F238E27FC236}">
                  <a16:creationId xmlns:a16="http://schemas.microsoft.com/office/drawing/2014/main" id="{D3983DE7-B0DC-4291-9E9F-555C66ACE9BB}"/>
                </a:ext>
              </a:extLst>
            </p:cNvPr>
            <p:cNvGrpSpPr/>
            <p:nvPr/>
          </p:nvGrpSpPr>
          <p:grpSpPr>
            <a:xfrm>
              <a:off x="5886728" y="865896"/>
              <a:ext cx="416560" cy="360000"/>
              <a:chOff x="5909147" y="294651"/>
              <a:chExt cx="416560" cy="360000"/>
            </a:xfrm>
          </p:grpSpPr>
          <p:sp>
            <p:nvSpPr>
              <p:cNvPr id="95" name="Rectángulo 94">
                <a:extLst>
                  <a:ext uri="{FF2B5EF4-FFF2-40B4-BE49-F238E27FC236}">
                    <a16:creationId xmlns:a16="http://schemas.microsoft.com/office/drawing/2014/main" id="{C7FE6318-7049-4F9B-BAA1-3C7CCFA1FB1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6" name="Rectángulo 95">
                <a:extLst>
                  <a:ext uri="{FF2B5EF4-FFF2-40B4-BE49-F238E27FC236}">
                    <a16:creationId xmlns:a16="http://schemas.microsoft.com/office/drawing/2014/main" id="{AF497276-89B2-4330-9900-F5824C1A432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Arco de bloque 96">
                <a:extLst>
                  <a:ext uri="{FF2B5EF4-FFF2-40B4-BE49-F238E27FC236}">
                    <a16:creationId xmlns:a16="http://schemas.microsoft.com/office/drawing/2014/main" id="{57B160F5-5752-402A-8E1B-402F7DE4E4B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8" name="espiral">
              <a:extLst>
                <a:ext uri="{FF2B5EF4-FFF2-40B4-BE49-F238E27FC236}">
                  <a16:creationId xmlns:a16="http://schemas.microsoft.com/office/drawing/2014/main" id="{A8C83FC8-BAA3-4504-B719-4243145D7431}"/>
                </a:ext>
              </a:extLst>
            </p:cNvPr>
            <p:cNvGrpSpPr/>
            <p:nvPr/>
          </p:nvGrpSpPr>
          <p:grpSpPr>
            <a:xfrm>
              <a:off x="5886232" y="1178528"/>
              <a:ext cx="416560" cy="360000"/>
              <a:chOff x="5909147" y="294651"/>
              <a:chExt cx="416560" cy="360000"/>
            </a:xfrm>
          </p:grpSpPr>
          <p:sp>
            <p:nvSpPr>
              <p:cNvPr id="99" name="Rectángulo 98">
                <a:extLst>
                  <a:ext uri="{FF2B5EF4-FFF2-40B4-BE49-F238E27FC236}">
                    <a16:creationId xmlns:a16="http://schemas.microsoft.com/office/drawing/2014/main" id="{96F5D8FF-38B2-4125-9F92-E037AB87DE3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0" name="Rectángulo 99">
                <a:extLst>
                  <a:ext uri="{FF2B5EF4-FFF2-40B4-BE49-F238E27FC236}">
                    <a16:creationId xmlns:a16="http://schemas.microsoft.com/office/drawing/2014/main" id="{3D7922A5-36CB-4E6C-A4A1-02696A21BAE9}"/>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Arco de bloque 100">
                <a:extLst>
                  <a:ext uri="{FF2B5EF4-FFF2-40B4-BE49-F238E27FC236}">
                    <a16:creationId xmlns:a16="http://schemas.microsoft.com/office/drawing/2014/main" id="{66C9CFFF-A02D-44C9-9B3E-D311069BF4C9}"/>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2" name="espiral">
              <a:extLst>
                <a:ext uri="{FF2B5EF4-FFF2-40B4-BE49-F238E27FC236}">
                  <a16:creationId xmlns:a16="http://schemas.microsoft.com/office/drawing/2014/main" id="{0EE41739-8CBF-4566-85E5-A0965657C141}"/>
                </a:ext>
              </a:extLst>
            </p:cNvPr>
            <p:cNvGrpSpPr/>
            <p:nvPr/>
          </p:nvGrpSpPr>
          <p:grpSpPr>
            <a:xfrm>
              <a:off x="5885736" y="1491160"/>
              <a:ext cx="416560" cy="360000"/>
              <a:chOff x="5909147" y="294651"/>
              <a:chExt cx="416560" cy="360000"/>
            </a:xfrm>
          </p:grpSpPr>
          <p:sp>
            <p:nvSpPr>
              <p:cNvPr id="103" name="Rectángulo 102">
                <a:extLst>
                  <a:ext uri="{FF2B5EF4-FFF2-40B4-BE49-F238E27FC236}">
                    <a16:creationId xmlns:a16="http://schemas.microsoft.com/office/drawing/2014/main" id="{11F7814B-3E0C-480D-A037-4E901AE2746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4" name="Rectángulo 103">
                <a:extLst>
                  <a:ext uri="{FF2B5EF4-FFF2-40B4-BE49-F238E27FC236}">
                    <a16:creationId xmlns:a16="http://schemas.microsoft.com/office/drawing/2014/main" id="{DA817079-000B-4866-80CE-3604286607A1}"/>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Arco de bloque 104">
                <a:extLst>
                  <a:ext uri="{FF2B5EF4-FFF2-40B4-BE49-F238E27FC236}">
                    <a16:creationId xmlns:a16="http://schemas.microsoft.com/office/drawing/2014/main" id="{55C0A648-5DFE-42AC-9EF5-8310F1EBB035}"/>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6" name="espiral">
              <a:extLst>
                <a:ext uri="{FF2B5EF4-FFF2-40B4-BE49-F238E27FC236}">
                  <a16:creationId xmlns:a16="http://schemas.microsoft.com/office/drawing/2014/main" id="{ECBD926A-63B2-4B20-8288-8E4263EAC4A6}"/>
                </a:ext>
              </a:extLst>
            </p:cNvPr>
            <p:cNvGrpSpPr/>
            <p:nvPr/>
          </p:nvGrpSpPr>
          <p:grpSpPr>
            <a:xfrm>
              <a:off x="5885240" y="1803792"/>
              <a:ext cx="416560" cy="360000"/>
              <a:chOff x="5909147" y="294651"/>
              <a:chExt cx="416560" cy="360000"/>
            </a:xfrm>
          </p:grpSpPr>
          <p:sp>
            <p:nvSpPr>
              <p:cNvPr id="107" name="Rectángulo 106">
                <a:extLst>
                  <a:ext uri="{FF2B5EF4-FFF2-40B4-BE49-F238E27FC236}">
                    <a16:creationId xmlns:a16="http://schemas.microsoft.com/office/drawing/2014/main" id="{1033E36A-49EE-442B-AAD0-D46FC9469D5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8" name="Rectángulo 107">
                <a:extLst>
                  <a:ext uri="{FF2B5EF4-FFF2-40B4-BE49-F238E27FC236}">
                    <a16:creationId xmlns:a16="http://schemas.microsoft.com/office/drawing/2014/main" id="{008F948B-3966-44B1-9650-F5FE2B32E867}"/>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Arco de bloque 108">
                <a:extLst>
                  <a:ext uri="{FF2B5EF4-FFF2-40B4-BE49-F238E27FC236}">
                    <a16:creationId xmlns:a16="http://schemas.microsoft.com/office/drawing/2014/main" id="{02D9A88E-7F0C-42AE-9BC9-C361C5455AD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0" name="espiral">
              <a:extLst>
                <a:ext uri="{FF2B5EF4-FFF2-40B4-BE49-F238E27FC236}">
                  <a16:creationId xmlns:a16="http://schemas.microsoft.com/office/drawing/2014/main" id="{CA214265-35B5-4C35-BD22-BCD960A5780C}"/>
                </a:ext>
              </a:extLst>
            </p:cNvPr>
            <p:cNvGrpSpPr/>
            <p:nvPr/>
          </p:nvGrpSpPr>
          <p:grpSpPr>
            <a:xfrm>
              <a:off x="5884744" y="2116424"/>
              <a:ext cx="416560" cy="360000"/>
              <a:chOff x="5909147" y="294651"/>
              <a:chExt cx="416560" cy="360000"/>
            </a:xfrm>
          </p:grpSpPr>
          <p:sp>
            <p:nvSpPr>
              <p:cNvPr id="111" name="Rectángulo 110">
                <a:extLst>
                  <a:ext uri="{FF2B5EF4-FFF2-40B4-BE49-F238E27FC236}">
                    <a16:creationId xmlns:a16="http://schemas.microsoft.com/office/drawing/2014/main" id="{05384390-F727-4FC9-8B67-0EF234B92D7C}"/>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2" name="Rectángulo 111">
                <a:extLst>
                  <a:ext uri="{FF2B5EF4-FFF2-40B4-BE49-F238E27FC236}">
                    <a16:creationId xmlns:a16="http://schemas.microsoft.com/office/drawing/2014/main" id="{A86FF553-96B0-4F4F-894F-FDE8FF6535B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Arco de bloque 112">
                <a:extLst>
                  <a:ext uri="{FF2B5EF4-FFF2-40B4-BE49-F238E27FC236}">
                    <a16:creationId xmlns:a16="http://schemas.microsoft.com/office/drawing/2014/main" id="{EFA0C797-8733-4A66-8013-028767ACD148}"/>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4" name="espiral">
              <a:extLst>
                <a:ext uri="{FF2B5EF4-FFF2-40B4-BE49-F238E27FC236}">
                  <a16:creationId xmlns:a16="http://schemas.microsoft.com/office/drawing/2014/main" id="{A9B027D6-F8EA-4683-8327-3BEA3BBA3CF1}"/>
                </a:ext>
              </a:extLst>
            </p:cNvPr>
            <p:cNvGrpSpPr/>
            <p:nvPr/>
          </p:nvGrpSpPr>
          <p:grpSpPr>
            <a:xfrm>
              <a:off x="5884248" y="2429056"/>
              <a:ext cx="416560" cy="360000"/>
              <a:chOff x="5909147" y="294651"/>
              <a:chExt cx="416560" cy="360000"/>
            </a:xfrm>
          </p:grpSpPr>
          <p:sp>
            <p:nvSpPr>
              <p:cNvPr id="115" name="Rectángulo 114">
                <a:extLst>
                  <a:ext uri="{FF2B5EF4-FFF2-40B4-BE49-F238E27FC236}">
                    <a16:creationId xmlns:a16="http://schemas.microsoft.com/office/drawing/2014/main" id="{B76F027B-7FE0-4FB6-A759-5E77BA768AD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6" name="Rectángulo 115">
                <a:extLst>
                  <a:ext uri="{FF2B5EF4-FFF2-40B4-BE49-F238E27FC236}">
                    <a16:creationId xmlns:a16="http://schemas.microsoft.com/office/drawing/2014/main" id="{E7C4F94B-3D10-4749-BAC7-4F4F0EF773B6}"/>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Arco de bloque 116">
                <a:extLst>
                  <a:ext uri="{FF2B5EF4-FFF2-40B4-BE49-F238E27FC236}">
                    <a16:creationId xmlns:a16="http://schemas.microsoft.com/office/drawing/2014/main" id="{1C6C672E-278F-448B-91CD-18E8CDBE2C2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8" name="espiral">
              <a:extLst>
                <a:ext uri="{FF2B5EF4-FFF2-40B4-BE49-F238E27FC236}">
                  <a16:creationId xmlns:a16="http://schemas.microsoft.com/office/drawing/2014/main" id="{20203543-6B20-4C5F-B7D7-EE080EE4B9AE}"/>
                </a:ext>
              </a:extLst>
            </p:cNvPr>
            <p:cNvGrpSpPr/>
            <p:nvPr/>
          </p:nvGrpSpPr>
          <p:grpSpPr>
            <a:xfrm>
              <a:off x="5883752" y="2741688"/>
              <a:ext cx="416560" cy="360000"/>
              <a:chOff x="5909147" y="294651"/>
              <a:chExt cx="416560" cy="360000"/>
            </a:xfrm>
          </p:grpSpPr>
          <p:sp>
            <p:nvSpPr>
              <p:cNvPr id="119" name="Rectángulo 118">
                <a:extLst>
                  <a:ext uri="{FF2B5EF4-FFF2-40B4-BE49-F238E27FC236}">
                    <a16:creationId xmlns:a16="http://schemas.microsoft.com/office/drawing/2014/main" id="{ED7D1397-19EB-4508-A355-E29F1C4ECDA2}"/>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0" name="Rectángulo 119">
                <a:extLst>
                  <a:ext uri="{FF2B5EF4-FFF2-40B4-BE49-F238E27FC236}">
                    <a16:creationId xmlns:a16="http://schemas.microsoft.com/office/drawing/2014/main" id="{BB10BBEA-AB91-4202-875D-FEB2F87A3AD7}"/>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Arco de bloque 120">
                <a:extLst>
                  <a:ext uri="{FF2B5EF4-FFF2-40B4-BE49-F238E27FC236}">
                    <a16:creationId xmlns:a16="http://schemas.microsoft.com/office/drawing/2014/main" id="{22082112-E770-4599-A4B2-C36A1741F49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2" name="espiral">
              <a:extLst>
                <a:ext uri="{FF2B5EF4-FFF2-40B4-BE49-F238E27FC236}">
                  <a16:creationId xmlns:a16="http://schemas.microsoft.com/office/drawing/2014/main" id="{1B9A12BA-272E-480E-87A9-1AD735488BA7}"/>
                </a:ext>
              </a:extLst>
            </p:cNvPr>
            <p:cNvGrpSpPr/>
            <p:nvPr/>
          </p:nvGrpSpPr>
          <p:grpSpPr>
            <a:xfrm>
              <a:off x="5883256" y="3054320"/>
              <a:ext cx="416560" cy="360000"/>
              <a:chOff x="5909147" y="294651"/>
              <a:chExt cx="416560" cy="360000"/>
            </a:xfrm>
          </p:grpSpPr>
          <p:sp>
            <p:nvSpPr>
              <p:cNvPr id="123" name="Rectángulo 122">
                <a:extLst>
                  <a:ext uri="{FF2B5EF4-FFF2-40B4-BE49-F238E27FC236}">
                    <a16:creationId xmlns:a16="http://schemas.microsoft.com/office/drawing/2014/main" id="{AB894C6F-1B37-40BD-8A8B-4724C9D87E1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4" name="Rectángulo 123">
                <a:extLst>
                  <a:ext uri="{FF2B5EF4-FFF2-40B4-BE49-F238E27FC236}">
                    <a16:creationId xmlns:a16="http://schemas.microsoft.com/office/drawing/2014/main" id="{7753F35A-75A1-4431-91E3-484F58A7F2AA}"/>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5" name="Arco de bloque 124">
                <a:extLst>
                  <a:ext uri="{FF2B5EF4-FFF2-40B4-BE49-F238E27FC236}">
                    <a16:creationId xmlns:a16="http://schemas.microsoft.com/office/drawing/2014/main" id="{16DA9F44-9854-4703-8419-F8A8534B0F60}"/>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6" name="espiral">
              <a:extLst>
                <a:ext uri="{FF2B5EF4-FFF2-40B4-BE49-F238E27FC236}">
                  <a16:creationId xmlns:a16="http://schemas.microsoft.com/office/drawing/2014/main" id="{ADD7A8AC-7F2E-4AAD-A8F3-3A57DB46D72D}"/>
                </a:ext>
              </a:extLst>
            </p:cNvPr>
            <p:cNvGrpSpPr/>
            <p:nvPr/>
          </p:nvGrpSpPr>
          <p:grpSpPr>
            <a:xfrm>
              <a:off x="5882760" y="3366952"/>
              <a:ext cx="416560" cy="360000"/>
              <a:chOff x="5909147" y="294651"/>
              <a:chExt cx="416560" cy="360000"/>
            </a:xfrm>
          </p:grpSpPr>
          <p:sp>
            <p:nvSpPr>
              <p:cNvPr id="127" name="Rectángulo 126">
                <a:extLst>
                  <a:ext uri="{FF2B5EF4-FFF2-40B4-BE49-F238E27FC236}">
                    <a16:creationId xmlns:a16="http://schemas.microsoft.com/office/drawing/2014/main" id="{A3F0BC2F-BEB9-4861-961B-092095698FE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8" name="Rectángulo 127">
                <a:extLst>
                  <a:ext uri="{FF2B5EF4-FFF2-40B4-BE49-F238E27FC236}">
                    <a16:creationId xmlns:a16="http://schemas.microsoft.com/office/drawing/2014/main" id="{129F9B99-DCFD-42C6-8886-0BABAED1A30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9" name="Arco de bloque 128">
                <a:extLst>
                  <a:ext uri="{FF2B5EF4-FFF2-40B4-BE49-F238E27FC236}">
                    <a16:creationId xmlns:a16="http://schemas.microsoft.com/office/drawing/2014/main" id="{632C6C6C-B192-486F-B711-F32ABE515B5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0" name="espiral">
              <a:extLst>
                <a:ext uri="{FF2B5EF4-FFF2-40B4-BE49-F238E27FC236}">
                  <a16:creationId xmlns:a16="http://schemas.microsoft.com/office/drawing/2014/main" id="{607B8928-D4F0-4A87-A0A5-47D32C016656}"/>
                </a:ext>
              </a:extLst>
            </p:cNvPr>
            <p:cNvGrpSpPr/>
            <p:nvPr/>
          </p:nvGrpSpPr>
          <p:grpSpPr>
            <a:xfrm>
              <a:off x="5882264" y="3679584"/>
              <a:ext cx="416560" cy="360000"/>
              <a:chOff x="5909147" y="294651"/>
              <a:chExt cx="416560" cy="360000"/>
            </a:xfrm>
          </p:grpSpPr>
          <p:sp>
            <p:nvSpPr>
              <p:cNvPr id="131" name="Rectángulo 130">
                <a:extLst>
                  <a:ext uri="{FF2B5EF4-FFF2-40B4-BE49-F238E27FC236}">
                    <a16:creationId xmlns:a16="http://schemas.microsoft.com/office/drawing/2014/main" id="{F810CF52-4BE5-4FFF-BD8E-5F4341EDA081}"/>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2" name="Rectángulo 131">
                <a:extLst>
                  <a:ext uri="{FF2B5EF4-FFF2-40B4-BE49-F238E27FC236}">
                    <a16:creationId xmlns:a16="http://schemas.microsoft.com/office/drawing/2014/main" id="{5D92E67A-65D8-42E7-BCD7-C852CBC990BF}"/>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3" name="Arco de bloque 132">
                <a:extLst>
                  <a:ext uri="{FF2B5EF4-FFF2-40B4-BE49-F238E27FC236}">
                    <a16:creationId xmlns:a16="http://schemas.microsoft.com/office/drawing/2014/main" id="{DE06BF42-DC56-49EB-8C10-2C6C35BB757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4" name="espiral">
              <a:extLst>
                <a:ext uri="{FF2B5EF4-FFF2-40B4-BE49-F238E27FC236}">
                  <a16:creationId xmlns:a16="http://schemas.microsoft.com/office/drawing/2014/main" id="{E1BE660D-BD9C-44B0-8CB0-9EE7B101C79E}"/>
                </a:ext>
              </a:extLst>
            </p:cNvPr>
            <p:cNvGrpSpPr/>
            <p:nvPr/>
          </p:nvGrpSpPr>
          <p:grpSpPr>
            <a:xfrm>
              <a:off x="5881768" y="3992216"/>
              <a:ext cx="416560" cy="360000"/>
              <a:chOff x="5909147" y="294651"/>
              <a:chExt cx="416560" cy="360000"/>
            </a:xfrm>
          </p:grpSpPr>
          <p:sp>
            <p:nvSpPr>
              <p:cNvPr id="135" name="Rectángulo 134">
                <a:extLst>
                  <a:ext uri="{FF2B5EF4-FFF2-40B4-BE49-F238E27FC236}">
                    <a16:creationId xmlns:a16="http://schemas.microsoft.com/office/drawing/2014/main" id="{145E0EBD-E32F-4BFB-989F-B5BE4E3A0F7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6" name="Rectángulo 135">
                <a:extLst>
                  <a:ext uri="{FF2B5EF4-FFF2-40B4-BE49-F238E27FC236}">
                    <a16:creationId xmlns:a16="http://schemas.microsoft.com/office/drawing/2014/main" id="{67F24D1A-0BD0-45CC-9428-5C67B37A805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7" name="Arco de bloque 136">
                <a:extLst>
                  <a:ext uri="{FF2B5EF4-FFF2-40B4-BE49-F238E27FC236}">
                    <a16:creationId xmlns:a16="http://schemas.microsoft.com/office/drawing/2014/main" id="{4BC14AC9-BCD3-44A5-80C8-FDE9CA0C142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8" name="espiral">
              <a:extLst>
                <a:ext uri="{FF2B5EF4-FFF2-40B4-BE49-F238E27FC236}">
                  <a16:creationId xmlns:a16="http://schemas.microsoft.com/office/drawing/2014/main" id="{FF3911A7-CC26-4F38-BD53-F8FCD3F6EE17}"/>
                </a:ext>
              </a:extLst>
            </p:cNvPr>
            <p:cNvGrpSpPr/>
            <p:nvPr/>
          </p:nvGrpSpPr>
          <p:grpSpPr>
            <a:xfrm>
              <a:off x="5881272" y="4304848"/>
              <a:ext cx="416560" cy="360000"/>
              <a:chOff x="5909147" y="294651"/>
              <a:chExt cx="416560" cy="360000"/>
            </a:xfrm>
          </p:grpSpPr>
          <p:sp>
            <p:nvSpPr>
              <p:cNvPr id="139" name="Rectángulo 138">
                <a:extLst>
                  <a:ext uri="{FF2B5EF4-FFF2-40B4-BE49-F238E27FC236}">
                    <a16:creationId xmlns:a16="http://schemas.microsoft.com/office/drawing/2014/main" id="{6525DEDE-63E9-4527-B939-38EF0040654D}"/>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0" name="Rectángulo 139">
                <a:extLst>
                  <a:ext uri="{FF2B5EF4-FFF2-40B4-BE49-F238E27FC236}">
                    <a16:creationId xmlns:a16="http://schemas.microsoft.com/office/drawing/2014/main" id="{211CB566-B8ED-4B7D-87C0-E8365841FF9E}"/>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1" name="Arco de bloque 140">
                <a:extLst>
                  <a:ext uri="{FF2B5EF4-FFF2-40B4-BE49-F238E27FC236}">
                    <a16:creationId xmlns:a16="http://schemas.microsoft.com/office/drawing/2014/main" id="{737D3343-3A7F-46F0-A35F-FF7862DAAF7E}"/>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42" name="espiral">
              <a:extLst>
                <a:ext uri="{FF2B5EF4-FFF2-40B4-BE49-F238E27FC236}">
                  <a16:creationId xmlns:a16="http://schemas.microsoft.com/office/drawing/2014/main" id="{C1CABA70-5709-46FE-A261-2DFB1514732F}"/>
                </a:ext>
              </a:extLst>
            </p:cNvPr>
            <p:cNvGrpSpPr/>
            <p:nvPr/>
          </p:nvGrpSpPr>
          <p:grpSpPr>
            <a:xfrm>
              <a:off x="5880776" y="4617480"/>
              <a:ext cx="416560" cy="360000"/>
              <a:chOff x="5909147" y="294651"/>
              <a:chExt cx="416560" cy="360000"/>
            </a:xfrm>
          </p:grpSpPr>
          <p:sp>
            <p:nvSpPr>
              <p:cNvPr id="143" name="Rectángulo 142">
                <a:extLst>
                  <a:ext uri="{FF2B5EF4-FFF2-40B4-BE49-F238E27FC236}">
                    <a16:creationId xmlns:a16="http://schemas.microsoft.com/office/drawing/2014/main" id="{D79DEEDC-F8C8-4216-A6E4-AC1CE65A6D30}"/>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4" name="Rectángulo 143">
                <a:extLst>
                  <a:ext uri="{FF2B5EF4-FFF2-40B4-BE49-F238E27FC236}">
                    <a16:creationId xmlns:a16="http://schemas.microsoft.com/office/drawing/2014/main" id="{DA06132F-C509-4572-A2AE-8A68E7514AC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Arco de bloque 144">
                <a:extLst>
                  <a:ext uri="{FF2B5EF4-FFF2-40B4-BE49-F238E27FC236}">
                    <a16:creationId xmlns:a16="http://schemas.microsoft.com/office/drawing/2014/main" id="{1A13CA79-4EBC-4FC2-A0E6-9F406AF02A78}"/>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46" name="espiral">
              <a:extLst>
                <a:ext uri="{FF2B5EF4-FFF2-40B4-BE49-F238E27FC236}">
                  <a16:creationId xmlns:a16="http://schemas.microsoft.com/office/drawing/2014/main" id="{9C09FD85-B60C-4211-8FB0-14BA4AE21293}"/>
                </a:ext>
              </a:extLst>
            </p:cNvPr>
            <p:cNvGrpSpPr/>
            <p:nvPr/>
          </p:nvGrpSpPr>
          <p:grpSpPr>
            <a:xfrm>
              <a:off x="5880280" y="4930112"/>
              <a:ext cx="416560" cy="360000"/>
              <a:chOff x="5909147" y="294651"/>
              <a:chExt cx="416560" cy="360000"/>
            </a:xfrm>
          </p:grpSpPr>
          <p:sp>
            <p:nvSpPr>
              <p:cNvPr id="147" name="Rectángulo 146">
                <a:extLst>
                  <a:ext uri="{FF2B5EF4-FFF2-40B4-BE49-F238E27FC236}">
                    <a16:creationId xmlns:a16="http://schemas.microsoft.com/office/drawing/2014/main" id="{7EA269E6-B1F6-41F4-98FA-7B78D5F74D24}"/>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8" name="Rectángulo 147">
                <a:extLst>
                  <a:ext uri="{FF2B5EF4-FFF2-40B4-BE49-F238E27FC236}">
                    <a16:creationId xmlns:a16="http://schemas.microsoft.com/office/drawing/2014/main" id="{0EB4ED47-91CB-4E69-87C5-B3F710410E6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Arco de bloque 148">
                <a:extLst>
                  <a:ext uri="{FF2B5EF4-FFF2-40B4-BE49-F238E27FC236}">
                    <a16:creationId xmlns:a16="http://schemas.microsoft.com/office/drawing/2014/main" id="{4BC76ACF-3F53-4E95-8FDB-9C138592927F}"/>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0" name="espiral">
              <a:extLst>
                <a:ext uri="{FF2B5EF4-FFF2-40B4-BE49-F238E27FC236}">
                  <a16:creationId xmlns:a16="http://schemas.microsoft.com/office/drawing/2014/main" id="{613F9ADA-9D10-4725-9D83-2B89786069C0}"/>
                </a:ext>
              </a:extLst>
            </p:cNvPr>
            <p:cNvGrpSpPr/>
            <p:nvPr/>
          </p:nvGrpSpPr>
          <p:grpSpPr>
            <a:xfrm>
              <a:off x="5879784" y="5242744"/>
              <a:ext cx="416560" cy="360000"/>
              <a:chOff x="5909147" y="294651"/>
              <a:chExt cx="416560" cy="360000"/>
            </a:xfrm>
          </p:grpSpPr>
          <p:sp>
            <p:nvSpPr>
              <p:cNvPr id="151" name="Rectángulo 150">
                <a:extLst>
                  <a:ext uri="{FF2B5EF4-FFF2-40B4-BE49-F238E27FC236}">
                    <a16:creationId xmlns:a16="http://schemas.microsoft.com/office/drawing/2014/main" id="{617DF723-613D-418B-9F1D-8AD037FEC9D9}"/>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2" name="Rectángulo 151">
                <a:extLst>
                  <a:ext uri="{FF2B5EF4-FFF2-40B4-BE49-F238E27FC236}">
                    <a16:creationId xmlns:a16="http://schemas.microsoft.com/office/drawing/2014/main" id="{63637795-7B38-4DD0-9955-BB20472624E1}"/>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Arco de bloque 152">
                <a:extLst>
                  <a:ext uri="{FF2B5EF4-FFF2-40B4-BE49-F238E27FC236}">
                    <a16:creationId xmlns:a16="http://schemas.microsoft.com/office/drawing/2014/main" id="{1407057F-757C-4CB5-94B2-E6BE4883119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4" name="espiral">
              <a:extLst>
                <a:ext uri="{FF2B5EF4-FFF2-40B4-BE49-F238E27FC236}">
                  <a16:creationId xmlns:a16="http://schemas.microsoft.com/office/drawing/2014/main" id="{5CF20F3A-AFBA-4002-A864-1E4AE39D0280}"/>
                </a:ext>
              </a:extLst>
            </p:cNvPr>
            <p:cNvGrpSpPr/>
            <p:nvPr/>
          </p:nvGrpSpPr>
          <p:grpSpPr>
            <a:xfrm>
              <a:off x="5879288" y="5555376"/>
              <a:ext cx="416560" cy="360000"/>
              <a:chOff x="5909147" y="294651"/>
              <a:chExt cx="416560" cy="360000"/>
            </a:xfrm>
          </p:grpSpPr>
          <p:sp>
            <p:nvSpPr>
              <p:cNvPr id="155" name="Rectángulo 154">
                <a:extLst>
                  <a:ext uri="{FF2B5EF4-FFF2-40B4-BE49-F238E27FC236}">
                    <a16:creationId xmlns:a16="http://schemas.microsoft.com/office/drawing/2014/main" id="{3666F579-64D4-4610-AC3D-8C0A6BF3E28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6" name="Rectángulo 155">
                <a:extLst>
                  <a:ext uri="{FF2B5EF4-FFF2-40B4-BE49-F238E27FC236}">
                    <a16:creationId xmlns:a16="http://schemas.microsoft.com/office/drawing/2014/main" id="{1A0115EA-4248-4CC9-9BAD-8F732082F8E5}"/>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7" name="Arco de bloque 156">
                <a:extLst>
                  <a:ext uri="{FF2B5EF4-FFF2-40B4-BE49-F238E27FC236}">
                    <a16:creationId xmlns:a16="http://schemas.microsoft.com/office/drawing/2014/main" id="{6F8496AC-3833-4B5D-85A6-49EC73822EA1}"/>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8" name="espiral">
              <a:extLst>
                <a:ext uri="{FF2B5EF4-FFF2-40B4-BE49-F238E27FC236}">
                  <a16:creationId xmlns:a16="http://schemas.microsoft.com/office/drawing/2014/main" id="{AE29F915-7563-4239-A562-F2E624ED9333}"/>
                </a:ext>
              </a:extLst>
            </p:cNvPr>
            <p:cNvGrpSpPr/>
            <p:nvPr/>
          </p:nvGrpSpPr>
          <p:grpSpPr>
            <a:xfrm>
              <a:off x="5878792" y="5868008"/>
              <a:ext cx="416560" cy="360000"/>
              <a:chOff x="5909147" y="294651"/>
              <a:chExt cx="416560" cy="360000"/>
            </a:xfrm>
          </p:grpSpPr>
          <p:sp>
            <p:nvSpPr>
              <p:cNvPr id="159" name="Rectángulo 158">
                <a:extLst>
                  <a:ext uri="{FF2B5EF4-FFF2-40B4-BE49-F238E27FC236}">
                    <a16:creationId xmlns:a16="http://schemas.microsoft.com/office/drawing/2014/main" id="{5BB9608B-6142-4FB9-AC55-EFA46BE66970}"/>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0" name="Rectángulo 159">
                <a:extLst>
                  <a:ext uri="{FF2B5EF4-FFF2-40B4-BE49-F238E27FC236}">
                    <a16:creationId xmlns:a16="http://schemas.microsoft.com/office/drawing/2014/main" id="{C5499365-8864-4C00-8CC3-F31BBDB7F75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1" name="Arco de bloque 160">
                <a:extLst>
                  <a:ext uri="{FF2B5EF4-FFF2-40B4-BE49-F238E27FC236}">
                    <a16:creationId xmlns:a16="http://schemas.microsoft.com/office/drawing/2014/main" id="{CB5DA50D-FB45-4D90-90D3-708BE2085E5D}"/>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62" name="espiral">
              <a:extLst>
                <a:ext uri="{FF2B5EF4-FFF2-40B4-BE49-F238E27FC236}">
                  <a16:creationId xmlns:a16="http://schemas.microsoft.com/office/drawing/2014/main" id="{29F78B4F-C213-4B45-BC9D-69C546E6A6EF}"/>
                </a:ext>
              </a:extLst>
            </p:cNvPr>
            <p:cNvGrpSpPr/>
            <p:nvPr/>
          </p:nvGrpSpPr>
          <p:grpSpPr>
            <a:xfrm>
              <a:off x="5878296" y="6180640"/>
              <a:ext cx="416560" cy="360000"/>
              <a:chOff x="5909147" y="294651"/>
              <a:chExt cx="416560" cy="360000"/>
            </a:xfrm>
          </p:grpSpPr>
          <p:sp>
            <p:nvSpPr>
              <p:cNvPr id="163" name="Rectángulo 162">
                <a:extLst>
                  <a:ext uri="{FF2B5EF4-FFF2-40B4-BE49-F238E27FC236}">
                    <a16:creationId xmlns:a16="http://schemas.microsoft.com/office/drawing/2014/main" id="{237036CD-A350-45FB-A813-052580AFEA1C}"/>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4" name="Rectángulo 163">
                <a:extLst>
                  <a:ext uri="{FF2B5EF4-FFF2-40B4-BE49-F238E27FC236}">
                    <a16:creationId xmlns:a16="http://schemas.microsoft.com/office/drawing/2014/main" id="{859F8D73-3772-4A05-847C-9669FB93A5D3}"/>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5" name="Arco de bloque 164">
                <a:extLst>
                  <a:ext uri="{FF2B5EF4-FFF2-40B4-BE49-F238E27FC236}">
                    <a16:creationId xmlns:a16="http://schemas.microsoft.com/office/drawing/2014/main" id="{DA451D6D-5F20-4626-914A-2D804210FE6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sp>
        <p:nvSpPr>
          <p:cNvPr id="87" name="CuadroTexto 86">
            <a:extLst>
              <a:ext uri="{FF2B5EF4-FFF2-40B4-BE49-F238E27FC236}">
                <a16:creationId xmlns:a16="http://schemas.microsoft.com/office/drawing/2014/main" id="{ABEE6558-7A3E-43F6-9345-5A30C2B7B7DB}"/>
              </a:ext>
            </a:extLst>
          </p:cNvPr>
          <p:cNvSpPr txBox="1"/>
          <p:nvPr/>
        </p:nvSpPr>
        <p:spPr>
          <a:xfrm>
            <a:off x="810078" y="466064"/>
            <a:ext cx="4722395" cy="1015663"/>
          </a:xfrm>
          <a:prstGeom prst="rect">
            <a:avLst/>
          </a:prstGeom>
          <a:solidFill>
            <a:schemeClr val="bg1"/>
          </a:solidFill>
        </p:spPr>
        <p:txBody>
          <a:bodyPr wrap="square">
            <a:spAutoFit/>
          </a:bodyPr>
          <a:lstStyle/>
          <a:p>
            <a:pPr algn="l"/>
            <a:r>
              <a:rPr lang="es-ES" sz="2000" b="0" i="0" dirty="0">
                <a:effectLst/>
                <a:latin typeface="Georgia Belle Skinny" panose="02000603000000000000" pitchFamily="2" charset="0"/>
                <a:ea typeface="Georgia Belle Skinny" panose="02000603000000000000" pitchFamily="2" charset="0"/>
              </a:rPr>
              <a:t> Después regresó al salón real y señalando el dormitorio de huéspedes dijo:</a:t>
            </a:r>
          </a:p>
          <a:p>
            <a:pPr algn="l"/>
            <a:r>
              <a:rPr lang="es-ES" sz="2000" b="0" i="0" dirty="0">
                <a:effectLst/>
                <a:latin typeface="Georgia Belle Skinny" panose="02000603000000000000" pitchFamily="2" charset="0"/>
                <a:ea typeface="Georgia Belle Skinny" panose="02000603000000000000" pitchFamily="2" charset="0"/>
              </a:rPr>
              <a:t>—Puedes dormir en esa habitación.</a:t>
            </a:r>
          </a:p>
        </p:txBody>
      </p:sp>
      <p:sp>
        <p:nvSpPr>
          <p:cNvPr id="167" name="CuadroTexto 166">
            <a:extLst>
              <a:ext uri="{FF2B5EF4-FFF2-40B4-BE49-F238E27FC236}">
                <a16:creationId xmlns:a16="http://schemas.microsoft.com/office/drawing/2014/main" id="{C725A4DE-56B8-440A-AEC2-E93B018AAF59}"/>
              </a:ext>
            </a:extLst>
          </p:cNvPr>
          <p:cNvSpPr txBox="1"/>
          <p:nvPr/>
        </p:nvSpPr>
        <p:spPr>
          <a:xfrm>
            <a:off x="6403689" y="416698"/>
            <a:ext cx="5108029" cy="1015663"/>
          </a:xfrm>
          <a:prstGeom prst="rect">
            <a:avLst/>
          </a:prstGeom>
          <a:solidFill>
            <a:schemeClr val="bg1"/>
          </a:solidFill>
        </p:spPr>
        <p:txBody>
          <a:bodyPr wrap="square">
            <a:spAutoFit/>
          </a:bodyPr>
          <a:lstStyle/>
          <a:p>
            <a:pPr algn="l"/>
            <a:r>
              <a:rPr lang="es-ES" sz="2000" b="0" i="0" dirty="0">
                <a:effectLst/>
                <a:latin typeface="Georgia Belle Skinny" panose="02000603000000000000" pitchFamily="2" charset="0"/>
                <a:ea typeface="Georgia Belle Skinny" panose="02000603000000000000" pitchFamily="2" charset="0"/>
              </a:rPr>
              <a:t>A la mañana siguiente, la reina y el príncipe le preguntaron a la joven cómo había dormido.</a:t>
            </a:r>
          </a:p>
          <a:p>
            <a:pPr algn="l"/>
            <a:r>
              <a:rPr lang="es-ES" sz="2000" b="0" i="0" dirty="0">
                <a:effectLst/>
                <a:latin typeface="Georgia Belle Skinny" panose="02000603000000000000" pitchFamily="2" charset="0"/>
                <a:ea typeface="Georgia Belle Skinny" panose="02000603000000000000" pitchFamily="2" charset="0"/>
              </a:rPr>
              <a:t>—¡Oh!, terriblemente mal — respondió la joven—. </a:t>
            </a:r>
          </a:p>
        </p:txBody>
      </p:sp>
      <p:pic>
        <p:nvPicPr>
          <p:cNvPr id="168" name="Picture 4" descr="Niña animada: imágenes, dibujos y Gifs | Imágenes Totales">
            <a:extLst>
              <a:ext uri="{FF2B5EF4-FFF2-40B4-BE49-F238E27FC236}">
                <a16:creationId xmlns:a16="http://schemas.microsoft.com/office/drawing/2014/main" id="{5188DAC3-71F0-44CA-8519-FE84E0B854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777" y="2737904"/>
            <a:ext cx="1900357" cy="3382103"/>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upo 168">
            <a:extLst>
              <a:ext uri="{FF2B5EF4-FFF2-40B4-BE49-F238E27FC236}">
                <a16:creationId xmlns:a16="http://schemas.microsoft.com/office/drawing/2014/main" id="{BA8D7CA5-18A6-466A-A02E-AF461D295599}"/>
              </a:ext>
            </a:extLst>
          </p:cNvPr>
          <p:cNvGrpSpPr/>
          <p:nvPr/>
        </p:nvGrpSpPr>
        <p:grpSpPr>
          <a:xfrm>
            <a:off x="3171275" y="3162320"/>
            <a:ext cx="3023704" cy="3018320"/>
            <a:chOff x="667385" y="3214236"/>
            <a:chExt cx="2901223" cy="2901223"/>
          </a:xfrm>
        </p:grpSpPr>
        <p:pic>
          <p:nvPicPr>
            <p:cNvPr id="170" name="Picture 2" descr="Marcos para fotos: Marcos para fotos de princesas y superhéroes | Princesas  disney, Princesas, Princesas animadas">
              <a:extLst>
                <a:ext uri="{FF2B5EF4-FFF2-40B4-BE49-F238E27FC236}">
                  <a16:creationId xmlns:a16="http://schemas.microsoft.com/office/drawing/2014/main" id="{5231E38C-7F56-4BAE-8396-78C5AB6FB5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385" y="3214236"/>
              <a:ext cx="2901223" cy="2901223"/>
            </a:xfrm>
            <a:prstGeom prst="rect">
              <a:avLst/>
            </a:prstGeom>
            <a:noFill/>
            <a:extLst>
              <a:ext uri="{909E8E84-426E-40DD-AFC4-6F175D3DCCD1}">
                <a14:hiddenFill xmlns:a14="http://schemas.microsoft.com/office/drawing/2010/main">
                  <a:solidFill>
                    <a:srgbClr val="FFFFFF"/>
                  </a:solidFill>
                </a14:hiddenFill>
              </a:ext>
            </a:extLst>
          </p:spPr>
        </p:pic>
        <p:sp>
          <p:nvSpPr>
            <p:cNvPr id="171" name="Forma libre: forma 170">
              <a:extLst>
                <a:ext uri="{FF2B5EF4-FFF2-40B4-BE49-F238E27FC236}">
                  <a16:creationId xmlns:a16="http://schemas.microsoft.com/office/drawing/2014/main" id="{B93A8BE2-8256-4EC3-A0E6-A5C8E815C5C1}"/>
                </a:ext>
              </a:extLst>
            </p:cNvPr>
            <p:cNvSpPr/>
            <p:nvPr/>
          </p:nvSpPr>
          <p:spPr>
            <a:xfrm>
              <a:off x="2117996" y="4725480"/>
              <a:ext cx="270355" cy="245265"/>
            </a:xfrm>
            <a:custGeom>
              <a:avLst/>
              <a:gdLst>
                <a:gd name="connsiteX0" fmla="*/ 31898 w 393405"/>
                <a:gd name="connsiteY0" fmla="*/ 0 h 330807"/>
                <a:gd name="connsiteX1" fmla="*/ 31898 w 393405"/>
                <a:gd name="connsiteY1" fmla="*/ 0 h 330807"/>
                <a:gd name="connsiteX2" fmla="*/ 116958 w 393405"/>
                <a:gd name="connsiteY2" fmla="*/ 63795 h 330807"/>
                <a:gd name="connsiteX3" fmla="*/ 202019 w 393405"/>
                <a:gd name="connsiteY3" fmla="*/ 116958 h 330807"/>
                <a:gd name="connsiteX4" fmla="*/ 244549 w 393405"/>
                <a:gd name="connsiteY4" fmla="*/ 159488 h 330807"/>
                <a:gd name="connsiteX5" fmla="*/ 329609 w 393405"/>
                <a:gd name="connsiteY5" fmla="*/ 212651 h 330807"/>
                <a:gd name="connsiteX6" fmla="*/ 393405 w 393405"/>
                <a:gd name="connsiteY6" fmla="*/ 223283 h 330807"/>
                <a:gd name="connsiteX7" fmla="*/ 350875 w 393405"/>
                <a:gd name="connsiteY7" fmla="*/ 265814 h 330807"/>
                <a:gd name="connsiteX8" fmla="*/ 244549 w 393405"/>
                <a:gd name="connsiteY8" fmla="*/ 297711 h 330807"/>
                <a:gd name="connsiteX9" fmla="*/ 127591 w 393405"/>
                <a:gd name="connsiteY9" fmla="*/ 318977 h 330807"/>
                <a:gd name="connsiteX10" fmla="*/ 95693 w 393405"/>
                <a:gd name="connsiteY10" fmla="*/ 329609 h 330807"/>
                <a:gd name="connsiteX11" fmla="*/ 53163 w 393405"/>
                <a:gd name="connsiteY11" fmla="*/ 223283 h 330807"/>
                <a:gd name="connsiteX12" fmla="*/ 10633 w 393405"/>
                <a:gd name="connsiteY12" fmla="*/ 148856 h 330807"/>
                <a:gd name="connsiteX13" fmla="*/ 0 w 393405"/>
                <a:gd name="connsiteY13" fmla="*/ 106325 h 330807"/>
                <a:gd name="connsiteX14" fmla="*/ 42530 w 393405"/>
                <a:gd name="connsiteY14" fmla="*/ 42530 h 330807"/>
                <a:gd name="connsiteX15" fmla="*/ 31898 w 393405"/>
                <a:gd name="connsiteY15" fmla="*/ 0 h 33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3405" h="330807">
                  <a:moveTo>
                    <a:pt x="31898" y="0"/>
                  </a:moveTo>
                  <a:lnTo>
                    <a:pt x="31898" y="0"/>
                  </a:lnTo>
                  <a:cubicBezTo>
                    <a:pt x="60251" y="21265"/>
                    <a:pt x="87469" y="44136"/>
                    <a:pt x="116958" y="63795"/>
                  </a:cubicBezTo>
                  <a:cubicBezTo>
                    <a:pt x="192417" y="114101"/>
                    <a:pt x="127715" y="51942"/>
                    <a:pt x="202019" y="116958"/>
                  </a:cubicBezTo>
                  <a:cubicBezTo>
                    <a:pt x="217107" y="130160"/>
                    <a:pt x="229461" y="146286"/>
                    <a:pt x="244549" y="159488"/>
                  </a:cubicBezTo>
                  <a:cubicBezTo>
                    <a:pt x="265054" y="177430"/>
                    <a:pt x="302270" y="204449"/>
                    <a:pt x="329609" y="212651"/>
                  </a:cubicBezTo>
                  <a:cubicBezTo>
                    <a:pt x="350258" y="218846"/>
                    <a:pt x="372140" y="219739"/>
                    <a:pt x="393405" y="223283"/>
                  </a:cubicBezTo>
                  <a:cubicBezTo>
                    <a:pt x="379228" y="237460"/>
                    <a:pt x="367557" y="254693"/>
                    <a:pt x="350875" y="265814"/>
                  </a:cubicBezTo>
                  <a:cubicBezTo>
                    <a:pt x="319102" y="286996"/>
                    <a:pt x="280287" y="289769"/>
                    <a:pt x="244549" y="297711"/>
                  </a:cubicBezTo>
                  <a:cubicBezTo>
                    <a:pt x="154298" y="317767"/>
                    <a:pt x="256630" y="300542"/>
                    <a:pt x="127591" y="318977"/>
                  </a:cubicBezTo>
                  <a:cubicBezTo>
                    <a:pt x="116958" y="322521"/>
                    <a:pt x="105717" y="334621"/>
                    <a:pt x="95693" y="329609"/>
                  </a:cubicBezTo>
                  <a:cubicBezTo>
                    <a:pt x="53568" y="308546"/>
                    <a:pt x="63416" y="257460"/>
                    <a:pt x="53163" y="223283"/>
                  </a:cubicBezTo>
                  <a:cubicBezTo>
                    <a:pt x="45805" y="198755"/>
                    <a:pt x="24871" y="170213"/>
                    <a:pt x="10633" y="148856"/>
                  </a:cubicBezTo>
                  <a:cubicBezTo>
                    <a:pt x="7089" y="134679"/>
                    <a:pt x="0" y="120938"/>
                    <a:pt x="0" y="106325"/>
                  </a:cubicBezTo>
                  <a:cubicBezTo>
                    <a:pt x="0" y="78411"/>
                    <a:pt x="23354" y="57871"/>
                    <a:pt x="42530" y="42530"/>
                  </a:cubicBezTo>
                  <a:cubicBezTo>
                    <a:pt x="48719" y="37579"/>
                    <a:pt x="33670" y="7088"/>
                    <a:pt x="31898" y="0"/>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2" name="Forma libre: forma 171">
              <a:extLst>
                <a:ext uri="{FF2B5EF4-FFF2-40B4-BE49-F238E27FC236}">
                  <a16:creationId xmlns:a16="http://schemas.microsoft.com/office/drawing/2014/main" id="{36AC66EE-D491-4CD9-A6E0-01EB24016622}"/>
                </a:ext>
              </a:extLst>
            </p:cNvPr>
            <p:cNvSpPr/>
            <p:nvPr/>
          </p:nvSpPr>
          <p:spPr>
            <a:xfrm>
              <a:off x="1308827" y="5482324"/>
              <a:ext cx="291408" cy="290512"/>
            </a:xfrm>
            <a:custGeom>
              <a:avLst/>
              <a:gdLst>
                <a:gd name="connsiteX0" fmla="*/ 43724 w 291408"/>
                <a:gd name="connsiteY0" fmla="*/ 0 h 290512"/>
                <a:gd name="connsiteX1" fmla="*/ 43724 w 291408"/>
                <a:gd name="connsiteY1" fmla="*/ 0 h 290512"/>
                <a:gd name="connsiteX2" fmla="*/ 861 w 291408"/>
                <a:gd name="connsiteY2" fmla="*/ 147637 h 290512"/>
                <a:gd name="connsiteX3" fmla="*/ 5624 w 291408"/>
                <a:gd name="connsiteY3" fmla="*/ 190500 h 290512"/>
                <a:gd name="connsiteX4" fmla="*/ 29436 w 291408"/>
                <a:gd name="connsiteY4" fmla="*/ 238125 h 290512"/>
                <a:gd name="connsiteX5" fmla="*/ 124686 w 291408"/>
                <a:gd name="connsiteY5" fmla="*/ 285750 h 290512"/>
                <a:gd name="connsiteX6" fmla="*/ 191361 w 291408"/>
                <a:gd name="connsiteY6" fmla="*/ 290512 h 290512"/>
                <a:gd name="connsiteX7" fmla="*/ 262799 w 291408"/>
                <a:gd name="connsiteY7" fmla="*/ 280987 h 290512"/>
                <a:gd name="connsiteX8" fmla="*/ 272324 w 291408"/>
                <a:gd name="connsiteY8" fmla="*/ 266700 h 290512"/>
                <a:gd name="connsiteX9" fmla="*/ 286611 w 291408"/>
                <a:gd name="connsiteY9" fmla="*/ 223837 h 290512"/>
                <a:gd name="connsiteX10" fmla="*/ 281849 w 291408"/>
                <a:gd name="connsiteY10" fmla="*/ 128587 h 290512"/>
                <a:gd name="connsiteX11" fmla="*/ 272324 w 291408"/>
                <a:gd name="connsiteY11" fmla="*/ 114300 h 290512"/>
                <a:gd name="connsiteX12" fmla="*/ 267561 w 291408"/>
                <a:gd name="connsiteY12" fmla="*/ 95250 h 290512"/>
                <a:gd name="connsiteX13" fmla="*/ 210411 w 291408"/>
                <a:gd name="connsiteY13" fmla="*/ 61912 h 290512"/>
                <a:gd name="connsiteX14" fmla="*/ 110399 w 291408"/>
                <a:gd name="connsiteY14" fmla="*/ 47625 h 290512"/>
                <a:gd name="connsiteX15" fmla="*/ 91349 w 291408"/>
                <a:gd name="connsiteY15" fmla="*/ 42862 h 290512"/>
                <a:gd name="connsiteX16" fmla="*/ 62774 w 291408"/>
                <a:gd name="connsiteY16" fmla="*/ 9525 h 290512"/>
                <a:gd name="connsiteX17" fmla="*/ 43724 w 291408"/>
                <a:gd name="connsiteY17" fmla="*/ 0 h 2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08" h="290512">
                  <a:moveTo>
                    <a:pt x="43724" y="0"/>
                  </a:moveTo>
                  <a:lnTo>
                    <a:pt x="43724" y="0"/>
                  </a:lnTo>
                  <a:cubicBezTo>
                    <a:pt x="29436" y="49212"/>
                    <a:pt x="10911" y="97388"/>
                    <a:pt x="861" y="147637"/>
                  </a:cubicBezTo>
                  <a:cubicBezTo>
                    <a:pt x="-1958" y="161733"/>
                    <a:pt x="2805" y="176404"/>
                    <a:pt x="5624" y="190500"/>
                  </a:cubicBezTo>
                  <a:cubicBezTo>
                    <a:pt x="7938" y="202069"/>
                    <a:pt x="16810" y="230440"/>
                    <a:pt x="29436" y="238125"/>
                  </a:cubicBezTo>
                  <a:cubicBezTo>
                    <a:pt x="59758" y="256582"/>
                    <a:pt x="90912" y="274823"/>
                    <a:pt x="124686" y="285750"/>
                  </a:cubicBezTo>
                  <a:cubicBezTo>
                    <a:pt x="145886" y="292609"/>
                    <a:pt x="169136" y="288925"/>
                    <a:pt x="191361" y="290512"/>
                  </a:cubicBezTo>
                  <a:cubicBezTo>
                    <a:pt x="215174" y="287337"/>
                    <a:pt x="239752" y="287765"/>
                    <a:pt x="262799" y="280987"/>
                  </a:cubicBezTo>
                  <a:cubicBezTo>
                    <a:pt x="268290" y="279372"/>
                    <a:pt x="270123" y="271983"/>
                    <a:pt x="272324" y="266700"/>
                  </a:cubicBezTo>
                  <a:cubicBezTo>
                    <a:pt x="278116" y="252798"/>
                    <a:pt x="281849" y="238125"/>
                    <a:pt x="286611" y="223837"/>
                  </a:cubicBezTo>
                  <a:cubicBezTo>
                    <a:pt x="290988" y="175694"/>
                    <a:pt x="296606" y="172858"/>
                    <a:pt x="281849" y="128587"/>
                  </a:cubicBezTo>
                  <a:cubicBezTo>
                    <a:pt x="280039" y="123157"/>
                    <a:pt x="275499" y="119062"/>
                    <a:pt x="272324" y="114300"/>
                  </a:cubicBezTo>
                  <a:cubicBezTo>
                    <a:pt x="270736" y="107950"/>
                    <a:pt x="271315" y="100612"/>
                    <a:pt x="267561" y="95250"/>
                  </a:cubicBezTo>
                  <a:cubicBezTo>
                    <a:pt x="243403" y="60740"/>
                    <a:pt x="244212" y="68250"/>
                    <a:pt x="210411" y="61912"/>
                  </a:cubicBezTo>
                  <a:cubicBezTo>
                    <a:pt x="137210" y="48186"/>
                    <a:pt x="187988" y="54678"/>
                    <a:pt x="110399" y="47625"/>
                  </a:cubicBezTo>
                  <a:cubicBezTo>
                    <a:pt x="104049" y="46037"/>
                    <a:pt x="97032" y="46109"/>
                    <a:pt x="91349" y="42862"/>
                  </a:cubicBezTo>
                  <a:cubicBezTo>
                    <a:pt x="74316" y="33129"/>
                    <a:pt x="77722" y="21982"/>
                    <a:pt x="62774" y="9525"/>
                  </a:cubicBezTo>
                  <a:cubicBezTo>
                    <a:pt x="55854" y="3758"/>
                    <a:pt x="46899" y="1587"/>
                    <a:pt x="43724" y="0"/>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3" name="Forma libre: forma 172">
              <a:extLst>
                <a:ext uri="{FF2B5EF4-FFF2-40B4-BE49-F238E27FC236}">
                  <a16:creationId xmlns:a16="http://schemas.microsoft.com/office/drawing/2014/main" id="{CD11321E-4181-4248-8230-563DCBADA5AA}"/>
                </a:ext>
              </a:extLst>
            </p:cNvPr>
            <p:cNvSpPr/>
            <p:nvPr/>
          </p:nvSpPr>
          <p:spPr>
            <a:xfrm>
              <a:off x="1877807" y="5182112"/>
              <a:ext cx="378467" cy="295436"/>
            </a:xfrm>
            <a:custGeom>
              <a:avLst/>
              <a:gdLst>
                <a:gd name="connsiteX0" fmla="*/ 206984 w 378467"/>
                <a:gd name="connsiteY0" fmla="*/ 4923 h 295436"/>
                <a:gd name="connsiteX1" fmla="*/ 206984 w 378467"/>
                <a:gd name="connsiteY1" fmla="*/ 4923 h 295436"/>
                <a:gd name="connsiteX2" fmla="*/ 2197 w 378467"/>
                <a:gd name="connsiteY2" fmla="*/ 181136 h 295436"/>
                <a:gd name="connsiteX3" fmla="*/ 21247 w 378467"/>
                <a:gd name="connsiteY3" fmla="*/ 214473 h 295436"/>
                <a:gd name="connsiteX4" fmla="*/ 135547 w 378467"/>
                <a:gd name="connsiteY4" fmla="*/ 276386 h 295436"/>
                <a:gd name="connsiteX5" fmla="*/ 202222 w 378467"/>
                <a:gd name="connsiteY5" fmla="*/ 295436 h 295436"/>
                <a:gd name="connsiteX6" fmla="*/ 278422 w 378467"/>
                <a:gd name="connsiteY6" fmla="*/ 281148 h 295436"/>
                <a:gd name="connsiteX7" fmla="*/ 335572 w 378467"/>
                <a:gd name="connsiteY7" fmla="*/ 252573 h 295436"/>
                <a:gd name="connsiteX8" fmla="*/ 364147 w 378467"/>
                <a:gd name="connsiteY8" fmla="*/ 214473 h 295436"/>
                <a:gd name="connsiteX9" fmla="*/ 378434 w 378467"/>
                <a:gd name="connsiteY9" fmla="*/ 152561 h 295436"/>
                <a:gd name="connsiteX10" fmla="*/ 368909 w 378467"/>
                <a:gd name="connsiteY10" fmla="*/ 90648 h 295436"/>
                <a:gd name="connsiteX11" fmla="*/ 326047 w 378467"/>
                <a:gd name="connsiteY11" fmla="*/ 57311 h 295436"/>
                <a:gd name="connsiteX12" fmla="*/ 302234 w 378467"/>
                <a:gd name="connsiteY12" fmla="*/ 43023 h 295436"/>
                <a:gd name="connsiteX13" fmla="*/ 283184 w 378467"/>
                <a:gd name="connsiteY13" fmla="*/ 33498 h 295436"/>
                <a:gd name="connsiteX14" fmla="*/ 268897 w 378467"/>
                <a:gd name="connsiteY14" fmla="*/ 23973 h 295436"/>
                <a:gd name="connsiteX15" fmla="*/ 249847 w 378467"/>
                <a:gd name="connsiteY15" fmla="*/ 9686 h 295436"/>
                <a:gd name="connsiteX16" fmla="*/ 216509 w 378467"/>
                <a:gd name="connsiteY16" fmla="*/ 161 h 295436"/>
                <a:gd name="connsiteX17" fmla="*/ 206984 w 378467"/>
                <a:gd name="connsiteY17" fmla="*/ 4923 h 29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467" h="295436">
                  <a:moveTo>
                    <a:pt x="206984" y="4923"/>
                  </a:moveTo>
                  <a:lnTo>
                    <a:pt x="206984" y="4923"/>
                  </a:lnTo>
                  <a:cubicBezTo>
                    <a:pt x="138722" y="63661"/>
                    <a:pt x="61931" y="113744"/>
                    <a:pt x="2197" y="181136"/>
                  </a:cubicBezTo>
                  <a:cubicBezTo>
                    <a:pt x="-6292" y="190714"/>
                    <a:pt x="11910" y="205719"/>
                    <a:pt x="21247" y="214473"/>
                  </a:cubicBezTo>
                  <a:cubicBezTo>
                    <a:pt x="59636" y="250462"/>
                    <a:pt x="89652" y="255988"/>
                    <a:pt x="135547" y="276386"/>
                  </a:cubicBezTo>
                  <a:cubicBezTo>
                    <a:pt x="182528" y="297267"/>
                    <a:pt x="145192" y="288306"/>
                    <a:pt x="202222" y="295436"/>
                  </a:cubicBezTo>
                  <a:cubicBezTo>
                    <a:pt x="274086" y="288902"/>
                    <a:pt x="232983" y="297671"/>
                    <a:pt x="278422" y="281148"/>
                  </a:cubicBezTo>
                  <a:cubicBezTo>
                    <a:pt x="302769" y="272295"/>
                    <a:pt x="315846" y="272299"/>
                    <a:pt x="335572" y="252573"/>
                  </a:cubicBezTo>
                  <a:cubicBezTo>
                    <a:pt x="346797" y="241348"/>
                    <a:pt x="354622" y="227173"/>
                    <a:pt x="364147" y="214473"/>
                  </a:cubicBezTo>
                  <a:cubicBezTo>
                    <a:pt x="367466" y="202858"/>
                    <a:pt x="379174" y="166628"/>
                    <a:pt x="378434" y="152561"/>
                  </a:cubicBezTo>
                  <a:cubicBezTo>
                    <a:pt x="377336" y="131709"/>
                    <a:pt x="378972" y="108944"/>
                    <a:pt x="368909" y="90648"/>
                  </a:cubicBezTo>
                  <a:cubicBezTo>
                    <a:pt x="360186" y="74788"/>
                    <a:pt x="341568" y="66623"/>
                    <a:pt x="326047" y="57311"/>
                  </a:cubicBezTo>
                  <a:cubicBezTo>
                    <a:pt x="318109" y="52548"/>
                    <a:pt x="310326" y="47519"/>
                    <a:pt x="302234" y="43023"/>
                  </a:cubicBezTo>
                  <a:cubicBezTo>
                    <a:pt x="296028" y="39575"/>
                    <a:pt x="289348" y="37020"/>
                    <a:pt x="283184" y="33498"/>
                  </a:cubicBezTo>
                  <a:cubicBezTo>
                    <a:pt x="278214" y="30658"/>
                    <a:pt x="273555" y="27300"/>
                    <a:pt x="268897" y="23973"/>
                  </a:cubicBezTo>
                  <a:cubicBezTo>
                    <a:pt x="262438" y="19359"/>
                    <a:pt x="256739" y="13624"/>
                    <a:pt x="249847" y="9686"/>
                  </a:cubicBezTo>
                  <a:cubicBezTo>
                    <a:pt x="243421" y="6014"/>
                    <a:pt x="222083" y="2019"/>
                    <a:pt x="216509" y="161"/>
                  </a:cubicBezTo>
                  <a:cubicBezTo>
                    <a:pt x="213141" y="-962"/>
                    <a:pt x="208572" y="4129"/>
                    <a:pt x="206984" y="4923"/>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Forma libre: forma 173">
              <a:extLst>
                <a:ext uri="{FF2B5EF4-FFF2-40B4-BE49-F238E27FC236}">
                  <a16:creationId xmlns:a16="http://schemas.microsoft.com/office/drawing/2014/main" id="{F6C6A573-1D49-4400-9A0C-89398EBFF175}"/>
                </a:ext>
              </a:extLst>
            </p:cNvPr>
            <p:cNvSpPr/>
            <p:nvPr/>
          </p:nvSpPr>
          <p:spPr>
            <a:xfrm>
              <a:off x="2447925" y="5481638"/>
              <a:ext cx="414338" cy="338137"/>
            </a:xfrm>
            <a:custGeom>
              <a:avLst/>
              <a:gdLst>
                <a:gd name="connsiteX0" fmla="*/ 209550 w 414338"/>
                <a:gd name="connsiteY0" fmla="*/ 0 h 338137"/>
                <a:gd name="connsiteX1" fmla="*/ 209550 w 414338"/>
                <a:gd name="connsiteY1" fmla="*/ 0 h 338137"/>
                <a:gd name="connsiteX2" fmla="*/ 9525 w 414338"/>
                <a:gd name="connsiteY2" fmla="*/ 100012 h 338137"/>
                <a:gd name="connsiteX3" fmla="*/ 0 w 414338"/>
                <a:gd name="connsiteY3" fmla="*/ 133350 h 338137"/>
                <a:gd name="connsiteX4" fmla="*/ 14288 w 414338"/>
                <a:gd name="connsiteY4" fmla="*/ 252412 h 338137"/>
                <a:gd name="connsiteX5" fmla="*/ 42863 w 414338"/>
                <a:gd name="connsiteY5" fmla="*/ 285750 h 338137"/>
                <a:gd name="connsiteX6" fmla="*/ 109538 w 414338"/>
                <a:gd name="connsiteY6" fmla="*/ 328612 h 338137"/>
                <a:gd name="connsiteX7" fmla="*/ 142875 w 414338"/>
                <a:gd name="connsiteY7" fmla="*/ 338137 h 338137"/>
                <a:gd name="connsiteX8" fmla="*/ 219075 w 414338"/>
                <a:gd name="connsiteY8" fmla="*/ 333375 h 338137"/>
                <a:gd name="connsiteX9" fmla="*/ 266700 w 414338"/>
                <a:gd name="connsiteY9" fmla="*/ 319087 h 338137"/>
                <a:gd name="connsiteX10" fmla="*/ 300038 w 414338"/>
                <a:gd name="connsiteY10" fmla="*/ 304800 h 338137"/>
                <a:gd name="connsiteX11" fmla="*/ 352425 w 414338"/>
                <a:gd name="connsiteY11" fmla="*/ 276225 h 338137"/>
                <a:gd name="connsiteX12" fmla="*/ 371475 w 414338"/>
                <a:gd name="connsiteY12" fmla="*/ 261937 h 338137"/>
                <a:gd name="connsiteX13" fmla="*/ 400050 w 414338"/>
                <a:gd name="connsiteY13" fmla="*/ 233362 h 338137"/>
                <a:gd name="connsiteX14" fmla="*/ 414338 w 414338"/>
                <a:gd name="connsiteY14" fmla="*/ 185737 h 338137"/>
                <a:gd name="connsiteX15" fmla="*/ 409575 w 414338"/>
                <a:gd name="connsiteY15" fmla="*/ 152400 h 338137"/>
                <a:gd name="connsiteX16" fmla="*/ 366713 w 414338"/>
                <a:gd name="connsiteY16" fmla="*/ 90487 h 338137"/>
                <a:gd name="connsiteX17" fmla="*/ 347663 w 414338"/>
                <a:gd name="connsiteY17" fmla="*/ 80962 h 338137"/>
                <a:gd name="connsiteX18" fmla="*/ 319088 w 414338"/>
                <a:gd name="connsiteY18" fmla="*/ 71437 h 338137"/>
                <a:gd name="connsiteX19" fmla="*/ 238125 w 414338"/>
                <a:gd name="connsiteY19" fmla="*/ 76200 h 338137"/>
                <a:gd name="connsiteX20" fmla="*/ 219075 w 414338"/>
                <a:gd name="connsiteY20" fmla="*/ 80962 h 338137"/>
                <a:gd name="connsiteX21" fmla="*/ 195263 w 414338"/>
                <a:gd name="connsiteY21" fmla="*/ 85725 h 338137"/>
                <a:gd name="connsiteX22" fmla="*/ 180975 w 414338"/>
                <a:gd name="connsiteY22" fmla="*/ 33337 h 338137"/>
                <a:gd name="connsiteX23" fmla="*/ 190500 w 414338"/>
                <a:gd name="connsiteY23" fmla="*/ 19050 h 338137"/>
                <a:gd name="connsiteX24" fmla="*/ 209550 w 414338"/>
                <a:gd name="connsiteY24" fmla="*/ 0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4338" h="338137">
                  <a:moveTo>
                    <a:pt x="209550" y="0"/>
                  </a:moveTo>
                  <a:lnTo>
                    <a:pt x="209550" y="0"/>
                  </a:lnTo>
                  <a:cubicBezTo>
                    <a:pt x="67885" y="40476"/>
                    <a:pt x="57796" y="3471"/>
                    <a:pt x="9525" y="100012"/>
                  </a:cubicBezTo>
                  <a:cubicBezTo>
                    <a:pt x="4356" y="110349"/>
                    <a:pt x="3175" y="122237"/>
                    <a:pt x="0" y="133350"/>
                  </a:cubicBezTo>
                  <a:cubicBezTo>
                    <a:pt x="4763" y="173037"/>
                    <a:pt x="3466" y="213933"/>
                    <a:pt x="14288" y="252412"/>
                  </a:cubicBezTo>
                  <a:cubicBezTo>
                    <a:pt x="18251" y="266501"/>
                    <a:pt x="32108" y="275823"/>
                    <a:pt x="42863" y="285750"/>
                  </a:cubicBezTo>
                  <a:cubicBezTo>
                    <a:pt x="54212" y="296226"/>
                    <a:pt x="94713" y="322258"/>
                    <a:pt x="109538" y="328612"/>
                  </a:cubicBezTo>
                  <a:cubicBezTo>
                    <a:pt x="120161" y="333165"/>
                    <a:pt x="131763" y="334962"/>
                    <a:pt x="142875" y="338137"/>
                  </a:cubicBezTo>
                  <a:cubicBezTo>
                    <a:pt x="168275" y="336550"/>
                    <a:pt x="193921" y="337245"/>
                    <a:pt x="219075" y="333375"/>
                  </a:cubicBezTo>
                  <a:cubicBezTo>
                    <a:pt x="235456" y="330855"/>
                    <a:pt x="251071" y="324603"/>
                    <a:pt x="266700" y="319087"/>
                  </a:cubicBezTo>
                  <a:cubicBezTo>
                    <a:pt x="278101" y="315063"/>
                    <a:pt x="289061" y="309866"/>
                    <a:pt x="300038" y="304800"/>
                  </a:cubicBezTo>
                  <a:cubicBezTo>
                    <a:pt x="317658" y="296668"/>
                    <a:pt x="336199" y="287042"/>
                    <a:pt x="352425" y="276225"/>
                  </a:cubicBezTo>
                  <a:cubicBezTo>
                    <a:pt x="359029" y="271822"/>
                    <a:pt x="365575" y="267247"/>
                    <a:pt x="371475" y="261937"/>
                  </a:cubicBezTo>
                  <a:cubicBezTo>
                    <a:pt x="381487" y="252926"/>
                    <a:pt x="390525" y="242887"/>
                    <a:pt x="400050" y="233362"/>
                  </a:cubicBezTo>
                  <a:cubicBezTo>
                    <a:pt x="400603" y="231703"/>
                    <a:pt x="414338" y="192932"/>
                    <a:pt x="414338" y="185737"/>
                  </a:cubicBezTo>
                  <a:cubicBezTo>
                    <a:pt x="414338" y="174512"/>
                    <a:pt x="413311" y="162985"/>
                    <a:pt x="409575" y="152400"/>
                  </a:cubicBezTo>
                  <a:cubicBezTo>
                    <a:pt x="396747" y="116053"/>
                    <a:pt x="393462" y="107206"/>
                    <a:pt x="366713" y="90487"/>
                  </a:cubicBezTo>
                  <a:cubicBezTo>
                    <a:pt x="360693" y="86724"/>
                    <a:pt x="354255" y="83599"/>
                    <a:pt x="347663" y="80962"/>
                  </a:cubicBezTo>
                  <a:cubicBezTo>
                    <a:pt x="338341" y="77233"/>
                    <a:pt x="328613" y="74612"/>
                    <a:pt x="319088" y="71437"/>
                  </a:cubicBezTo>
                  <a:cubicBezTo>
                    <a:pt x="292100" y="73025"/>
                    <a:pt x="265038" y="73637"/>
                    <a:pt x="238125" y="76200"/>
                  </a:cubicBezTo>
                  <a:cubicBezTo>
                    <a:pt x="231609" y="76821"/>
                    <a:pt x="225465" y="79542"/>
                    <a:pt x="219075" y="80962"/>
                  </a:cubicBezTo>
                  <a:cubicBezTo>
                    <a:pt x="211173" y="82718"/>
                    <a:pt x="203200" y="84137"/>
                    <a:pt x="195263" y="85725"/>
                  </a:cubicBezTo>
                  <a:cubicBezTo>
                    <a:pt x="163481" y="77779"/>
                    <a:pt x="168868" y="85801"/>
                    <a:pt x="180975" y="33337"/>
                  </a:cubicBezTo>
                  <a:cubicBezTo>
                    <a:pt x="182262" y="27760"/>
                    <a:pt x="187940" y="24169"/>
                    <a:pt x="190500" y="19050"/>
                  </a:cubicBezTo>
                  <a:cubicBezTo>
                    <a:pt x="192745" y="14560"/>
                    <a:pt x="206375" y="3175"/>
                    <a:pt x="209550" y="0"/>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5" name="Forma libre: forma 174">
              <a:extLst>
                <a:ext uri="{FF2B5EF4-FFF2-40B4-BE49-F238E27FC236}">
                  <a16:creationId xmlns:a16="http://schemas.microsoft.com/office/drawing/2014/main" id="{EEF33D3C-8916-4023-B0DD-2A967537FF34}"/>
                </a:ext>
              </a:extLst>
            </p:cNvPr>
            <p:cNvSpPr/>
            <p:nvPr/>
          </p:nvSpPr>
          <p:spPr>
            <a:xfrm>
              <a:off x="2190749" y="4205288"/>
              <a:ext cx="197602" cy="207560"/>
            </a:xfrm>
            <a:custGeom>
              <a:avLst/>
              <a:gdLst>
                <a:gd name="connsiteX0" fmla="*/ 80963 w 105182"/>
                <a:gd name="connsiteY0" fmla="*/ 0 h 119062"/>
                <a:gd name="connsiteX1" fmla="*/ 80963 w 105182"/>
                <a:gd name="connsiteY1" fmla="*/ 0 h 119062"/>
                <a:gd name="connsiteX2" fmla="*/ 33338 w 105182"/>
                <a:gd name="connsiteY2" fmla="*/ 4762 h 119062"/>
                <a:gd name="connsiteX3" fmla="*/ 19050 w 105182"/>
                <a:gd name="connsiteY3" fmla="*/ 14287 h 119062"/>
                <a:gd name="connsiteX4" fmla="*/ 0 w 105182"/>
                <a:gd name="connsiteY4" fmla="*/ 52387 h 119062"/>
                <a:gd name="connsiteX5" fmla="*/ 9525 w 105182"/>
                <a:gd name="connsiteY5" fmla="*/ 100012 h 119062"/>
                <a:gd name="connsiteX6" fmla="*/ 19050 w 105182"/>
                <a:gd name="connsiteY6" fmla="*/ 114300 h 119062"/>
                <a:gd name="connsiteX7" fmla="*/ 38100 w 105182"/>
                <a:gd name="connsiteY7" fmla="*/ 119062 h 119062"/>
                <a:gd name="connsiteX8" fmla="*/ 76200 w 105182"/>
                <a:gd name="connsiteY8" fmla="*/ 114300 h 119062"/>
                <a:gd name="connsiteX9" fmla="*/ 90488 w 105182"/>
                <a:gd name="connsiteY9" fmla="*/ 109537 h 119062"/>
                <a:gd name="connsiteX10" fmla="*/ 100013 w 105182"/>
                <a:gd name="connsiteY10" fmla="*/ 95250 h 119062"/>
                <a:gd name="connsiteX11" fmla="*/ 104775 w 105182"/>
                <a:gd name="connsiteY11" fmla="*/ 80962 h 119062"/>
                <a:gd name="connsiteX12" fmla="*/ 66675 w 105182"/>
                <a:gd name="connsiteY12" fmla="*/ 66675 h 119062"/>
                <a:gd name="connsiteX13" fmla="*/ 38100 w 105182"/>
                <a:gd name="connsiteY13" fmla="*/ 57150 h 119062"/>
                <a:gd name="connsiteX14" fmla="*/ 42863 w 105182"/>
                <a:gd name="connsiteY14" fmla="*/ 42862 h 119062"/>
                <a:gd name="connsiteX15" fmla="*/ 76200 w 105182"/>
                <a:gd name="connsiteY15" fmla="*/ 19050 h 119062"/>
                <a:gd name="connsiteX16" fmla="*/ 80963 w 105182"/>
                <a:gd name="connsiteY16" fmla="*/ 0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82" h="119062">
                  <a:moveTo>
                    <a:pt x="80963" y="0"/>
                  </a:moveTo>
                  <a:lnTo>
                    <a:pt x="80963" y="0"/>
                  </a:lnTo>
                  <a:cubicBezTo>
                    <a:pt x="65088" y="1587"/>
                    <a:pt x="48884" y="1175"/>
                    <a:pt x="33338" y="4762"/>
                  </a:cubicBezTo>
                  <a:cubicBezTo>
                    <a:pt x="27761" y="6049"/>
                    <a:pt x="23097" y="10240"/>
                    <a:pt x="19050" y="14287"/>
                  </a:cubicBezTo>
                  <a:cubicBezTo>
                    <a:pt x="9539" y="23798"/>
                    <a:pt x="4547" y="41019"/>
                    <a:pt x="0" y="52387"/>
                  </a:cubicBezTo>
                  <a:cubicBezTo>
                    <a:pt x="1755" y="64669"/>
                    <a:pt x="2876" y="86714"/>
                    <a:pt x="9525" y="100012"/>
                  </a:cubicBezTo>
                  <a:cubicBezTo>
                    <a:pt x="12085" y="105132"/>
                    <a:pt x="14287" y="111125"/>
                    <a:pt x="19050" y="114300"/>
                  </a:cubicBezTo>
                  <a:cubicBezTo>
                    <a:pt x="24496" y="117931"/>
                    <a:pt x="31750" y="117475"/>
                    <a:pt x="38100" y="119062"/>
                  </a:cubicBezTo>
                  <a:cubicBezTo>
                    <a:pt x="50800" y="117475"/>
                    <a:pt x="63608" y="116590"/>
                    <a:pt x="76200" y="114300"/>
                  </a:cubicBezTo>
                  <a:cubicBezTo>
                    <a:pt x="81139" y="113402"/>
                    <a:pt x="86568" y="112673"/>
                    <a:pt x="90488" y="109537"/>
                  </a:cubicBezTo>
                  <a:cubicBezTo>
                    <a:pt x="94957" y="105961"/>
                    <a:pt x="96838" y="100012"/>
                    <a:pt x="100013" y="95250"/>
                  </a:cubicBezTo>
                  <a:cubicBezTo>
                    <a:pt x="101600" y="90487"/>
                    <a:pt x="106639" y="85623"/>
                    <a:pt x="104775" y="80962"/>
                  </a:cubicBezTo>
                  <a:cubicBezTo>
                    <a:pt x="100377" y="69967"/>
                    <a:pt x="72589" y="68288"/>
                    <a:pt x="66675" y="66675"/>
                  </a:cubicBezTo>
                  <a:cubicBezTo>
                    <a:pt x="56989" y="64033"/>
                    <a:pt x="38100" y="57150"/>
                    <a:pt x="38100" y="57150"/>
                  </a:cubicBezTo>
                  <a:cubicBezTo>
                    <a:pt x="39688" y="52387"/>
                    <a:pt x="40078" y="47039"/>
                    <a:pt x="42863" y="42862"/>
                  </a:cubicBezTo>
                  <a:cubicBezTo>
                    <a:pt x="53604" y="26751"/>
                    <a:pt x="60156" y="28218"/>
                    <a:pt x="76200" y="19050"/>
                  </a:cubicBezTo>
                  <a:cubicBezTo>
                    <a:pt x="94410" y="8645"/>
                    <a:pt x="80169" y="3175"/>
                    <a:pt x="80963" y="0"/>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6" name="Forma libre: forma 175">
              <a:extLst>
                <a:ext uri="{FF2B5EF4-FFF2-40B4-BE49-F238E27FC236}">
                  <a16:creationId xmlns:a16="http://schemas.microsoft.com/office/drawing/2014/main" id="{0C6A6C78-3E06-4F8A-A1C1-DA81ED68EC94}"/>
                </a:ext>
              </a:extLst>
            </p:cNvPr>
            <p:cNvSpPr/>
            <p:nvPr/>
          </p:nvSpPr>
          <p:spPr>
            <a:xfrm>
              <a:off x="1857151" y="3887472"/>
              <a:ext cx="279229" cy="207560"/>
            </a:xfrm>
            <a:custGeom>
              <a:avLst/>
              <a:gdLst>
                <a:gd name="connsiteX0" fmla="*/ 98254 w 193504"/>
                <a:gd name="connsiteY0" fmla="*/ 61913 h 161925"/>
                <a:gd name="connsiteX1" fmla="*/ 98254 w 193504"/>
                <a:gd name="connsiteY1" fmla="*/ 61913 h 161925"/>
                <a:gd name="connsiteX2" fmla="*/ 3004 w 193504"/>
                <a:gd name="connsiteY2" fmla="*/ 57150 h 161925"/>
                <a:gd name="connsiteX3" fmla="*/ 7767 w 193504"/>
                <a:gd name="connsiteY3" fmla="*/ 85725 h 161925"/>
                <a:gd name="connsiteX4" fmla="*/ 26817 w 193504"/>
                <a:gd name="connsiteY4" fmla="*/ 119063 h 161925"/>
                <a:gd name="connsiteX5" fmla="*/ 36342 w 193504"/>
                <a:gd name="connsiteY5" fmla="*/ 138113 h 161925"/>
                <a:gd name="connsiteX6" fmla="*/ 50629 w 193504"/>
                <a:gd name="connsiteY6" fmla="*/ 147638 h 161925"/>
                <a:gd name="connsiteX7" fmla="*/ 69679 w 193504"/>
                <a:gd name="connsiteY7" fmla="*/ 161925 h 161925"/>
                <a:gd name="connsiteX8" fmla="*/ 155404 w 193504"/>
                <a:gd name="connsiteY8" fmla="*/ 138113 h 161925"/>
                <a:gd name="connsiteX9" fmla="*/ 164929 w 193504"/>
                <a:gd name="connsiteY9" fmla="*/ 119063 h 161925"/>
                <a:gd name="connsiteX10" fmla="*/ 174454 w 193504"/>
                <a:gd name="connsiteY10" fmla="*/ 80963 h 161925"/>
                <a:gd name="connsiteX11" fmla="*/ 193504 w 193504"/>
                <a:gd name="connsiteY11" fmla="*/ 85725 h 161925"/>
                <a:gd name="connsiteX12" fmla="*/ 174454 w 193504"/>
                <a:gd name="connsiteY12" fmla="*/ 90488 h 161925"/>
                <a:gd name="connsiteX13" fmla="*/ 155404 w 193504"/>
                <a:gd name="connsiteY13" fmla="*/ 38100 h 161925"/>
                <a:gd name="connsiteX14" fmla="*/ 141117 w 193504"/>
                <a:gd name="connsiteY14" fmla="*/ 4763 h 161925"/>
                <a:gd name="connsiteX15" fmla="*/ 122067 w 193504"/>
                <a:gd name="connsiteY15" fmla="*/ 0 h 161925"/>
                <a:gd name="connsiteX16" fmla="*/ 83967 w 193504"/>
                <a:gd name="connsiteY16" fmla="*/ 9525 h 161925"/>
                <a:gd name="connsiteX17" fmla="*/ 74442 w 193504"/>
                <a:gd name="connsiteY17" fmla="*/ 28575 h 161925"/>
                <a:gd name="connsiteX18" fmla="*/ 31579 w 193504"/>
                <a:gd name="connsiteY18" fmla="*/ 42863 h 161925"/>
                <a:gd name="connsiteX19" fmla="*/ 36342 w 193504"/>
                <a:gd name="connsiteY19" fmla="*/ 85725 h 161925"/>
                <a:gd name="connsiteX20" fmla="*/ 41104 w 193504"/>
                <a:gd name="connsiteY20" fmla="*/ 104775 h 161925"/>
                <a:gd name="connsiteX21" fmla="*/ 74442 w 193504"/>
                <a:gd name="connsiteY21" fmla="*/ 90488 h 161925"/>
                <a:gd name="connsiteX22" fmla="*/ 93492 w 193504"/>
                <a:gd name="connsiteY22" fmla="*/ 71438 h 161925"/>
                <a:gd name="connsiteX23" fmla="*/ 98254 w 193504"/>
                <a:gd name="connsiteY23" fmla="*/ 619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504" h="161925">
                  <a:moveTo>
                    <a:pt x="98254" y="61913"/>
                  </a:moveTo>
                  <a:lnTo>
                    <a:pt x="98254" y="61913"/>
                  </a:lnTo>
                  <a:cubicBezTo>
                    <a:pt x="75191" y="56788"/>
                    <a:pt x="25741" y="41235"/>
                    <a:pt x="3004" y="57150"/>
                  </a:cubicBezTo>
                  <a:cubicBezTo>
                    <a:pt x="-4907" y="62688"/>
                    <a:pt x="4992" y="76476"/>
                    <a:pt x="7767" y="85725"/>
                  </a:cubicBezTo>
                  <a:cubicBezTo>
                    <a:pt x="12312" y="100873"/>
                    <a:pt x="19433" y="106141"/>
                    <a:pt x="26817" y="119063"/>
                  </a:cubicBezTo>
                  <a:cubicBezTo>
                    <a:pt x="30339" y="125227"/>
                    <a:pt x="31797" y="132659"/>
                    <a:pt x="36342" y="138113"/>
                  </a:cubicBezTo>
                  <a:cubicBezTo>
                    <a:pt x="40006" y="142510"/>
                    <a:pt x="45971" y="144311"/>
                    <a:pt x="50629" y="147638"/>
                  </a:cubicBezTo>
                  <a:cubicBezTo>
                    <a:pt x="57088" y="152252"/>
                    <a:pt x="63329" y="157163"/>
                    <a:pt x="69679" y="161925"/>
                  </a:cubicBezTo>
                  <a:cubicBezTo>
                    <a:pt x="115545" y="158397"/>
                    <a:pt x="128287" y="169105"/>
                    <a:pt x="155404" y="138113"/>
                  </a:cubicBezTo>
                  <a:cubicBezTo>
                    <a:pt x="160079" y="132770"/>
                    <a:pt x="162684" y="125798"/>
                    <a:pt x="164929" y="119063"/>
                  </a:cubicBezTo>
                  <a:cubicBezTo>
                    <a:pt x="169069" y="106644"/>
                    <a:pt x="174454" y="80963"/>
                    <a:pt x="174454" y="80963"/>
                  </a:cubicBezTo>
                  <a:cubicBezTo>
                    <a:pt x="180804" y="82550"/>
                    <a:pt x="193504" y="79180"/>
                    <a:pt x="193504" y="85725"/>
                  </a:cubicBezTo>
                  <a:cubicBezTo>
                    <a:pt x="193504" y="92270"/>
                    <a:pt x="178543" y="95599"/>
                    <a:pt x="174454" y="90488"/>
                  </a:cubicBezTo>
                  <a:cubicBezTo>
                    <a:pt x="162846" y="75978"/>
                    <a:pt x="161280" y="55728"/>
                    <a:pt x="155404" y="38100"/>
                  </a:cubicBezTo>
                  <a:cubicBezTo>
                    <a:pt x="151990" y="27857"/>
                    <a:pt x="151880" y="11939"/>
                    <a:pt x="141117" y="4763"/>
                  </a:cubicBezTo>
                  <a:cubicBezTo>
                    <a:pt x="135671" y="1132"/>
                    <a:pt x="128417" y="1588"/>
                    <a:pt x="122067" y="0"/>
                  </a:cubicBezTo>
                  <a:cubicBezTo>
                    <a:pt x="109367" y="3175"/>
                    <a:pt x="95192" y="2790"/>
                    <a:pt x="83967" y="9525"/>
                  </a:cubicBezTo>
                  <a:cubicBezTo>
                    <a:pt x="77879" y="13178"/>
                    <a:pt x="78987" y="23121"/>
                    <a:pt x="74442" y="28575"/>
                  </a:cubicBezTo>
                  <a:cubicBezTo>
                    <a:pt x="63641" y="41536"/>
                    <a:pt x="46363" y="40399"/>
                    <a:pt x="31579" y="42863"/>
                  </a:cubicBezTo>
                  <a:cubicBezTo>
                    <a:pt x="33167" y="57150"/>
                    <a:pt x="34156" y="71517"/>
                    <a:pt x="36342" y="85725"/>
                  </a:cubicBezTo>
                  <a:cubicBezTo>
                    <a:pt x="37337" y="92194"/>
                    <a:pt x="34609" y="103963"/>
                    <a:pt x="41104" y="104775"/>
                  </a:cubicBezTo>
                  <a:cubicBezTo>
                    <a:pt x="53101" y="106275"/>
                    <a:pt x="63329" y="95250"/>
                    <a:pt x="74442" y="90488"/>
                  </a:cubicBezTo>
                  <a:cubicBezTo>
                    <a:pt x="80792" y="84138"/>
                    <a:pt x="87648" y="78256"/>
                    <a:pt x="93492" y="71438"/>
                  </a:cubicBezTo>
                  <a:cubicBezTo>
                    <a:pt x="125803" y="33742"/>
                    <a:pt x="97460" y="63501"/>
                    <a:pt x="98254" y="61913"/>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9" name="Grupo 178">
            <a:extLst>
              <a:ext uri="{FF2B5EF4-FFF2-40B4-BE49-F238E27FC236}">
                <a16:creationId xmlns:a16="http://schemas.microsoft.com/office/drawing/2014/main" id="{CCB249EC-E19E-423B-8554-06AA7301F722}"/>
              </a:ext>
            </a:extLst>
          </p:cNvPr>
          <p:cNvGrpSpPr/>
          <p:nvPr/>
        </p:nvGrpSpPr>
        <p:grpSpPr>
          <a:xfrm>
            <a:off x="9456439" y="3869094"/>
            <a:ext cx="2735561" cy="2681056"/>
            <a:chOff x="667385" y="3214236"/>
            <a:chExt cx="2901223" cy="2901223"/>
          </a:xfrm>
        </p:grpSpPr>
        <p:pic>
          <p:nvPicPr>
            <p:cNvPr id="180" name="Picture 2" descr="Marcos para fotos: Marcos para fotos de princesas y superhéroes | Princesas  disney, Princesas, Princesas animadas">
              <a:extLst>
                <a:ext uri="{FF2B5EF4-FFF2-40B4-BE49-F238E27FC236}">
                  <a16:creationId xmlns:a16="http://schemas.microsoft.com/office/drawing/2014/main" id="{328D21F8-14A6-4A19-BB4D-9A0C14106D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385" y="3214236"/>
              <a:ext cx="2901223" cy="2901223"/>
            </a:xfrm>
            <a:prstGeom prst="rect">
              <a:avLst/>
            </a:prstGeom>
            <a:noFill/>
            <a:extLst>
              <a:ext uri="{909E8E84-426E-40DD-AFC4-6F175D3DCCD1}">
                <a14:hiddenFill xmlns:a14="http://schemas.microsoft.com/office/drawing/2010/main">
                  <a:solidFill>
                    <a:srgbClr val="FFFFFF"/>
                  </a:solidFill>
                </a14:hiddenFill>
              </a:ext>
            </a:extLst>
          </p:spPr>
        </p:pic>
        <p:sp>
          <p:nvSpPr>
            <p:cNvPr id="181" name="Forma libre: forma 180">
              <a:extLst>
                <a:ext uri="{FF2B5EF4-FFF2-40B4-BE49-F238E27FC236}">
                  <a16:creationId xmlns:a16="http://schemas.microsoft.com/office/drawing/2014/main" id="{5C0C2FEE-1666-4582-BB13-3A3258E18896}"/>
                </a:ext>
              </a:extLst>
            </p:cNvPr>
            <p:cNvSpPr/>
            <p:nvPr/>
          </p:nvSpPr>
          <p:spPr>
            <a:xfrm>
              <a:off x="2117996" y="4725480"/>
              <a:ext cx="270355" cy="245265"/>
            </a:xfrm>
            <a:custGeom>
              <a:avLst/>
              <a:gdLst>
                <a:gd name="connsiteX0" fmla="*/ 31898 w 393405"/>
                <a:gd name="connsiteY0" fmla="*/ 0 h 330807"/>
                <a:gd name="connsiteX1" fmla="*/ 31898 w 393405"/>
                <a:gd name="connsiteY1" fmla="*/ 0 h 330807"/>
                <a:gd name="connsiteX2" fmla="*/ 116958 w 393405"/>
                <a:gd name="connsiteY2" fmla="*/ 63795 h 330807"/>
                <a:gd name="connsiteX3" fmla="*/ 202019 w 393405"/>
                <a:gd name="connsiteY3" fmla="*/ 116958 h 330807"/>
                <a:gd name="connsiteX4" fmla="*/ 244549 w 393405"/>
                <a:gd name="connsiteY4" fmla="*/ 159488 h 330807"/>
                <a:gd name="connsiteX5" fmla="*/ 329609 w 393405"/>
                <a:gd name="connsiteY5" fmla="*/ 212651 h 330807"/>
                <a:gd name="connsiteX6" fmla="*/ 393405 w 393405"/>
                <a:gd name="connsiteY6" fmla="*/ 223283 h 330807"/>
                <a:gd name="connsiteX7" fmla="*/ 350875 w 393405"/>
                <a:gd name="connsiteY7" fmla="*/ 265814 h 330807"/>
                <a:gd name="connsiteX8" fmla="*/ 244549 w 393405"/>
                <a:gd name="connsiteY8" fmla="*/ 297711 h 330807"/>
                <a:gd name="connsiteX9" fmla="*/ 127591 w 393405"/>
                <a:gd name="connsiteY9" fmla="*/ 318977 h 330807"/>
                <a:gd name="connsiteX10" fmla="*/ 95693 w 393405"/>
                <a:gd name="connsiteY10" fmla="*/ 329609 h 330807"/>
                <a:gd name="connsiteX11" fmla="*/ 53163 w 393405"/>
                <a:gd name="connsiteY11" fmla="*/ 223283 h 330807"/>
                <a:gd name="connsiteX12" fmla="*/ 10633 w 393405"/>
                <a:gd name="connsiteY12" fmla="*/ 148856 h 330807"/>
                <a:gd name="connsiteX13" fmla="*/ 0 w 393405"/>
                <a:gd name="connsiteY13" fmla="*/ 106325 h 330807"/>
                <a:gd name="connsiteX14" fmla="*/ 42530 w 393405"/>
                <a:gd name="connsiteY14" fmla="*/ 42530 h 330807"/>
                <a:gd name="connsiteX15" fmla="*/ 31898 w 393405"/>
                <a:gd name="connsiteY15" fmla="*/ 0 h 33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3405" h="330807">
                  <a:moveTo>
                    <a:pt x="31898" y="0"/>
                  </a:moveTo>
                  <a:lnTo>
                    <a:pt x="31898" y="0"/>
                  </a:lnTo>
                  <a:cubicBezTo>
                    <a:pt x="60251" y="21265"/>
                    <a:pt x="87469" y="44136"/>
                    <a:pt x="116958" y="63795"/>
                  </a:cubicBezTo>
                  <a:cubicBezTo>
                    <a:pt x="192417" y="114101"/>
                    <a:pt x="127715" y="51942"/>
                    <a:pt x="202019" y="116958"/>
                  </a:cubicBezTo>
                  <a:cubicBezTo>
                    <a:pt x="217107" y="130160"/>
                    <a:pt x="229461" y="146286"/>
                    <a:pt x="244549" y="159488"/>
                  </a:cubicBezTo>
                  <a:cubicBezTo>
                    <a:pt x="265054" y="177430"/>
                    <a:pt x="302270" y="204449"/>
                    <a:pt x="329609" y="212651"/>
                  </a:cubicBezTo>
                  <a:cubicBezTo>
                    <a:pt x="350258" y="218846"/>
                    <a:pt x="372140" y="219739"/>
                    <a:pt x="393405" y="223283"/>
                  </a:cubicBezTo>
                  <a:cubicBezTo>
                    <a:pt x="379228" y="237460"/>
                    <a:pt x="367557" y="254693"/>
                    <a:pt x="350875" y="265814"/>
                  </a:cubicBezTo>
                  <a:cubicBezTo>
                    <a:pt x="319102" y="286996"/>
                    <a:pt x="280287" y="289769"/>
                    <a:pt x="244549" y="297711"/>
                  </a:cubicBezTo>
                  <a:cubicBezTo>
                    <a:pt x="154298" y="317767"/>
                    <a:pt x="256630" y="300542"/>
                    <a:pt x="127591" y="318977"/>
                  </a:cubicBezTo>
                  <a:cubicBezTo>
                    <a:pt x="116958" y="322521"/>
                    <a:pt x="105717" y="334621"/>
                    <a:pt x="95693" y="329609"/>
                  </a:cubicBezTo>
                  <a:cubicBezTo>
                    <a:pt x="53568" y="308546"/>
                    <a:pt x="63416" y="257460"/>
                    <a:pt x="53163" y="223283"/>
                  </a:cubicBezTo>
                  <a:cubicBezTo>
                    <a:pt x="45805" y="198755"/>
                    <a:pt x="24871" y="170213"/>
                    <a:pt x="10633" y="148856"/>
                  </a:cubicBezTo>
                  <a:cubicBezTo>
                    <a:pt x="7089" y="134679"/>
                    <a:pt x="0" y="120938"/>
                    <a:pt x="0" y="106325"/>
                  </a:cubicBezTo>
                  <a:cubicBezTo>
                    <a:pt x="0" y="78411"/>
                    <a:pt x="23354" y="57871"/>
                    <a:pt x="42530" y="42530"/>
                  </a:cubicBezTo>
                  <a:cubicBezTo>
                    <a:pt x="48719" y="37579"/>
                    <a:pt x="33670" y="7088"/>
                    <a:pt x="31898" y="0"/>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2" name="Forma libre: forma 181">
              <a:extLst>
                <a:ext uri="{FF2B5EF4-FFF2-40B4-BE49-F238E27FC236}">
                  <a16:creationId xmlns:a16="http://schemas.microsoft.com/office/drawing/2014/main" id="{BF0D244D-EAFE-47FD-848E-8B03A3DA405F}"/>
                </a:ext>
              </a:extLst>
            </p:cNvPr>
            <p:cNvSpPr/>
            <p:nvPr/>
          </p:nvSpPr>
          <p:spPr>
            <a:xfrm>
              <a:off x="1308827" y="5482324"/>
              <a:ext cx="291408" cy="290512"/>
            </a:xfrm>
            <a:custGeom>
              <a:avLst/>
              <a:gdLst>
                <a:gd name="connsiteX0" fmla="*/ 43724 w 291408"/>
                <a:gd name="connsiteY0" fmla="*/ 0 h 290512"/>
                <a:gd name="connsiteX1" fmla="*/ 43724 w 291408"/>
                <a:gd name="connsiteY1" fmla="*/ 0 h 290512"/>
                <a:gd name="connsiteX2" fmla="*/ 861 w 291408"/>
                <a:gd name="connsiteY2" fmla="*/ 147637 h 290512"/>
                <a:gd name="connsiteX3" fmla="*/ 5624 w 291408"/>
                <a:gd name="connsiteY3" fmla="*/ 190500 h 290512"/>
                <a:gd name="connsiteX4" fmla="*/ 29436 w 291408"/>
                <a:gd name="connsiteY4" fmla="*/ 238125 h 290512"/>
                <a:gd name="connsiteX5" fmla="*/ 124686 w 291408"/>
                <a:gd name="connsiteY5" fmla="*/ 285750 h 290512"/>
                <a:gd name="connsiteX6" fmla="*/ 191361 w 291408"/>
                <a:gd name="connsiteY6" fmla="*/ 290512 h 290512"/>
                <a:gd name="connsiteX7" fmla="*/ 262799 w 291408"/>
                <a:gd name="connsiteY7" fmla="*/ 280987 h 290512"/>
                <a:gd name="connsiteX8" fmla="*/ 272324 w 291408"/>
                <a:gd name="connsiteY8" fmla="*/ 266700 h 290512"/>
                <a:gd name="connsiteX9" fmla="*/ 286611 w 291408"/>
                <a:gd name="connsiteY9" fmla="*/ 223837 h 290512"/>
                <a:gd name="connsiteX10" fmla="*/ 281849 w 291408"/>
                <a:gd name="connsiteY10" fmla="*/ 128587 h 290512"/>
                <a:gd name="connsiteX11" fmla="*/ 272324 w 291408"/>
                <a:gd name="connsiteY11" fmla="*/ 114300 h 290512"/>
                <a:gd name="connsiteX12" fmla="*/ 267561 w 291408"/>
                <a:gd name="connsiteY12" fmla="*/ 95250 h 290512"/>
                <a:gd name="connsiteX13" fmla="*/ 210411 w 291408"/>
                <a:gd name="connsiteY13" fmla="*/ 61912 h 290512"/>
                <a:gd name="connsiteX14" fmla="*/ 110399 w 291408"/>
                <a:gd name="connsiteY14" fmla="*/ 47625 h 290512"/>
                <a:gd name="connsiteX15" fmla="*/ 91349 w 291408"/>
                <a:gd name="connsiteY15" fmla="*/ 42862 h 290512"/>
                <a:gd name="connsiteX16" fmla="*/ 62774 w 291408"/>
                <a:gd name="connsiteY16" fmla="*/ 9525 h 290512"/>
                <a:gd name="connsiteX17" fmla="*/ 43724 w 291408"/>
                <a:gd name="connsiteY17" fmla="*/ 0 h 2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08" h="290512">
                  <a:moveTo>
                    <a:pt x="43724" y="0"/>
                  </a:moveTo>
                  <a:lnTo>
                    <a:pt x="43724" y="0"/>
                  </a:lnTo>
                  <a:cubicBezTo>
                    <a:pt x="29436" y="49212"/>
                    <a:pt x="10911" y="97388"/>
                    <a:pt x="861" y="147637"/>
                  </a:cubicBezTo>
                  <a:cubicBezTo>
                    <a:pt x="-1958" y="161733"/>
                    <a:pt x="2805" y="176404"/>
                    <a:pt x="5624" y="190500"/>
                  </a:cubicBezTo>
                  <a:cubicBezTo>
                    <a:pt x="7938" y="202069"/>
                    <a:pt x="16810" y="230440"/>
                    <a:pt x="29436" y="238125"/>
                  </a:cubicBezTo>
                  <a:cubicBezTo>
                    <a:pt x="59758" y="256582"/>
                    <a:pt x="90912" y="274823"/>
                    <a:pt x="124686" y="285750"/>
                  </a:cubicBezTo>
                  <a:cubicBezTo>
                    <a:pt x="145886" y="292609"/>
                    <a:pt x="169136" y="288925"/>
                    <a:pt x="191361" y="290512"/>
                  </a:cubicBezTo>
                  <a:cubicBezTo>
                    <a:pt x="215174" y="287337"/>
                    <a:pt x="239752" y="287765"/>
                    <a:pt x="262799" y="280987"/>
                  </a:cubicBezTo>
                  <a:cubicBezTo>
                    <a:pt x="268290" y="279372"/>
                    <a:pt x="270123" y="271983"/>
                    <a:pt x="272324" y="266700"/>
                  </a:cubicBezTo>
                  <a:cubicBezTo>
                    <a:pt x="278116" y="252798"/>
                    <a:pt x="281849" y="238125"/>
                    <a:pt x="286611" y="223837"/>
                  </a:cubicBezTo>
                  <a:cubicBezTo>
                    <a:pt x="290988" y="175694"/>
                    <a:pt x="296606" y="172858"/>
                    <a:pt x="281849" y="128587"/>
                  </a:cubicBezTo>
                  <a:cubicBezTo>
                    <a:pt x="280039" y="123157"/>
                    <a:pt x="275499" y="119062"/>
                    <a:pt x="272324" y="114300"/>
                  </a:cubicBezTo>
                  <a:cubicBezTo>
                    <a:pt x="270736" y="107950"/>
                    <a:pt x="271315" y="100612"/>
                    <a:pt x="267561" y="95250"/>
                  </a:cubicBezTo>
                  <a:cubicBezTo>
                    <a:pt x="243403" y="60740"/>
                    <a:pt x="244212" y="68250"/>
                    <a:pt x="210411" y="61912"/>
                  </a:cubicBezTo>
                  <a:cubicBezTo>
                    <a:pt x="137210" y="48186"/>
                    <a:pt x="187988" y="54678"/>
                    <a:pt x="110399" y="47625"/>
                  </a:cubicBezTo>
                  <a:cubicBezTo>
                    <a:pt x="104049" y="46037"/>
                    <a:pt x="97032" y="46109"/>
                    <a:pt x="91349" y="42862"/>
                  </a:cubicBezTo>
                  <a:cubicBezTo>
                    <a:pt x="74316" y="33129"/>
                    <a:pt x="77722" y="21982"/>
                    <a:pt x="62774" y="9525"/>
                  </a:cubicBezTo>
                  <a:cubicBezTo>
                    <a:pt x="55854" y="3758"/>
                    <a:pt x="46899" y="1587"/>
                    <a:pt x="43724" y="0"/>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Forma libre: forma 182">
              <a:extLst>
                <a:ext uri="{FF2B5EF4-FFF2-40B4-BE49-F238E27FC236}">
                  <a16:creationId xmlns:a16="http://schemas.microsoft.com/office/drawing/2014/main" id="{E7B58BC0-87CF-4E24-807B-619E3FD3F705}"/>
                </a:ext>
              </a:extLst>
            </p:cNvPr>
            <p:cNvSpPr/>
            <p:nvPr/>
          </p:nvSpPr>
          <p:spPr>
            <a:xfrm>
              <a:off x="1877807" y="5182112"/>
              <a:ext cx="378467" cy="295436"/>
            </a:xfrm>
            <a:custGeom>
              <a:avLst/>
              <a:gdLst>
                <a:gd name="connsiteX0" fmla="*/ 206984 w 378467"/>
                <a:gd name="connsiteY0" fmla="*/ 4923 h 295436"/>
                <a:gd name="connsiteX1" fmla="*/ 206984 w 378467"/>
                <a:gd name="connsiteY1" fmla="*/ 4923 h 295436"/>
                <a:gd name="connsiteX2" fmla="*/ 2197 w 378467"/>
                <a:gd name="connsiteY2" fmla="*/ 181136 h 295436"/>
                <a:gd name="connsiteX3" fmla="*/ 21247 w 378467"/>
                <a:gd name="connsiteY3" fmla="*/ 214473 h 295436"/>
                <a:gd name="connsiteX4" fmla="*/ 135547 w 378467"/>
                <a:gd name="connsiteY4" fmla="*/ 276386 h 295436"/>
                <a:gd name="connsiteX5" fmla="*/ 202222 w 378467"/>
                <a:gd name="connsiteY5" fmla="*/ 295436 h 295436"/>
                <a:gd name="connsiteX6" fmla="*/ 278422 w 378467"/>
                <a:gd name="connsiteY6" fmla="*/ 281148 h 295436"/>
                <a:gd name="connsiteX7" fmla="*/ 335572 w 378467"/>
                <a:gd name="connsiteY7" fmla="*/ 252573 h 295436"/>
                <a:gd name="connsiteX8" fmla="*/ 364147 w 378467"/>
                <a:gd name="connsiteY8" fmla="*/ 214473 h 295436"/>
                <a:gd name="connsiteX9" fmla="*/ 378434 w 378467"/>
                <a:gd name="connsiteY9" fmla="*/ 152561 h 295436"/>
                <a:gd name="connsiteX10" fmla="*/ 368909 w 378467"/>
                <a:gd name="connsiteY10" fmla="*/ 90648 h 295436"/>
                <a:gd name="connsiteX11" fmla="*/ 326047 w 378467"/>
                <a:gd name="connsiteY11" fmla="*/ 57311 h 295436"/>
                <a:gd name="connsiteX12" fmla="*/ 302234 w 378467"/>
                <a:gd name="connsiteY12" fmla="*/ 43023 h 295436"/>
                <a:gd name="connsiteX13" fmla="*/ 283184 w 378467"/>
                <a:gd name="connsiteY13" fmla="*/ 33498 h 295436"/>
                <a:gd name="connsiteX14" fmla="*/ 268897 w 378467"/>
                <a:gd name="connsiteY14" fmla="*/ 23973 h 295436"/>
                <a:gd name="connsiteX15" fmla="*/ 249847 w 378467"/>
                <a:gd name="connsiteY15" fmla="*/ 9686 h 295436"/>
                <a:gd name="connsiteX16" fmla="*/ 216509 w 378467"/>
                <a:gd name="connsiteY16" fmla="*/ 161 h 295436"/>
                <a:gd name="connsiteX17" fmla="*/ 206984 w 378467"/>
                <a:gd name="connsiteY17" fmla="*/ 4923 h 29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467" h="295436">
                  <a:moveTo>
                    <a:pt x="206984" y="4923"/>
                  </a:moveTo>
                  <a:lnTo>
                    <a:pt x="206984" y="4923"/>
                  </a:lnTo>
                  <a:cubicBezTo>
                    <a:pt x="138722" y="63661"/>
                    <a:pt x="61931" y="113744"/>
                    <a:pt x="2197" y="181136"/>
                  </a:cubicBezTo>
                  <a:cubicBezTo>
                    <a:pt x="-6292" y="190714"/>
                    <a:pt x="11910" y="205719"/>
                    <a:pt x="21247" y="214473"/>
                  </a:cubicBezTo>
                  <a:cubicBezTo>
                    <a:pt x="59636" y="250462"/>
                    <a:pt x="89652" y="255988"/>
                    <a:pt x="135547" y="276386"/>
                  </a:cubicBezTo>
                  <a:cubicBezTo>
                    <a:pt x="182528" y="297267"/>
                    <a:pt x="145192" y="288306"/>
                    <a:pt x="202222" y="295436"/>
                  </a:cubicBezTo>
                  <a:cubicBezTo>
                    <a:pt x="274086" y="288902"/>
                    <a:pt x="232983" y="297671"/>
                    <a:pt x="278422" y="281148"/>
                  </a:cubicBezTo>
                  <a:cubicBezTo>
                    <a:pt x="302769" y="272295"/>
                    <a:pt x="315846" y="272299"/>
                    <a:pt x="335572" y="252573"/>
                  </a:cubicBezTo>
                  <a:cubicBezTo>
                    <a:pt x="346797" y="241348"/>
                    <a:pt x="354622" y="227173"/>
                    <a:pt x="364147" y="214473"/>
                  </a:cubicBezTo>
                  <a:cubicBezTo>
                    <a:pt x="367466" y="202858"/>
                    <a:pt x="379174" y="166628"/>
                    <a:pt x="378434" y="152561"/>
                  </a:cubicBezTo>
                  <a:cubicBezTo>
                    <a:pt x="377336" y="131709"/>
                    <a:pt x="378972" y="108944"/>
                    <a:pt x="368909" y="90648"/>
                  </a:cubicBezTo>
                  <a:cubicBezTo>
                    <a:pt x="360186" y="74788"/>
                    <a:pt x="341568" y="66623"/>
                    <a:pt x="326047" y="57311"/>
                  </a:cubicBezTo>
                  <a:cubicBezTo>
                    <a:pt x="318109" y="52548"/>
                    <a:pt x="310326" y="47519"/>
                    <a:pt x="302234" y="43023"/>
                  </a:cubicBezTo>
                  <a:cubicBezTo>
                    <a:pt x="296028" y="39575"/>
                    <a:pt x="289348" y="37020"/>
                    <a:pt x="283184" y="33498"/>
                  </a:cubicBezTo>
                  <a:cubicBezTo>
                    <a:pt x="278214" y="30658"/>
                    <a:pt x="273555" y="27300"/>
                    <a:pt x="268897" y="23973"/>
                  </a:cubicBezTo>
                  <a:cubicBezTo>
                    <a:pt x="262438" y="19359"/>
                    <a:pt x="256739" y="13624"/>
                    <a:pt x="249847" y="9686"/>
                  </a:cubicBezTo>
                  <a:cubicBezTo>
                    <a:pt x="243421" y="6014"/>
                    <a:pt x="222083" y="2019"/>
                    <a:pt x="216509" y="161"/>
                  </a:cubicBezTo>
                  <a:cubicBezTo>
                    <a:pt x="213141" y="-962"/>
                    <a:pt x="208572" y="4129"/>
                    <a:pt x="206984" y="4923"/>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4" name="Forma libre: forma 183">
              <a:extLst>
                <a:ext uri="{FF2B5EF4-FFF2-40B4-BE49-F238E27FC236}">
                  <a16:creationId xmlns:a16="http://schemas.microsoft.com/office/drawing/2014/main" id="{4703FC6E-F6FD-4EA9-A28B-A63EBBB7FDC5}"/>
                </a:ext>
              </a:extLst>
            </p:cNvPr>
            <p:cNvSpPr/>
            <p:nvPr/>
          </p:nvSpPr>
          <p:spPr>
            <a:xfrm>
              <a:off x="2447925" y="5481638"/>
              <a:ext cx="414338" cy="338137"/>
            </a:xfrm>
            <a:custGeom>
              <a:avLst/>
              <a:gdLst>
                <a:gd name="connsiteX0" fmla="*/ 209550 w 414338"/>
                <a:gd name="connsiteY0" fmla="*/ 0 h 338137"/>
                <a:gd name="connsiteX1" fmla="*/ 209550 w 414338"/>
                <a:gd name="connsiteY1" fmla="*/ 0 h 338137"/>
                <a:gd name="connsiteX2" fmla="*/ 9525 w 414338"/>
                <a:gd name="connsiteY2" fmla="*/ 100012 h 338137"/>
                <a:gd name="connsiteX3" fmla="*/ 0 w 414338"/>
                <a:gd name="connsiteY3" fmla="*/ 133350 h 338137"/>
                <a:gd name="connsiteX4" fmla="*/ 14288 w 414338"/>
                <a:gd name="connsiteY4" fmla="*/ 252412 h 338137"/>
                <a:gd name="connsiteX5" fmla="*/ 42863 w 414338"/>
                <a:gd name="connsiteY5" fmla="*/ 285750 h 338137"/>
                <a:gd name="connsiteX6" fmla="*/ 109538 w 414338"/>
                <a:gd name="connsiteY6" fmla="*/ 328612 h 338137"/>
                <a:gd name="connsiteX7" fmla="*/ 142875 w 414338"/>
                <a:gd name="connsiteY7" fmla="*/ 338137 h 338137"/>
                <a:gd name="connsiteX8" fmla="*/ 219075 w 414338"/>
                <a:gd name="connsiteY8" fmla="*/ 333375 h 338137"/>
                <a:gd name="connsiteX9" fmla="*/ 266700 w 414338"/>
                <a:gd name="connsiteY9" fmla="*/ 319087 h 338137"/>
                <a:gd name="connsiteX10" fmla="*/ 300038 w 414338"/>
                <a:gd name="connsiteY10" fmla="*/ 304800 h 338137"/>
                <a:gd name="connsiteX11" fmla="*/ 352425 w 414338"/>
                <a:gd name="connsiteY11" fmla="*/ 276225 h 338137"/>
                <a:gd name="connsiteX12" fmla="*/ 371475 w 414338"/>
                <a:gd name="connsiteY12" fmla="*/ 261937 h 338137"/>
                <a:gd name="connsiteX13" fmla="*/ 400050 w 414338"/>
                <a:gd name="connsiteY13" fmla="*/ 233362 h 338137"/>
                <a:gd name="connsiteX14" fmla="*/ 414338 w 414338"/>
                <a:gd name="connsiteY14" fmla="*/ 185737 h 338137"/>
                <a:gd name="connsiteX15" fmla="*/ 409575 w 414338"/>
                <a:gd name="connsiteY15" fmla="*/ 152400 h 338137"/>
                <a:gd name="connsiteX16" fmla="*/ 366713 w 414338"/>
                <a:gd name="connsiteY16" fmla="*/ 90487 h 338137"/>
                <a:gd name="connsiteX17" fmla="*/ 347663 w 414338"/>
                <a:gd name="connsiteY17" fmla="*/ 80962 h 338137"/>
                <a:gd name="connsiteX18" fmla="*/ 319088 w 414338"/>
                <a:gd name="connsiteY18" fmla="*/ 71437 h 338137"/>
                <a:gd name="connsiteX19" fmla="*/ 238125 w 414338"/>
                <a:gd name="connsiteY19" fmla="*/ 76200 h 338137"/>
                <a:gd name="connsiteX20" fmla="*/ 219075 w 414338"/>
                <a:gd name="connsiteY20" fmla="*/ 80962 h 338137"/>
                <a:gd name="connsiteX21" fmla="*/ 195263 w 414338"/>
                <a:gd name="connsiteY21" fmla="*/ 85725 h 338137"/>
                <a:gd name="connsiteX22" fmla="*/ 180975 w 414338"/>
                <a:gd name="connsiteY22" fmla="*/ 33337 h 338137"/>
                <a:gd name="connsiteX23" fmla="*/ 190500 w 414338"/>
                <a:gd name="connsiteY23" fmla="*/ 19050 h 338137"/>
                <a:gd name="connsiteX24" fmla="*/ 209550 w 414338"/>
                <a:gd name="connsiteY24" fmla="*/ 0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4338" h="338137">
                  <a:moveTo>
                    <a:pt x="209550" y="0"/>
                  </a:moveTo>
                  <a:lnTo>
                    <a:pt x="209550" y="0"/>
                  </a:lnTo>
                  <a:cubicBezTo>
                    <a:pt x="67885" y="40476"/>
                    <a:pt x="57796" y="3471"/>
                    <a:pt x="9525" y="100012"/>
                  </a:cubicBezTo>
                  <a:cubicBezTo>
                    <a:pt x="4356" y="110349"/>
                    <a:pt x="3175" y="122237"/>
                    <a:pt x="0" y="133350"/>
                  </a:cubicBezTo>
                  <a:cubicBezTo>
                    <a:pt x="4763" y="173037"/>
                    <a:pt x="3466" y="213933"/>
                    <a:pt x="14288" y="252412"/>
                  </a:cubicBezTo>
                  <a:cubicBezTo>
                    <a:pt x="18251" y="266501"/>
                    <a:pt x="32108" y="275823"/>
                    <a:pt x="42863" y="285750"/>
                  </a:cubicBezTo>
                  <a:cubicBezTo>
                    <a:pt x="54212" y="296226"/>
                    <a:pt x="94713" y="322258"/>
                    <a:pt x="109538" y="328612"/>
                  </a:cubicBezTo>
                  <a:cubicBezTo>
                    <a:pt x="120161" y="333165"/>
                    <a:pt x="131763" y="334962"/>
                    <a:pt x="142875" y="338137"/>
                  </a:cubicBezTo>
                  <a:cubicBezTo>
                    <a:pt x="168275" y="336550"/>
                    <a:pt x="193921" y="337245"/>
                    <a:pt x="219075" y="333375"/>
                  </a:cubicBezTo>
                  <a:cubicBezTo>
                    <a:pt x="235456" y="330855"/>
                    <a:pt x="251071" y="324603"/>
                    <a:pt x="266700" y="319087"/>
                  </a:cubicBezTo>
                  <a:cubicBezTo>
                    <a:pt x="278101" y="315063"/>
                    <a:pt x="289061" y="309866"/>
                    <a:pt x="300038" y="304800"/>
                  </a:cubicBezTo>
                  <a:cubicBezTo>
                    <a:pt x="317658" y="296668"/>
                    <a:pt x="336199" y="287042"/>
                    <a:pt x="352425" y="276225"/>
                  </a:cubicBezTo>
                  <a:cubicBezTo>
                    <a:pt x="359029" y="271822"/>
                    <a:pt x="365575" y="267247"/>
                    <a:pt x="371475" y="261937"/>
                  </a:cubicBezTo>
                  <a:cubicBezTo>
                    <a:pt x="381487" y="252926"/>
                    <a:pt x="390525" y="242887"/>
                    <a:pt x="400050" y="233362"/>
                  </a:cubicBezTo>
                  <a:cubicBezTo>
                    <a:pt x="400603" y="231703"/>
                    <a:pt x="414338" y="192932"/>
                    <a:pt x="414338" y="185737"/>
                  </a:cubicBezTo>
                  <a:cubicBezTo>
                    <a:pt x="414338" y="174512"/>
                    <a:pt x="413311" y="162985"/>
                    <a:pt x="409575" y="152400"/>
                  </a:cubicBezTo>
                  <a:cubicBezTo>
                    <a:pt x="396747" y="116053"/>
                    <a:pt x="393462" y="107206"/>
                    <a:pt x="366713" y="90487"/>
                  </a:cubicBezTo>
                  <a:cubicBezTo>
                    <a:pt x="360693" y="86724"/>
                    <a:pt x="354255" y="83599"/>
                    <a:pt x="347663" y="80962"/>
                  </a:cubicBezTo>
                  <a:cubicBezTo>
                    <a:pt x="338341" y="77233"/>
                    <a:pt x="328613" y="74612"/>
                    <a:pt x="319088" y="71437"/>
                  </a:cubicBezTo>
                  <a:cubicBezTo>
                    <a:pt x="292100" y="73025"/>
                    <a:pt x="265038" y="73637"/>
                    <a:pt x="238125" y="76200"/>
                  </a:cubicBezTo>
                  <a:cubicBezTo>
                    <a:pt x="231609" y="76821"/>
                    <a:pt x="225465" y="79542"/>
                    <a:pt x="219075" y="80962"/>
                  </a:cubicBezTo>
                  <a:cubicBezTo>
                    <a:pt x="211173" y="82718"/>
                    <a:pt x="203200" y="84137"/>
                    <a:pt x="195263" y="85725"/>
                  </a:cubicBezTo>
                  <a:cubicBezTo>
                    <a:pt x="163481" y="77779"/>
                    <a:pt x="168868" y="85801"/>
                    <a:pt x="180975" y="33337"/>
                  </a:cubicBezTo>
                  <a:cubicBezTo>
                    <a:pt x="182262" y="27760"/>
                    <a:pt x="187940" y="24169"/>
                    <a:pt x="190500" y="19050"/>
                  </a:cubicBezTo>
                  <a:cubicBezTo>
                    <a:pt x="192745" y="14560"/>
                    <a:pt x="206375" y="3175"/>
                    <a:pt x="209550" y="0"/>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5" name="Forma libre: forma 184">
              <a:extLst>
                <a:ext uri="{FF2B5EF4-FFF2-40B4-BE49-F238E27FC236}">
                  <a16:creationId xmlns:a16="http://schemas.microsoft.com/office/drawing/2014/main" id="{C656C8ED-C52A-4AD4-8726-AC7FAD7AA760}"/>
                </a:ext>
              </a:extLst>
            </p:cNvPr>
            <p:cNvSpPr/>
            <p:nvPr/>
          </p:nvSpPr>
          <p:spPr>
            <a:xfrm>
              <a:off x="2190749" y="4205288"/>
              <a:ext cx="197602" cy="207560"/>
            </a:xfrm>
            <a:custGeom>
              <a:avLst/>
              <a:gdLst>
                <a:gd name="connsiteX0" fmla="*/ 80963 w 105182"/>
                <a:gd name="connsiteY0" fmla="*/ 0 h 119062"/>
                <a:gd name="connsiteX1" fmla="*/ 80963 w 105182"/>
                <a:gd name="connsiteY1" fmla="*/ 0 h 119062"/>
                <a:gd name="connsiteX2" fmla="*/ 33338 w 105182"/>
                <a:gd name="connsiteY2" fmla="*/ 4762 h 119062"/>
                <a:gd name="connsiteX3" fmla="*/ 19050 w 105182"/>
                <a:gd name="connsiteY3" fmla="*/ 14287 h 119062"/>
                <a:gd name="connsiteX4" fmla="*/ 0 w 105182"/>
                <a:gd name="connsiteY4" fmla="*/ 52387 h 119062"/>
                <a:gd name="connsiteX5" fmla="*/ 9525 w 105182"/>
                <a:gd name="connsiteY5" fmla="*/ 100012 h 119062"/>
                <a:gd name="connsiteX6" fmla="*/ 19050 w 105182"/>
                <a:gd name="connsiteY6" fmla="*/ 114300 h 119062"/>
                <a:gd name="connsiteX7" fmla="*/ 38100 w 105182"/>
                <a:gd name="connsiteY7" fmla="*/ 119062 h 119062"/>
                <a:gd name="connsiteX8" fmla="*/ 76200 w 105182"/>
                <a:gd name="connsiteY8" fmla="*/ 114300 h 119062"/>
                <a:gd name="connsiteX9" fmla="*/ 90488 w 105182"/>
                <a:gd name="connsiteY9" fmla="*/ 109537 h 119062"/>
                <a:gd name="connsiteX10" fmla="*/ 100013 w 105182"/>
                <a:gd name="connsiteY10" fmla="*/ 95250 h 119062"/>
                <a:gd name="connsiteX11" fmla="*/ 104775 w 105182"/>
                <a:gd name="connsiteY11" fmla="*/ 80962 h 119062"/>
                <a:gd name="connsiteX12" fmla="*/ 66675 w 105182"/>
                <a:gd name="connsiteY12" fmla="*/ 66675 h 119062"/>
                <a:gd name="connsiteX13" fmla="*/ 38100 w 105182"/>
                <a:gd name="connsiteY13" fmla="*/ 57150 h 119062"/>
                <a:gd name="connsiteX14" fmla="*/ 42863 w 105182"/>
                <a:gd name="connsiteY14" fmla="*/ 42862 h 119062"/>
                <a:gd name="connsiteX15" fmla="*/ 76200 w 105182"/>
                <a:gd name="connsiteY15" fmla="*/ 19050 h 119062"/>
                <a:gd name="connsiteX16" fmla="*/ 80963 w 105182"/>
                <a:gd name="connsiteY16" fmla="*/ 0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82" h="119062">
                  <a:moveTo>
                    <a:pt x="80963" y="0"/>
                  </a:moveTo>
                  <a:lnTo>
                    <a:pt x="80963" y="0"/>
                  </a:lnTo>
                  <a:cubicBezTo>
                    <a:pt x="65088" y="1587"/>
                    <a:pt x="48884" y="1175"/>
                    <a:pt x="33338" y="4762"/>
                  </a:cubicBezTo>
                  <a:cubicBezTo>
                    <a:pt x="27761" y="6049"/>
                    <a:pt x="23097" y="10240"/>
                    <a:pt x="19050" y="14287"/>
                  </a:cubicBezTo>
                  <a:cubicBezTo>
                    <a:pt x="9539" y="23798"/>
                    <a:pt x="4547" y="41019"/>
                    <a:pt x="0" y="52387"/>
                  </a:cubicBezTo>
                  <a:cubicBezTo>
                    <a:pt x="1755" y="64669"/>
                    <a:pt x="2876" y="86714"/>
                    <a:pt x="9525" y="100012"/>
                  </a:cubicBezTo>
                  <a:cubicBezTo>
                    <a:pt x="12085" y="105132"/>
                    <a:pt x="14287" y="111125"/>
                    <a:pt x="19050" y="114300"/>
                  </a:cubicBezTo>
                  <a:cubicBezTo>
                    <a:pt x="24496" y="117931"/>
                    <a:pt x="31750" y="117475"/>
                    <a:pt x="38100" y="119062"/>
                  </a:cubicBezTo>
                  <a:cubicBezTo>
                    <a:pt x="50800" y="117475"/>
                    <a:pt x="63608" y="116590"/>
                    <a:pt x="76200" y="114300"/>
                  </a:cubicBezTo>
                  <a:cubicBezTo>
                    <a:pt x="81139" y="113402"/>
                    <a:pt x="86568" y="112673"/>
                    <a:pt x="90488" y="109537"/>
                  </a:cubicBezTo>
                  <a:cubicBezTo>
                    <a:pt x="94957" y="105961"/>
                    <a:pt x="96838" y="100012"/>
                    <a:pt x="100013" y="95250"/>
                  </a:cubicBezTo>
                  <a:cubicBezTo>
                    <a:pt x="101600" y="90487"/>
                    <a:pt x="106639" y="85623"/>
                    <a:pt x="104775" y="80962"/>
                  </a:cubicBezTo>
                  <a:cubicBezTo>
                    <a:pt x="100377" y="69967"/>
                    <a:pt x="72589" y="68288"/>
                    <a:pt x="66675" y="66675"/>
                  </a:cubicBezTo>
                  <a:cubicBezTo>
                    <a:pt x="56989" y="64033"/>
                    <a:pt x="38100" y="57150"/>
                    <a:pt x="38100" y="57150"/>
                  </a:cubicBezTo>
                  <a:cubicBezTo>
                    <a:pt x="39688" y="52387"/>
                    <a:pt x="40078" y="47039"/>
                    <a:pt x="42863" y="42862"/>
                  </a:cubicBezTo>
                  <a:cubicBezTo>
                    <a:pt x="53604" y="26751"/>
                    <a:pt x="60156" y="28218"/>
                    <a:pt x="76200" y="19050"/>
                  </a:cubicBezTo>
                  <a:cubicBezTo>
                    <a:pt x="94410" y="8645"/>
                    <a:pt x="80169" y="3175"/>
                    <a:pt x="80963" y="0"/>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Forma libre: forma 185">
              <a:extLst>
                <a:ext uri="{FF2B5EF4-FFF2-40B4-BE49-F238E27FC236}">
                  <a16:creationId xmlns:a16="http://schemas.microsoft.com/office/drawing/2014/main" id="{20611C3A-E8D1-4FA1-91E8-388AD6BE5795}"/>
                </a:ext>
              </a:extLst>
            </p:cNvPr>
            <p:cNvSpPr/>
            <p:nvPr/>
          </p:nvSpPr>
          <p:spPr>
            <a:xfrm>
              <a:off x="1857151" y="3887472"/>
              <a:ext cx="279229" cy="207560"/>
            </a:xfrm>
            <a:custGeom>
              <a:avLst/>
              <a:gdLst>
                <a:gd name="connsiteX0" fmla="*/ 98254 w 193504"/>
                <a:gd name="connsiteY0" fmla="*/ 61913 h 161925"/>
                <a:gd name="connsiteX1" fmla="*/ 98254 w 193504"/>
                <a:gd name="connsiteY1" fmla="*/ 61913 h 161925"/>
                <a:gd name="connsiteX2" fmla="*/ 3004 w 193504"/>
                <a:gd name="connsiteY2" fmla="*/ 57150 h 161925"/>
                <a:gd name="connsiteX3" fmla="*/ 7767 w 193504"/>
                <a:gd name="connsiteY3" fmla="*/ 85725 h 161925"/>
                <a:gd name="connsiteX4" fmla="*/ 26817 w 193504"/>
                <a:gd name="connsiteY4" fmla="*/ 119063 h 161925"/>
                <a:gd name="connsiteX5" fmla="*/ 36342 w 193504"/>
                <a:gd name="connsiteY5" fmla="*/ 138113 h 161925"/>
                <a:gd name="connsiteX6" fmla="*/ 50629 w 193504"/>
                <a:gd name="connsiteY6" fmla="*/ 147638 h 161925"/>
                <a:gd name="connsiteX7" fmla="*/ 69679 w 193504"/>
                <a:gd name="connsiteY7" fmla="*/ 161925 h 161925"/>
                <a:gd name="connsiteX8" fmla="*/ 155404 w 193504"/>
                <a:gd name="connsiteY8" fmla="*/ 138113 h 161925"/>
                <a:gd name="connsiteX9" fmla="*/ 164929 w 193504"/>
                <a:gd name="connsiteY9" fmla="*/ 119063 h 161925"/>
                <a:gd name="connsiteX10" fmla="*/ 174454 w 193504"/>
                <a:gd name="connsiteY10" fmla="*/ 80963 h 161925"/>
                <a:gd name="connsiteX11" fmla="*/ 193504 w 193504"/>
                <a:gd name="connsiteY11" fmla="*/ 85725 h 161925"/>
                <a:gd name="connsiteX12" fmla="*/ 174454 w 193504"/>
                <a:gd name="connsiteY12" fmla="*/ 90488 h 161925"/>
                <a:gd name="connsiteX13" fmla="*/ 155404 w 193504"/>
                <a:gd name="connsiteY13" fmla="*/ 38100 h 161925"/>
                <a:gd name="connsiteX14" fmla="*/ 141117 w 193504"/>
                <a:gd name="connsiteY14" fmla="*/ 4763 h 161925"/>
                <a:gd name="connsiteX15" fmla="*/ 122067 w 193504"/>
                <a:gd name="connsiteY15" fmla="*/ 0 h 161925"/>
                <a:gd name="connsiteX16" fmla="*/ 83967 w 193504"/>
                <a:gd name="connsiteY16" fmla="*/ 9525 h 161925"/>
                <a:gd name="connsiteX17" fmla="*/ 74442 w 193504"/>
                <a:gd name="connsiteY17" fmla="*/ 28575 h 161925"/>
                <a:gd name="connsiteX18" fmla="*/ 31579 w 193504"/>
                <a:gd name="connsiteY18" fmla="*/ 42863 h 161925"/>
                <a:gd name="connsiteX19" fmla="*/ 36342 w 193504"/>
                <a:gd name="connsiteY19" fmla="*/ 85725 h 161925"/>
                <a:gd name="connsiteX20" fmla="*/ 41104 w 193504"/>
                <a:gd name="connsiteY20" fmla="*/ 104775 h 161925"/>
                <a:gd name="connsiteX21" fmla="*/ 74442 w 193504"/>
                <a:gd name="connsiteY21" fmla="*/ 90488 h 161925"/>
                <a:gd name="connsiteX22" fmla="*/ 93492 w 193504"/>
                <a:gd name="connsiteY22" fmla="*/ 71438 h 161925"/>
                <a:gd name="connsiteX23" fmla="*/ 98254 w 193504"/>
                <a:gd name="connsiteY23" fmla="*/ 619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504" h="161925">
                  <a:moveTo>
                    <a:pt x="98254" y="61913"/>
                  </a:moveTo>
                  <a:lnTo>
                    <a:pt x="98254" y="61913"/>
                  </a:lnTo>
                  <a:cubicBezTo>
                    <a:pt x="75191" y="56788"/>
                    <a:pt x="25741" y="41235"/>
                    <a:pt x="3004" y="57150"/>
                  </a:cubicBezTo>
                  <a:cubicBezTo>
                    <a:pt x="-4907" y="62688"/>
                    <a:pt x="4992" y="76476"/>
                    <a:pt x="7767" y="85725"/>
                  </a:cubicBezTo>
                  <a:cubicBezTo>
                    <a:pt x="12312" y="100873"/>
                    <a:pt x="19433" y="106141"/>
                    <a:pt x="26817" y="119063"/>
                  </a:cubicBezTo>
                  <a:cubicBezTo>
                    <a:pt x="30339" y="125227"/>
                    <a:pt x="31797" y="132659"/>
                    <a:pt x="36342" y="138113"/>
                  </a:cubicBezTo>
                  <a:cubicBezTo>
                    <a:pt x="40006" y="142510"/>
                    <a:pt x="45971" y="144311"/>
                    <a:pt x="50629" y="147638"/>
                  </a:cubicBezTo>
                  <a:cubicBezTo>
                    <a:pt x="57088" y="152252"/>
                    <a:pt x="63329" y="157163"/>
                    <a:pt x="69679" y="161925"/>
                  </a:cubicBezTo>
                  <a:cubicBezTo>
                    <a:pt x="115545" y="158397"/>
                    <a:pt x="128287" y="169105"/>
                    <a:pt x="155404" y="138113"/>
                  </a:cubicBezTo>
                  <a:cubicBezTo>
                    <a:pt x="160079" y="132770"/>
                    <a:pt x="162684" y="125798"/>
                    <a:pt x="164929" y="119063"/>
                  </a:cubicBezTo>
                  <a:cubicBezTo>
                    <a:pt x="169069" y="106644"/>
                    <a:pt x="174454" y="80963"/>
                    <a:pt x="174454" y="80963"/>
                  </a:cubicBezTo>
                  <a:cubicBezTo>
                    <a:pt x="180804" y="82550"/>
                    <a:pt x="193504" y="79180"/>
                    <a:pt x="193504" y="85725"/>
                  </a:cubicBezTo>
                  <a:cubicBezTo>
                    <a:pt x="193504" y="92270"/>
                    <a:pt x="178543" y="95599"/>
                    <a:pt x="174454" y="90488"/>
                  </a:cubicBezTo>
                  <a:cubicBezTo>
                    <a:pt x="162846" y="75978"/>
                    <a:pt x="161280" y="55728"/>
                    <a:pt x="155404" y="38100"/>
                  </a:cubicBezTo>
                  <a:cubicBezTo>
                    <a:pt x="151990" y="27857"/>
                    <a:pt x="151880" y="11939"/>
                    <a:pt x="141117" y="4763"/>
                  </a:cubicBezTo>
                  <a:cubicBezTo>
                    <a:pt x="135671" y="1132"/>
                    <a:pt x="128417" y="1588"/>
                    <a:pt x="122067" y="0"/>
                  </a:cubicBezTo>
                  <a:cubicBezTo>
                    <a:pt x="109367" y="3175"/>
                    <a:pt x="95192" y="2790"/>
                    <a:pt x="83967" y="9525"/>
                  </a:cubicBezTo>
                  <a:cubicBezTo>
                    <a:pt x="77879" y="13178"/>
                    <a:pt x="78987" y="23121"/>
                    <a:pt x="74442" y="28575"/>
                  </a:cubicBezTo>
                  <a:cubicBezTo>
                    <a:pt x="63641" y="41536"/>
                    <a:pt x="46363" y="40399"/>
                    <a:pt x="31579" y="42863"/>
                  </a:cubicBezTo>
                  <a:cubicBezTo>
                    <a:pt x="33167" y="57150"/>
                    <a:pt x="34156" y="71517"/>
                    <a:pt x="36342" y="85725"/>
                  </a:cubicBezTo>
                  <a:cubicBezTo>
                    <a:pt x="37337" y="92194"/>
                    <a:pt x="34609" y="103963"/>
                    <a:pt x="41104" y="104775"/>
                  </a:cubicBezTo>
                  <a:cubicBezTo>
                    <a:pt x="53101" y="106275"/>
                    <a:pt x="63329" y="95250"/>
                    <a:pt x="74442" y="90488"/>
                  </a:cubicBezTo>
                  <a:cubicBezTo>
                    <a:pt x="80792" y="84138"/>
                    <a:pt x="87648" y="78256"/>
                    <a:pt x="93492" y="71438"/>
                  </a:cubicBezTo>
                  <a:cubicBezTo>
                    <a:pt x="125803" y="33742"/>
                    <a:pt x="97460" y="63501"/>
                    <a:pt x="98254" y="61913"/>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188" name="Picture 2" descr="Principe III | Blancanieves bebé, Imagenes de princesas bebes, Bebé clipart">
            <a:extLst>
              <a:ext uri="{FF2B5EF4-FFF2-40B4-BE49-F238E27FC236}">
                <a16:creationId xmlns:a16="http://schemas.microsoft.com/office/drawing/2014/main" id="{D8F60002-EA35-4FC2-A125-04A02ACB06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2367" y="3305517"/>
            <a:ext cx="1951241" cy="3179690"/>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4" descr="Niña animada: imágenes, dibujos y Gifs | Imágenes Totales">
            <a:extLst>
              <a:ext uri="{FF2B5EF4-FFF2-40B4-BE49-F238E27FC236}">
                <a16:creationId xmlns:a16="http://schemas.microsoft.com/office/drawing/2014/main" id="{7BDECE13-B9EC-4219-A086-9760635B80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7708" y="3366952"/>
            <a:ext cx="1717585" cy="305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71474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Rectángulo 236">
            <a:extLst>
              <a:ext uri="{FF2B5EF4-FFF2-40B4-BE49-F238E27FC236}">
                <a16:creationId xmlns:a16="http://schemas.microsoft.com/office/drawing/2014/main" id="{4E2F2AED-1F16-4336-BEA7-6A32E017DB51}"/>
              </a:ext>
            </a:extLst>
          </p:cNvPr>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hoja">
            <a:extLst>
              <a:ext uri="{FF2B5EF4-FFF2-40B4-BE49-F238E27FC236}">
                <a16:creationId xmlns:a16="http://schemas.microsoft.com/office/drawing/2014/main" id="{9DD422A1-661D-43C6-A90C-0609DF351515}"/>
              </a:ext>
            </a:extLst>
          </p:cNvPr>
          <p:cNvSpPr/>
          <p:nvPr/>
        </p:nvSpPr>
        <p:spPr>
          <a:xfrm>
            <a:off x="6096000" y="240632"/>
            <a:ext cx="5598695" cy="64008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6" name="hoja">
            <a:extLst>
              <a:ext uri="{FF2B5EF4-FFF2-40B4-BE49-F238E27FC236}">
                <a16:creationId xmlns:a16="http://schemas.microsoft.com/office/drawing/2014/main" id="{243B7842-6F3E-41C0-8765-324CBC25432B}"/>
              </a:ext>
            </a:extLst>
          </p:cNvPr>
          <p:cNvSpPr/>
          <p:nvPr/>
        </p:nvSpPr>
        <p:spPr>
          <a:xfrm>
            <a:off x="477465" y="240632"/>
            <a:ext cx="5598695" cy="6400800"/>
          </a:xfrm>
          <a:prstGeom prst="rect">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 name="espirales">
            <a:extLst>
              <a:ext uri="{FF2B5EF4-FFF2-40B4-BE49-F238E27FC236}">
                <a16:creationId xmlns:a16="http://schemas.microsoft.com/office/drawing/2014/main" id="{D9606ED6-50D3-495A-9D69-083E1B3B4069}"/>
              </a:ext>
            </a:extLst>
          </p:cNvPr>
          <p:cNvGrpSpPr/>
          <p:nvPr/>
        </p:nvGrpSpPr>
        <p:grpSpPr>
          <a:xfrm>
            <a:off x="5878296" y="240632"/>
            <a:ext cx="425984" cy="6300008"/>
            <a:chOff x="5878296" y="240632"/>
            <a:chExt cx="425984" cy="6300008"/>
          </a:xfrm>
        </p:grpSpPr>
        <p:grpSp>
          <p:nvGrpSpPr>
            <p:cNvPr id="9" name="espiral">
              <a:extLst>
                <a:ext uri="{FF2B5EF4-FFF2-40B4-BE49-F238E27FC236}">
                  <a16:creationId xmlns:a16="http://schemas.microsoft.com/office/drawing/2014/main" id="{A9C09291-0E4E-4B41-A56E-7A6B08A6096F}"/>
                </a:ext>
              </a:extLst>
            </p:cNvPr>
            <p:cNvGrpSpPr/>
            <p:nvPr/>
          </p:nvGrpSpPr>
          <p:grpSpPr>
            <a:xfrm>
              <a:off x="5887720" y="240632"/>
              <a:ext cx="416560" cy="360000"/>
              <a:chOff x="5909147" y="294651"/>
              <a:chExt cx="416560" cy="360000"/>
            </a:xfrm>
          </p:grpSpPr>
          <p:sp>
            <p:nvSpPr>
              <p:cNvPr id="6" name="Rectángulo 5">
                <a:extLst>
                  <a:ext uri="{FF2B5EF4-FFF2-40B4-BE49-F238E27FC236}">
                    <a16:creationId xmlns:a16="http://schemas.microsoft.com/office/drawing/2014/main" id="{F827D5BA-23B5-4182-9B7A-3631F8F0F802}"/>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25F63ECC-3D0F-4139-952C-3D4D9360839A}"/>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Arco de bloque 7">
                <a:extLst>
                  <a:ext uri="{FF2B5EF4-FFF2-40B4-BE49-F238E27FC236}">
                    <a16:creationId xmlns:a16="http://schemas.microsoft.com/office/drawing/2014/main" id="{05058797-585B-43E7-9352-DFD356CC749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0" name="espiral">
              <a:extLst>
                <a:ext uri="{FF2B5EF4-FFF2-40B4-BE49-F238E27FC236}">
                  <a16:creationId xmlns:a16="http://schemas.microsoft.com/office/drawing/2014/main" id="{03077F04-8044-480D-9B99-0C32A29203F1}"/>
                </a:ext>
              </a:extLst>
            </p:cNvPr>
            <p:cNvGrpSpPr/>
            <p:nvPr/>
          </p:nvGrpSpPr>
          <p:grpSpPr>
            <a:xfrm>
              <a:off x="5887224" y="553264"/>
              <a:ext cx="416560" cy="360000"/>
              <a:chOff x="5909147" y="294651"/>
              <a:chExt cx="416560" cy="360000"/>
            </a:xfrm>
          </p:grpSpPr>
          <p:sp>
            <p:nvSpPr>
              <p:cNvPr id="91" name="Rectángulo 90">
                <a:extLst>
                  <a:ext uri="{FF2B5EF4-FFF2-40B4-BE49-F238E27FC236}">
                    <a16:creationId xmlns:a16="http://schemas.microsoft.com/office/drawing/2014/main" id="{AE8C965A-55A0-4741-B6BA-AB679396E375}"/>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2" name="Rectángulo 91">
                <a:extLst>
                  <a:ext uri="{FF2B5EF4-FFF2-40B4-BE49-F238E27FC236}">
                    <a16:creationId xmlns:a16="http://schemas.microsoft.com/office/drawing/2014/main" id="{3CD19B25-D631-4E7A-8EB8-007C3DA4EA9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Arco de bloque 92">
                <a:extLst>
                  <a:ext uri="{FF2B5EF4-FFF2-40B4-BE49-F238E27FC236}">
                    <a16:creationId xmlns:a16="http://schemas.microsoft.com/office/drawing/2014/main" id="{E178C51D-6883-4363-A8E9-ACBADDB51A57}"/>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4" name="espiral">
              <a:extLst>
                <a:ext uri="{FF2B5EF4-FFF2-40B4-BE49-F238E27FC236}">
                  <a16:creationId xmlns:a16="http://schemas.microsoft.com/office/drawing/2014/main" id="{D3983DE7-B0DC-4291-9E9F-555C66ACE9BB}"/>
                </a:ext>
              </a:extLst>
            </p:cNvPr>
            <p:cNvGrpSpPr/>
            <p:nvPr/>
          </p:nvGrpSpPr>
          <p:grpSpPr>
            <a:xfrm>
              <a:off x="5886728" y="865896"/>
              <a:ext cx="416560" cy="360000"/>
              <a:chOff x="5909147" y="294651"/>
              <a:chExt cx="416560" cy="360000"/>
            </a:xfrm>
          </p:grpSpPr>
          <p:sp>
            <p:nvSpPr>
              <p:cNvPr id="95" name="Rectángulo 94">
                <a:extLst>
                  <a:ext uri="{FF2B5EF4-FFF2-40B4-BE49-F238E27FC236}">
                    <a16:creationId xmlns:a16="http://schemas.microsoft.com/office/drawing/2014/main" id="{C7FE6318-7049-4F9B-BAA1-3C7CCFA1FB1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6" name="Rectángulo 95">
                <a:extLst>
                  <a:ext uri="{FF2B5EF4-FFF2-40B4-BE49-F238E27FC236}">
                    <a16:creationId xmlns:a16="http://schemas.microsoft.com/office/drawing/2014/main" id="{AF497276-89B2-4330-9900-F5824C1A432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Arco de bloque 96">
                <a:extLst>
                  <a:ext uri="{FF2B5EF4-FFF2-40B4-BE49-F238E27FC236}">
                    <a16:creationId xmlns:a16="http://schemas.microsoft.com/office/drawing/2014/main" id="{57B160F5-5752-402A-8E1B-402F7DE4E4B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8" name="espiral">
              <a:extLst>
                <a:ext uri="{FF2B5EF4-FFF2-40B4-BE49-F238E27FC236}">
                  <a16:creationId xmlns:a16="http://schemas.microsoft.com/office/drawing/2014/main" id="{A8C83FC8-BAA3-4504-B719-4243145D7431}"/>
                </a:ext>
              </a:extLst>
            </p:cNvPr>
            <p:cNvGrpSpPr/>
            <p:nvPr/>
          </p:nvGrpSpPr>
          <p:grpSpPr>
            <a:xfrm>
              <a:off x="5886232" y="1178528"/>
              <a:ext cx="416560" cy="360000"/>
              <a:chOff x="5909147" y="294651"/>
              <a:chExt cx="416560" cy="360000"/>
            </a:xfrm>
          </p:grpSpPr>
          <p:sp>
            <p:nvSpPr>
              <p:cNvPr id="99" name="Rectángulo 98">
                <a:extLst>
                  <a:ext uri="{FF2B5EF4-FFF2-40B4-BE49-F238E27FC236}">
                    <a16:creationId xmlns:a16="http://schemas.microsoft.com/office/drawing/2014/main" id="{96F5D8FF-38B2-4125-9F92-E037AB87DE3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0" name="Rectángulo 99">
                <a:extLst>
                  <a:ext uri="{FF2B5EF4-FFF2-40B4-BE49-F238E27FC236}">
                    <a16:creationId xmlns:a16="http://schemas.microsoft.com/office/drawing/2014/main" id="{3D7922A5-36CB-4E6C-A4A1-02696A21BAE9}"/>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Arco de bloque 100">
                <a:extLst>
                  <a:ext uri="{FF2B5EF4-FFF2-40B4-BE49-F238E27FC236}">
                    <a16:creationId xmlns:a16="http://schemas.microsoft.com/office/drawing/2014/main" id="{66C9CFFF-A02D-44C9-9B3E-D311069BF4C9}"/>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2" name="espiral">
              <a:extLst>
                <a:ext uri="{FF2B5EF4-FFF2-40B4-BE49-F238E27FC236}">
                  <a16:creationId xmlns:a16="http://schemas.microsoft.com/office/drawing/2014/main" id="{0EE41739-8CBF-4566-85E5-A0965657C141}"/>
                </a:ext>
              </a:extLst>
            </p:cNvPr>
            <p:cNvGrpSpPr/>
            <p:nvPr/>
          </p:nvGrpSpPr>
          <p:grpSpPr>
            <a:xfrm>
              <a:off x="5885736" y="1491160"/>
              <a:ext cx="416560" cy="360000"/>
              <a:chOff x="5909147" y="294651"/>
              <a:chExt cx="416560" cy="360000"/>
            </a:xfrm>
          </p:grpSpPr>
          <p:sp>
            <p:nvSpPr>
              <p:cNvPr id="103" name="Rectángulo 102">
                <a:extLst>
                  <a:ext uri="{FF2B5EF4-FFF2-40B4-BE49-F238E27FC236}">
                    <a16:creationId xmlns:a16="http://schemas.microsoft.com/office/drawing/2014/main" id="{11F7814B-3E0C-480D-A037-4E901AE2746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4" name="Rectángulo 103">
                <a:extLst>
                  <a:ext uri="{FF2B5EF4-FFF2-40B4-BE49-F238E27FC236}">
                    <a16:creationId xmlns:a16="http://schemas.microsoft.com/office/drawing/2014/main" id="{DA817079-000B-4866-80CE-3604286607A1}"/>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Arco de bloque 104">
                <a:extLst>
                  <a:ext uri="{FF2B5EF4-FFF2-40B4-BE49-F238E27FC236}">
                    <a16:creationId xmlns:a16="http://schemas.microsoft.com/office/drawing/2014/main" id="{55C0A648-5DFE-42AC-9EF5-8310F1EBB035}"/>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6" name="espiral">
              <a:extLst>
                <a:ext uri="{FF2B5EF4-FFF2-40B4-BE49-F238E27FC236}">
                  <a16:creationId xmlns:a16="http://schemas.microsoft.com/office/drawing/2014/main" id="{ECBD926A-63B2-4B20-8288-8E4263EAC4A6}"/>
                </a:ext>
              </a:extLst>
            </p:cNvPr>
            <p:cNvGrpSpPr/>
            <p:nvPr/>
          </p:nvGrpSpPr>
          <p:grpSpPr>
            <a:xfrm>
              <a:off x="5885240" y="1803792"/>
              <a:ext cx="416560" cy="360000"/>
              <a:chOff x="5909147" y="294651"/>
              <a:chExt cx="416560" cy="360000"/>
            </a:xfrm>
          </p:grpSpPr>
          <p:sp>
            <p:nvSpPr>
              <p:cNvPr id="107" name="Rectángulo 106">
                <a:extLst>
                  <a:ext uri="{FF2B5EF4-FFF2-40B4-BE49-F238E27FC236}">
                    <a16:creationId xmlns:a16="http://schemas.microsoft.com/office/drawing/2014/main" id="{1033E36A-49EE-442B-AAD0-D46FC9469D5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8" name="Rectángulo 107">
                <a:extLst>
                  <a:ext uri="{FF2B5EF4-FFF2-40B4-BE49-F238E27FC236}">
                    <a16:creationId xmlns:a16="http://schemas.microsoft.com/office/drawing/2014/main" id="{008F948B-3966-44B1-9650-F5FE2B32E867}"/>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Arco de bloque 108">
                <a:extLst>
                  <a:ext uri="{FF2B5EF4-FFF2-40B4-BE49-F238E27FC236}">
                    <a16:creationId xmlns:a16="http://schemas.microsoft.com/office/drawing/2014/main" id="{02D9A88E-7F0C-42AE-9BC9-C361C5455AD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0" name="espiral">
              <a:extLst>
                <a:ext uri="{FF2B5EF4-FFF2-40B4-BE49-F238E27FC236}">
                  <a16:creationId xmlns:a16="http://schemas.microsoft.com/office/drawing/2014/main" id="{CA214265-35B5-4C35-BD22-BCD960A5780C}"/>
                </a:ext>
              </a:extLst>
            </p:cNvPr>
            <p:cNvGrpSpPr/>
            <p:nvPr/>
          </p:nvGrpSpPr>
          <p:grpSpPr>
            <a:xfrm>
              <a:off x="5884744" y="2116424"/>
              <a:ext cx="416560" cy="360000"/>
              <a:chOff x="5909147" y="294651"/>
              <a:chExt cx="416560" cy="360000"/>
            </a:xfrm>
          </p:grpSpPr>
          <p:sp>
            <p:nvSpPr>
              <p:cNvPr id="111" name="Rectángulo 110">
                <a:extLst>
                  <a:ext uri="{FF2B5EF4-FFF2-40B4-BE49-F238E27FC236}">
                    <a16:creationId xmlns:a16="http://schemas.microsoft.com/office/drawing/2014/main" id="{05384390-F727-4FC9-8B67-0EF234B92D7C}"/>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2" name="Rectángulo 111">
                <a:extLst>
                  <a:ext uri="{FF2B5EF4-FFF2-40B4-BE49-F238E27FC236}">
                    <a16:creationId xmlns:a16="http://schemas.microsoft.com/office/drawing/2014/main" id="{A86FF553-96B0-4F4F-894F-FDE8FF6535B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Arco de bloque 112">
                <a:extLst>
                  <a:ext uri="{FF2B5EF4-FFF2-40B4-BE49-F238E27FC236}">
                    <a16:creationId xmlns:a16="http://schemas.microsoft.com/office/drawing/2014/main" id="{EFA0C797-8733-4A66-8013-028767ACD148}"/>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4" name="espiral">
              <a:extLst>
                <a:ext uri="{FF2B5EF4-FFF2-40B4-BE49-F238E27FC236}">
                  <a16:creationId xmlns:a16="http://schemas.microsoft.com/office/drawing/2014/main" id="{A9B027D6-F8EA-4683-8327-3BEA3BBA3CF1}"/>
                </a:ext>
              </a:extLst>
            </p:cNvPr>
            <p:cNvGrpSpPr/>
            <p:nvPr/>
          </p:nvGrpSpPr>
          <p:grpSpPr>
            <a:xfrm>
              <a:off x="5884248" y="2429056"/>
              <a:ext cx="416560" cy="360000"/>
              <a:chOff x="5909147" y="294651"/>
              <a:chExt cx="416560" cy="360000"/>
            </a:xfrm>
          </p:grpSpPr>
          <p:sp>
            <p:nvSpPr>
              <p:cNvPr id="115" name="Rectángulo 114">
                <a:extLst>
                  <a:ext uri="{FF2B5EF4-FFF2-40B4-BE49-F238E27FC236}">
                    <a16:creationId xmlns:a16="http://schemas.microsoft.com/office/drawing/2014/main" id="{B76F027B-7FE0-4FB6-A759-5E77BA768AD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6" name="Rectángulo 115">
                <a:extLst>
                  <a:ext uri="{FF2B5EF4-FFF2-40B4-BE49-F238E27FC236}">
                    <a16:creationId xmlns:a16="http://schemas.microsoft.com/office/drawing/2014/main" id="{E7C4F94B-3D10-4749-BAC7-4F4F0EF773B6}"/>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Arco de bloque 116">
                <a:extLst>
                  <a:ext uri="{FF2B5EF4-FFF2-40B4-BE49-F238E27FC236}">
                    <a16:creationId xmlns:a16="http://schemas.microsoft.com/office/drawing/2014/main" id="{1C6C672E-278F-448B-91CD-18E8CDBE2C2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8" name="espiral">
              <a:extLst>
                <a:ext uri="{FF2B5EF4-FFF2-40B4-BE49-F238E27FC236}">
                  <a16:creationId xmlns:a16="http://schemas.microsoft.com/office/drawing/2014/main" id="{20203543-6B20-4C5F-B7D7-EE080EE4B9AE}"/>
                </a:ext>
              </a:extLst>
            </p:cNvPr>
            <p:cNvGrpSpPr/>
            <p:nvPr/>
          </p:nvGrpSpPr>
          <p:grpSpPr>
            <a:xfrm>
              <a:off x="5883752" y="2741688"/>
              <a:ext cx="416560" cy="360000"/>
              <a:chOff x="5909147" y="294651"/>
              <a:chExt cx="416560" cy="360000"/>
            </a:xfrm>
          </p:grpSpPr>
          <p:sp>
            <p:nvSpPr>
              <p:cNvPr id="119" name="Rectángulo 118">
                <a:extLst>
                  <a:ext uri="{FF2B5EF4-FFF2-40B4-BE49-F238E27FC236}">
                    <a16:creationId xmlns:a16="http://schemas.microsoft.com/office/drawing/2014/main" id="{ED7D1397-19EB-4508-A355-E29F1C4ECDA2}"/>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0" name="Rectángulo 119">
                <a:extLst>
                  <a:ext uri="{FF2B5EF4-FFF2-40B4-BE49-F238E27FC236}">
                    <a16:creationId xmlns:a16="http://schemas.microsoft.com/office/drawing/2014/main" id="{BB10BBEA-AB91-4202-875D-FEB2F87A3AD7}"/>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Arco de bloque 120">
                <a:extLst>
                  <a:ext uri="{FF2B5EF4-FFF2-40B4-BE49-F238E27FC236}">
                    <a16:creationId xmlns:a16="http://schemas.microsoft.com/office/drawing/2014/main" id="{22082112-E770-4599-A4B2-C36A1741F49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2" name="espiral">
              <a:extLst>
                <a:ext uri="{FF2B5EF4-FFF2-40B4-BE49-F238E27FC236}">
                  <a16:creationId xmlns:a16="http://schemas.microsoft.com/office/drawing/2014/main" id="{1B9A12BA-272E-480E-87A9-1AD735488BA7}"/>
                </a:ext>
              </a:extLst>
            </p:cNvPr>
            <p:cNvGrpSpPr/>
            <p:nvPr/>
          </p:nvGrpSpPr>
          <p:grpSpPr>
            <a:xfrm>
              <a:off x="5883256" y="3054320"/>
              <a:ext cx="416560" cy="360000"/>
              <a:chOff x="5909147" y="294651"/>
              <a:chExt cx="416560" cy="360000"/>
            </a:xfrm>
          </p:grpSpPr>
          <p:sp>
            <p:nvSpPr>
              <p:cNvPr id="123" name="Rectángulo 122">
                <a:extLst>
                  <a:ext uri="{FF2B5EF4-FFF2-40B4-BE49-F238E27FC236}">
                    <a16:creationId xmlns:a16="http://schemas.microsoft.com/office/drawing/2014/main" id="{AB894C6F-1B37-40BD-8A8B-4724C9D87E1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4" name="Rectángulo 123">
                <a:extLst>
                  <a:ext uri="{FF2B5EF4-FFF2-40B4-BE49-F238E27FC236}">
                    <a16:creationId xmlns:a16="http://schemas.microsoft.com/office/drawing/2014/main" id="{7753F35A-75A1-4431-91E3-484F58A7F2AA}"/>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5" name="Arco de bloque 124">
                <a:extLst>
                  <a:ext uri="{FF2B5EF4-FFF2-40B4-BE49-F238E27FC236}">
                    <a16:creationId xmlns:a16="http://schemas.microsoft.com/office/drawing/2014/main" id="{16DA9F44-9854-4703-8419-F8A8534B0F60}"/>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6" name="espiral">
              <a:extLst>
                <a:ext uri="{FF2B5EF4-FFF2-40B4-BE49-F238E27FC236}">
                  <a16:creationId xmlns:a16="http://schemas.microsoft.com/office/drawing/2014/main" id="{ADD7A8AC-7F2E-4AAD-A8F3-3A57DB46D72D}"/>
                </a:ext>
              </a:extLst>
            </p:cNvPr>
            <p:cNvGrpSpPr/>
            <p:nvPr/>
          </p:nvGrpSpPr>
          <p:grpSpPr>
            <a:xfrm>
              <a:off x="5882760" y="3366952"/>
              <a:ext cx="416560" cy="360000"/>
              <a:chOff x="5909147" y="294651"/>
              <a:chExt cx="416560" cy="360000"/>
            </a:xfrm>
          </p:grpSpPr>
          <p:sp>
            <p:nvSpPr>
              <p:cNvPr id="127" name="Rectángulo 126">
                <a:extLst>
                  <a:ext uri="{FF2B5EF4-FFF2-40B4-BE49-F238E27FC236}">
                    <a16:creationId xmlns:a16="http://schemas.microsoft.com/office/drawing/2014/main" id="{A3F0BC2F-BEB9-4861-961B-092095698FE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8" name="Rectángulo 127">
                <a:extLst>
                  <a:ext uri="{FF2B5EF4-FFF2-40B4-BE49-F238E27FC236}">
                    <a16:creationId xmlns:a16="http://schemas.microsoft.com/office/drawing/2014/main" id="{129F9B99-DCFD-42C6-8886-0BABAED1A30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9" name="Arco de bloque 128">
                <a:extLst>
                  <a:ext uri="{FF2B5EF4-FFF2-40B4-BE49-F238E27FC236}">
                    <a16:creationId xmlns:a16="http://schemas.microsoft.com/office/drawing/2014/main" id="{632C6C6C-B192-486F-B711-F32ABE515B5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0" name="espiral">
              <a:extLst>
                <a:ext uri="{FF2B5EF4-FFF2-40B4-BE49-F238E27FC236}">
                  <a16:creationId xmlns:a16="http://schemas.microsoft.com/office/drawing/2014/main" id="{607B8928-D4F0-4A87-A0A5-47D32C016656}"/>
                </a:ext>
              </a:extLst>
            </p:cNvPr>
            <p:cNvGrpSpPr/>
            <p:nvPr/>
          </p:nvGrpSpPr>
          <p:grpSpPr>
            <a:xfrm>
              <a:off x="5882264" y="3679584"/>
              <a:ext cx="416560" cy="360000"/>
              <a:chOff x="5909147" y="294651"/>
              <a:chExt cx="416560" cy="360000"/>
            </a:xfrm>
          </p:grpSpPr>
          <p:sp>
            <p:nvSpPr>
              <p:cNvPr id="131" name="Rectángulo 130">
                <a:extLst>
                  <a:ext uri="{FF2B5EF4-FFF2-40B4-BE49-F238E27FC236}">
                    <a16:creationId xmlns:a16="http://schemas.microsoft.com/office/drawing/2014/main" id="{F810CF52-4BE5-4FFF-BD8E-5F4341EDA081}"/>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2" name="Rectángulo 131">
                <a:extLst>
                  <a:ext uri="{FF2B5EF4-FFF2-40B4-BE49-F238E27FC236}">
                    <a16:creationId xmlns:a16="http://schemas.microsoft.com/office/drawing/2014/main" id="{5D92E67A-65D8-42E7-BCD7-C852CBC990BF}"/>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3" name="Arco de bloque 132">
                <a:extLst>
                  <a:ext uri="{FF2B5EF4-FFF2-40B4-BE49-F238E27FC236}">
                    <a16:creationId xmlns:a16="http://schemas.microsoft.com/office/drawing/2014/main" id="{DE06BF42-DC56-49EB-8C10-2C6C35BB757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4" name="espiral">
              <a:extLst>
                <a:ext uri="{FF2B5EF4-FFF2-40B4-BE49-F238E27FC236}">
                  <a16:creationId xmlns:a16="http://schemas.microsoft.com/office/drawing/2014/main" id="{E1BE660D-BD9C-44B0-8CB0-9EE7B101C79E}"/>
                </a:ext>
              </a:extLst>
            </p:cNvPr>
            <p:cNvGrpSpPr/>
            <p:nvPr/>
          </p:nvGrpSpPr>
          <p:grpSpPr>
            <a:xfrm>
              <a:off x="5881768" y="3992216"/>
              <a:ext cx="416560" cy="360000"/>
              <a:chOff x="5909147" y="294651"/>
              <a:chExt cx="416560" cy="360000"/>
            </a:xfrm>
          </p:grpSpPr>
          <p:sp>
            <p:nvSpPr>
              <p:cNvPr id="135" name="Rectángulo 134">
                <a:extLst>
                  <a:ext uri="{FF2B5EF4-FFF2-40B4-BE49-F238E27FC236}">
                    <a16:creationId xmlns:a16="http://schemas.microsoft.com/office/drawing/2014/main" id="{145E0EBD-E32F-4BFB-989F-B5BE4E3A0F7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6" name="Rectángulo 135">
                <a:extLst>
                  <a:ext uri="{FF2B5EF4-FFF2-40B4-BE49-F238E27FC236}">
                    <a16:creationId xmlns:a16="http://schemas.microsoft.com/office/drawing/2014/main" id="{67F24D1A-0BD0-45CC-9428-5C67B37A805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7" name="Arco de bloque 136">
                <a:extLst>
                  <a:ext uri="{FF2B5EF4-FFF2-40B4-BE49-F238E27FC236}">
                    <a16:creationId xmlns:a16="http://schemas.microsoft.com/office/drawing/2014/main" id="{4BC14AC9-BCD3-44A5-80C8-FDE9CA0C142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8" name="espiral">
              <a:extLst>
                <a:ext uri="{FF2B5EF4-FFF2-40B4-BE49-F238E27FC236}">
                  <a16:creationId xmlns:a16="http://schemas.microsoft.com/office/drawing/2014/main" id="{FF3911A7-CC26-4F38-BD53-F8FCD3F6EE17}"/>
                </a:ext>
              </a:extLst>
            </p:cNvPr>
            <p:cNvGrpSpPr/>
            <p:nvPr/>
          </p:nvGrpSpPr>
          <p:grpSpPr>
            <a:xfrm>
              <a:off x="5881272" y="4304848"/>
              <a:ext cx="416560" cy="360000"/>
              <a:chOff x="5909147" y="294651"/>
              <a:chExt cx="416560" cy="360000"/>
            </a:xfrm>
          </p:grpSpPr>
          <p:sp>
            <p:nvSpPr>
              <p:cNvPr id="139" name="Rectángulo 138">
                <a:extLst>
                  <a:ext uri="{FF2B5EF4-FFF2-40B4-BE49-F238E27FC236}">
                    <a16:creationId xmlns:a16="http://schemas.microsoft.com/office/drawing/2014/main" id="{6525DEDE-63E9-4527-B939-38EF0040654D}"/>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0" name="Rectángulo 139">
                <a:extLst>
                  <a:ext uri="{FF2B5EF4-FFF2-40B4-BE49-F238E27FC236}">
                    <a16:creationId xmlns:a16="http://schemas.microsoft.com/office/drawing/2014/main" id="{211CB566-B8ED-4B7D-87C0-E8365841FF9E}"/>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1" name="Arco de bloque 140">
                <a:extLst>
                  <a:ext uri="{FF2B5EF4-FFF2-40B4-BE49-F238E27FC236}">
                    <a16:creationId xmlns:a16="http://schemas.microsoft.com/office/drawing/2014/main" id="{737D3343-3A7F-46F0-A35F-FF7862DAAF7E}"/>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42" name="espiral">
              <a:extLst>
                <a:ext uri="{FF2B5EF4-FFF2-40B4-BE49-F238E27FC236}">
                  <a16:creationId xmlns:a16="http://schemas.microsoft.com/office/drawing/2014/main" id="{C1CABA70-5709-46FE-A261-2DFB1514732F}"/>
                </a:ext>
              </a:extLst>
            </p:cNvPr>
            <p:cNvGrpSpPr/>
            <p:nvPr/>
          </p:nvGrpSpPr>
          <p:grpSpPr>
            <a:xfrm>
              <a:off x="5880776" y="4617480"/>
              <a:ext cx="416560" cy="360000"/>
              <a:chOff x="5909147" y="294651"/>
              <a:chExt cx="416560" cy="360000"/>
            </a:xfrm>
          </p:grpSpPr>
          <p:sp>
            <p:nvSpPr>
              <p:cNvPr id="143" name="Rectángulo 142">
                <a:extLst>
                  <a:ext uri="{FF2B5EF4-FFF2-40B4-BE49-F238E27FC236}">
                    <a16:creationId xmlns:a16="http://schemas.microsoft.com/office/drawing/2014/main" id="{D79DEEDC-F8C8-4216-A6E4-AC1CE65A6D30}"/>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4" name="Rectángulo 143">
                <a:extLst>
                  <a:ext uri="{FF2B5EF4-FFF2-40B4-BE49-F238E27FC236}">
                    <a16:creationId xmlns:a16="http://schemas.microsoft.com/office/drawing/2014/main" id="{DA06132F-C509-4572-A2AE-8A68E7514AC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Arco de bloque 144">
                <a:extLst>
                  <a:ext uri="{FF2B5EF4-FFF2-40B4-BE49-F238E27FC236}">
                    <a16:creationId xmlns:a16="http://schemas.microsoft.com/office/drawing/2014/main" id="{1A13CA79-4EBC-4FC2-A0E6-9F406AF02A78}"/>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46" name="espiral">
              <a:extLst>
                <a:ext uri="{FF2B5EF4-FFF2-40B4-BE49-F238E27FC236}">
                  <a16:creationId xmlns:a16="http://schemas.microsoft.com/office/drawing/2014/main" id="{9C09FD85-B60C-4211-8FB0-14BA4AE21293}"/>
                </a:ext>
              </a:extLst>
            </p:cNvPr>
            <p:cNvGrpSpPr/>
            <p:nvPr/>
          </p:nvGrpSpPr>
          <p:grpSpPr>
            <a:xfrm>
              <a:off x="5880280" y="4930112"/>
              <a:ext cx="416560" cy="360000"/>
              <a:chOff x="5909147" y="294651"/>
              <a:chExt cx="416560" cy="360000"/>
            </a:xfrm>
          </p:grpSpPr>
          <p:sp>
            <p:nvSpPr>
              <p:cNvPr id="147" name="Rectángulo 146">
                <a:extLst>
                  <a:ext uri="{FF2B5EF4-FFF2-40B4-BE49-F238E27FC236}">
                    <a16:creationId xmlns:a16="http://schemas.microsoft.com/office/drawing/2014/main" id="{7EA269E6-B1F6-41F4-98FA-7B78D5F74D24}"/>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8" name="Rectángulo 147">
                <a:extLst>
                  <a:ext uri="{FF2B5EF4-FFF2-40B4-BE49-F238E27FC236}">
                    <a16:creationId xmlns:a16="http://schemas.microsoft.com/office/drawing/2014/main" id="{0EB4ED47-91CB-4E69-87C5-B3F710410E6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Arco de bloque 148">
                <a:extLst>
                  <a:ext uri="{FF2B5EF4-FFF2-40B4-BE49-F238E27FC236}">
                    <a16:creationId xmlns:a16="http://schemas.microsoft.com/office/drawing/2014/main" id="{4BC76ACF-3F53-4E95-8FDB-9C138592927F}"/>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0" name="espiral">
              <a:extLst>
                <a:ext uri="{FF2B5EF4-FFF2-40B4-BE49-F238E27FC236}">
                  <a16:creationId xmlns:a16="http://schemas.microsoft.com/office/drawing/2014/main" id="{613F9ADA-9D10-4725-9D83-2B89786069C0}"/>
                </a:ext>
              </a:extLst>
            </p:cNvPr>
            <p:cNvGrpSpPr/>
            <p:nvPr/>
          </p:nvGrpSpPr>
          <p:grpSpPr>
            <a:xfrm>
              <a:off x="5879784" y="5242744"/>
              <a:ext cx="416560" cy="360000"/>
              <a:chOff x="5909147" y="294651"/>
              <a:chExt cx="416560" cy="360000"/>
            </a:xfrm>
          </p:grpSpPr>
          <p:sp>
            <p:nvSpPr>
              <p:cNvPr id="151" name="Rectángulo 150">
                <a:extLst>
                  <a:ext uri="{FF2B5EF4-FFF2-40B4-BE49-F238E27FC236}">
                    <a16:creationId xmlns:a16="http://schemas.microsoft.com/office/drawing/2014/main" id="{617DF723-613D-418B-9F1D-8AD037FEC9D9}"/>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2" name="Rectángulo 151">
                <a:extLst>
                  <a:ext uri="{FF2B5EF4-FFF2-40B4-BE49-F238E27FC236}">
                    <a16:creationId xmlns:a16="http://schemas.microsoft.com/office/drawing/2014/main" id="{63637795-7B38-4DD0-9955-BB20472624E1}"/>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Arco de bloque 152">
                <a:extLst>
                  <a:ext uri="{FF2B5EF4-FFF2-40B4-BE49-F238E27FC236}">
                    <a16:creationId xmlns:a16="http://schemas.microsoft.com/office/drawing/2014/main" id="{1407057F-757C-4CB5-94B2-E6BE4883119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4" name="espiral">
              <a:extLst>
                <a:ext uri="{FF2B5EF4-FFF2-40B4-BE49-F238E27FC236}">
                  <a16:creationId xmlns:a16="http://schemas.microsoft.com/office/drawing/2014/main" id="{5CF20F3A-AFBA-4002-A864-1E4AE39D0280}"/>
                </a:ext>
              </a:extLst>
            </p:cNvPr>
            <p:cNvGrpSpPr/>
            <p:nvPr/>
          </p:nvGrpSpPr>
          <p:grpSpPr>
            <a:xfrm>
              <a:off x="5879288" y="5555376"/>
              <a:ext cx="416560" cy="360000"/>
              <a:chOff x="5909147" y="294651"/>
              <a:chExt cx="416560" cy="360000"/>
            </a:xfrm>
          </p:grpSpPr>
          <p:sp>
            <p:nvSpPr>
              <p:cNvPr id="155" name="Rectángulo 154">
                <a:extLst>
                  <a:ext uri="{FF2B5EF4-FFF2-40B4-BE49-F238E27FC236}">
                    <a16:creationId xmlns:a16="http://schemas.microsoft.com/office/drawing/2014/main" id="{3666F579-64D4-4610-AC3D-8C0A6BF3E28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6" name="Rectángulo 155">
                <a:extLst>
                  <a:ext uri="{FF2B5EF4-FFF2-40B4-BE49-F238E27FC236}">
                    <a16:creationId xmlns:a16="http://schemas.microsoft.com/office/drawing/2014/main" id="{1A0115EA-4248-4CC9-9BAD-8F732082F8E5}"/>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7" name="Arco de bloque 156">
                <a:extLst>
                  <a:ext uri="{FF2B5EF4-FFF2-40B4-BE49-F238E27FC236}">
                    <a16:creationId xmlns:a16="http://schemas.microsoft.com/office/drawing/2014/main" id="{6F8496AC-3833-4B5D-85A6-49EC73822EA1}"/>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8" name="espiral">
              <a:extLst>
                <a:ext uri="{FF2B5EF4-FFF2-40B4-BE49-F238E27FC236}">
                  <a16:creationId xmlns:a16="http://schemas.microsoft.com/office/drawing/2014/main" id="{AE29F915-7563-4239-A562-F2E624ED9333}"/>
                </a:ext>
              </a:extLst>
            </p:cNvPr>
            <p:cNvGrpSpPr/>
            <p:nvPr/>
          </p:nvGrpSpPr>
          <p:grpSpPr>
            <a:xfrm>
              <a:off x="5878792" y="5868008"/>
              <a:ext cx="416560" cy="360000"/>
              <a:chOff x="5909147" y="294651"/>
              <a:chExt cx="416560" cy="360000"/>
            </a:xfrm>
          </p:grpSpPr>
          <p:sp>
            <p:nvSpPr>
              <p:cNvPr id="159" name="Rectángulo 158">
                <a:extLst>
                  <a:ext uri="{FF2B5EF4-FFF2-40B4-BE49-F238E27FC236}">
                    <a16:creationId xmlns:a16="http://schemas.microsoft.com/office/drawing/2014/main" id="{5BB9608B-6142-4FB9-AC55-EFA46BE66970}"/>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0" name="Rectángulo 159">
                <a:extLst>
                  <a:ext uri="{FF2B5EF4-FFF2-40B4-BE49-F238E27FC236}">
                    <a16:creationId xmlns:a16="http://schemas.microsoft.com/office/drawing/2014/main" id="{C5499365-8864-4C00-8CC3-F31BBDB7F75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1" name="Arco de bloque 160">
                <a:extLst>
                  <a:ext uri="{FF2B5EF4-FFF2-40B4-BE49-F238E27FC236}">
                    <a16:creationId xmlns:a16="http://schemas.microsoft.com/office/drawing/2014/main" id="{CB5DA50D-FB45-4D90-90D3-708BE2085E5D}"/>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62" name="espiral">
              <a:extLst>
                <a:ext uri="{FF2B5EF4-FFF2-40B4-BE49-F238E27FC236}">
                  <a16:creationId xmlns:a16="http://schemas.microsoft.com/office/drawing/2014/main" id="{29F78B4F-C213-4B45-BC9D-69C546E6A6EF}"/>
                </a:ext>
              </a:extLst>
            </p:cNvPr>
            <p:cNvGrpSpPr/>
            <p:nvPr/>
          </p:nvGrpSpPr>
          <p:grpSpPr>
            <a:xfrm>
              <a:off x="5878296" y="6180640"/>
              <a:ext cx="416560" cy="360000"/>
              <a:chOff x="5909147" y="294651"/>
              <a:chExt cx="416560" cy="360000"/>
            </a:xfrm>
          </p:grpSpPr>
          <p:sp>
            <p:nvSpPr>
              <p:cNvPr id="163" name="Rectángulo 162">
                <a:extLst>
                  <a:ext uri="{FF2B5EF4-FFF2-40B4-BE49-F238E27FC236}">
                    <a16:creationId xmlns:a16="http://schemas.microsoft.com/office/drawing/2014/main" id="{237036CD-A350-45FB-A813-052580AFEA1C}"/>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4" name="Rectángulo 163">
                <a:extLst>
                  <a:ext uri="{FF2B5EF4-FFF2-40B4-BE49-F238E27FC236}">
                    <a16:creationId xmlns:a16="http://schemas.microsoft.com/office/drawing/2014/main" id="{859F8D73-3772-4A05-847C-9669FB93A5D3}"/>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5" name="Arco de bloque 164">
                <a:extLst>
                  <a:ext uri="{FF2B5EF4-FFF2-40B4-BE49-F238E27FC236}">
                    <a16:creationId xmlns:a16="http://schemas.microsoft.com/office/drawing/2014/main" id="{DA451D6D-5F20-4626-914A-2D804210FE6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sp>
        <p:nvSpPr>
          <p:cNvPr id="87" name="CuadroTexto 86">
            <a:extLst>
              <a:ext uri="{FF2B5EF4-FFF2-40B4-BE49-F238E27FC236}">
                <a16:creationId xmlns:a16="http://schemas.microsoft.com/office/drawing/2014/main" id="{ABEE6558-7A3E-43F6-9345-5A30C2B7B7DB}"/>
              </a:ext>
            </a:extLst>
          </p:cNvPr>
          <p:cNvSpPr txBox="1"/>
          <p:nvPr/>
        </p:nvSpPr>
        <p:spPr>
          <a:xfrm>
            <a:off x="658596" y="5038112"/>
            <a:ext cx="4940099" cy="1323439"/>
          </a:xfrm>
          <a:prstGeom prst="rect">
            <a:avLst/>
          </a:prstGeom>
          <a:solidFill>
            <a:schemeClr val="bg1"/>
          </a:solidFill>
        </p:spPr>
        <p:txBody>
          <a:bodyPr wrap="square">
            <a:spAutoFit/>
          </a:bodyPr>
          <a:lstStyle/>
          <a:p>
            <a:pPr algn="l"/>
            <a:r>
              <a:rPr lang="es-ES" sz="2000" b="0" i="0" dirty="0">
                <a:effectLst/>
                <a:latin typeface="Georgia Belle Skinny" panose="02000603000000000000" pitchFamily="2" charset="0"/>
                <a:ea typeface="Georgia Belle Skinny" panose="02000603000000000000" pitchFamily="2" charset="0"/>
              </a:rPr>
              <a:t>No pude conciliar el sueño en toda la noche. Solo el cielo sabrá lo que había en la cama. Dormí encima de algo tan duro que tengo el cuerpo lleno de moretones. ¡Fue horrible!</a:t>
            </a:r>
          </a:p>
        </p:txBody>
      </p:sp>
      <p:sp>
        <p:nvSpPr>
          <p:cNvPr id="167" name="CuadroTexto 166">
            <a:extLst>
              <a:ext uri="{FF2B5EF4-FFF2-40B4-BE49-F238E27FC236}">
                <a16:creationId xmlns:a16="http://schemas.microsoft.com/office/drawing/2014/main" id="{C725A4DE-56B8-440A-AEC2-E93B018AAF59}"/>
              </a:ext>
            </a:extLst>
          </p:cNvPr>
          <p:cNvSpPr txBox="1"/>
          <p:nvPr/>
        </p:nvSpPr>
        <p:spPr>
          <a:xfrm>
            <a:off x="6403689" y="416698"/>
            <a:ext cx="5108029" cy="1323439"/>
          </a:xfrm>
          <a:prstGeom prst="rect">
            <a:avLst/>
          </a:prstGeom>
          <a:solidFill>
            <a:schemeClr val="bg1"/>
          </a:solidFill>
        </p:spPr>
        <p:txBody>
          <a:bodyPr wrap="square">
            <a:spAutoFit/>
          </a:bodyPr>
          <a:lstStyle/>
          <a:p>
            <a:pPr algn="l"/>
            <a:r>
              <a:rPr lang="es-ES" sz="2000" b="0" i="0" dirty="0">
                <a:effectLst/>
                <a:latin typeface="Georgia Belle Skinny" panose="02000603000000000000" pitchFamily="2" charset="0"/>
                <a:ea typeface="Georgia Belle Skinny" panose="02000603000000000000" pitchFamily="2" charset="0"/>
              </a:rPr>
              <a:t>Ahora sabían que ella era una verdadera princesa porque había sentido el guisante a través de los veinte colchones y los veinte edredones. ¡Solo una princesa genuina puede ser tan sensible!</a:t>
            </a:r>
          </a:p>
        </p:txBody>
      </p:sp>
      <p:pic>
        <p:nvPicPr>
          <p:cNvPr id="177" name="Picture 2" descr="Principe III | Blancanieves bebé, Imagenes de princesas bebes, Bebé clipart">
            <a:extLst>
              <a:ext uri="{FF2B5EF4-FFF2-40B4-BE49-F238E27FC236}">
                <a16:creationId xmlns:a16="http://schemas.microsoft.com/office/drawing/2014/main" id="{7F39D442-82D1-4C60-84C4-73F5355681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7" y="3305517"/>
            <a:ext cx="1951241" cy="3179690"/>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Niña animada: imágenes, dibujos y Gifs | Imágenes Totales">
            <a:extLst>
              <a:ext uri="{FF2B5EF4-FFF2-40B4-BE49-F238E27FC236}">
                <a16:creationId xmlns:a16="http://schemas.microsoft.com/office/drawing/2014/main" id="{9102F287-7E34-4EE0-9B18-A075522E30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7708" y="3366952"/>
            <a:ext cx="1717585" cy="3056820"/>
          </a:xfrm>
          <a:prstGeom prst="rect">
            <a:avLst/>
          </a:prstGeom>
          <a:noFill/>
          <a:extLst>
            <a:ext uri="{909E8E84-426E-40DD-AFC4-6F175D3DCCD1}">
              <a14:hiddenFill xmlns:a14="http://schemas.microsoft.com/office/drawing/2010/main">
                <a:solidFill>
                  <a:srgbClr val="FFFFFF"/>
                </a:solidFill>
              </a14:hiddenFill>
            </a:ext>
          </a:extLst>
        </p:spPr>
      </p:pic>
      <p:grpSp>
        <p:nvGrpSpPr>
          <p:cNvPr id="179" name="Grupo 178">
            <a:extLst>
              <a:ext uri="{FF2B5EF4-FFF2-40B4-BE49-F238E27FC236}">
                <a16:creationId xmlns:a16="http://schemas.microsoft.com/office/drawing/2014/main" id="{122CA13A-FA81-496D-A0C2-0473010B0088}"/>
              </a:ext>
            </a:extLst>
          </p:cNvPr>
          <p:cNvGrpSpPr/>
          <p:nvPr/>
        </p:nvGrpSpPr>
        <p:grpSpPr>
          <a:xfrm>
            <a:off x="9456439" y="3869094"/>
            <a:ext cx="2735561" cy="2681056"/>
            <a:chOff x="667385" y="3214236"/>
            <a:chExt cx="2901223" cy="2901223"/>
          </a:xfrm>
        </p:grpSpPr>
        <p:pic>
          <p:nvPicPr>
            <p:cNvPr id="180" name="Picture 2" descr="Marcos para fotos: Marcos para fotos de princesas y superhéroes | Princesas  disney, Princesas, Princesas animadas">
              <a:extLst>
                <a:ext uri="{FF2B5EF4-FFF2-40B4-BE49-F238E27FC236}">
                  <a16:creationId xmlns:a16="http://schemas.microsoft.com/office/drawing/2014/main" id="{3FFE9AB8-87AA-438F-8C0E-6D14A41032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385" y="3214236"/>
              <a:ext cx="2901223" cy="2901223"/>
            </a:xfrm>
            <a:prstGeom prst="rect">
              <a:avLst/>
            </a:prstGeom>
            <a:noFill/>
            <a:extLst>
              <a:ext uri="{909E8E84-426E-40DD-AFC4-6F175D3DCCD1}">
                <a14:hiddenFill xmlns:a14="http://schemas.microsoft.com/office/drawing/2010/main">
                  <a:solidFill>
                    <a:srgbClr val="FFFFFF"/>
                  </a:solidFill>
                </a14:hiddenFill>
              </a:ext>
            </a:extLst>
          </p:spPr>
        </p:pic>
        <p:sp>
          <p:nvSpPr>
            <p:cNvPr id="181" name="Forma libre: forma 180">
              <a:extLst>
                <a:ext uri="{FF2B5EF4-FFF2-40B4-BE49-F238E27FC236}">
                  <a16:creationId xmlns:a16="http://schemas.microsoft.com/office/drawing/2014/main" id="{1C78034E-8C22-4A01-A7BD-B88D5C94CAC2}"/>
                </a:ext>
              </a:extLst>
            </p:cNvPr>
            <p:cNvSpPr/>
            <p:nvPr/>
          </p:nvSpPr>
          <p:spPr>
            <a:xfrm>
              <a:off x="2117996" y="4725480"/>
              <a:ext cx="270355" cy="245265"/>
            </a:xfrm>
            <a:custGeom>
              <a:avLst/>
              <a:gdLst>
                <a:gd name="connsiteX0" fmla="*/ 31898 w 393405"/>
                <a:gd name="connsiteY0" fmla="*/ 0 h 330807"/>
                <a:gd name="connsiteX1" fmla="*/ 31898 w 393405"/>
                <a:gd name="connsiteY1" fmla="*/ 0 h 330807"/>
                <a:gd name="connsiteX2" fmla="*/ 116958 w 393405"/>
                <a:gd name="connsiteY2" fmla="*/ 63795 h 330807"/>
                <a:gd name="connsiteX3" fmla="*/ 202019 w 393405"/>
                <a:gd name="connsiteY3" fmla="*/ 116958 h 330807"/>
                <a:gd name="connsiteX4" fmla="*/ 244549 w 393405"/>
                <a:gd name="connsiteY4" fmla="*/ 159488 h 330807"/>
                <a:gd name="connsiteX5" fmla="*/ 329609 w 393405"/>
                <a:gd name="connsiteY5" fmla="*/ 212651 h 330807"/>
                <a:gd name="connsiteX6" fmla="*/ 393405 w 393405"/>
                <a:gd name="connsiteY6" fmla="*/ 223283 h 330807"/>
                <a:gd name="connsiteX7" fmla="*/ 350875 w 393405"/>
                <a:gd name="connsiteY7" fmla="*/ 265814 h 330807"/>
                <a:gd name="connsiteX8" fmla="*/ 244549 w 393405"/>
                <a:gd name="connsiteY8" fmla="*/ 297711 h 330807"/>
                <a:gd name="connsiteX9" fmla="*/ 127591 w 393405"/>
                <a:gd name="connsiteY9" fmla="*/ 318977 h 330807"/>
                <a:gd name="connsiteX10" fmla="*/ 95693 w 393405"/>
                <a:gd name="connsiteY10" fmla="*/ 329609 h 330807"/>
                <a:gd name="connsiteX11" fmla="*/ 53163 w 393405"/>
                <a:gd name="connsiteY11" fmla="*/ 223283 h 330807"/>
                <a:gd name="connsiteX12" fmla="*/ 10633 w 393405"/>
                <a:gd name="connsiteY12" fmla="*/ 148856 h 330807"/>
                <a:gd name="connsiteX13" fmla="*/ 0 w 393405"/>
                <a:gd name="connsiteY13" fmla="*/ 106325 h 330807"/>
                <a:gd name="connsiteX14" fmla="*/ 42530 w 393405"/>
                <a:gd name="connsiteY14" fmla="*/ 42530 h 330807"/>
                <a:gd name="connsiteX15" fmla="*/ 31898 w 393405"/>
                <a:gd name="connsiteY15" fmla="*/ 0 h 33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3405" h="330807">
                  <a:moveTo>
                    <a:pt x="31898" y="0"/>
                  </a:moveTo>
                  <a:lnTo>
                    <a:pt x="31898" y="0"/>
                  </a:lnTo>
                  <a:cubicBezTo>
                    <a:pt x="60251" y="21265"/>
                    <a:pt x="87469" y="44136"/>
                    <a:pt x="116958" y="63795"/>
                  </a:cubicBezTo>
                  <a:cubicBezTo>
                    <a:pt x="192417" y="114101"/>
                    <a:pt x="127715" y="51942"/>
                    <a:pt x="202019" y="116958"/>
                  </a:cubicBezTo>
                  <a:cubicBezTo>
                    <a:pt x="217107" y="130160"/>
                    <a:pt x="229461" y="146286"/>
                    <a:pt x="244549" y="159488"/>
                  </a:cubicBezTo>
                  <a:cubicBezTo>
                    <a:pt x="265054" y="177430"/>
                    <a:pt x="302270" y="204449"/>
                    <a:pt x="329609" y="212651"/>
                  </a:cubicBezTo>
                  <a:cubicBezTo>
                    <a:pt x="350258" y="218846"/>
                    <a:pt x="372140" y="219739"/>
                    <a:pt x="393405" y="223283"/>
                  </a:cubicBezTo>
                  <a:cubicBezTo>
                    <a:pt x="379228" y="237460"/>
                    <a:pt x="367557" y="254693"/>
                    <a:pt x="350875" y="265814"/>
                  </a:cubicBezTo>
                  <a:cubicBezTo>
                    <a:pt x="319102" y="286996"/>
                    <a:pt x="280287" y="289769"/>
                    <a:pt x="244549" y="297711"/>
                  </a:cubicBezTo>
                  <a:cubicBezTo>
                    <a:pt x="154298" y="317767"/>
                    <a:pt x="256630" y="300542"/>
                    <a:pt x="127591" y="318977"/>
                  </a:cubicBezTo>
                  <a:cubicBezTo>
                    <a:pt x="116958" y="322521"/>
                    <a:pt x="105717" y="334621"/>
                    <a:pt x="95693" y="329609"/>
                  </a:cubicBezTo>
                  <a:cubicBezTo>
                    <a:pt x="53568" y="308546"/>
                    <a:pt x="63416" y="257460"/>
                    <a:pt x="53163" y="223283"/>
                  </a:cubicBezTo>
                  <a:cubicBezTo>
                    <a:pt x="45805" y="198755"/>
                    <a:pt x="24871" y="170213"/>
                    <a:pt x="10633" y="148856"/>
                  </a:cubicBezTo>
                  <a:cubicBezTo>
                    <a:pt x="7089" y="134679"/>
                    <a:pt x="0" y="120938"/>
                    <a:pt x="0" y="106325"/>
                  </a:cubicBezTo>
                  <a:cubicBezTo>
                    <a:pt x="0" y="78411"/>
                    <a:pt x="23354" y="57871"/>
                    <a:pt x="42530" y="42530"/>
                  </a:cubicBezTo>
                  <a:cubicBezTo>
                    <a:pt x="48719" y="37579"/>
                    <a:pt x="33670" y="7088"/>
                    <a:pt x="31898" y="0"/>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2" name="Forma libre: forma 181">
              <a:extLst>
                <a:ext uri="{FF2B5EF4-FFF2-40B4-BE49-F238E27FC236}">
                  <a16:creationId xmlns:a16="http://schemas.microsoft.com/office/drawing/2014/main" id="{54D67234-2829-4BD3-B23A-0377EE9CF750}"/>
                </a:ext>
              </a:extLst>
            </p:cNvPr>
            <p:cNvSpPr/>
            <p:nvPr/>
          </p:nvSpPr>
          <p:spPr>
            <a:xfrm>
              <a:off x="1308827" y="5482324"/>
              <a:ext cx="291408" cy="290512"/>
            </a:xfrm>
            <a:custGeom>
              <a:avLst/>
              <a:gdLst>
                <a:gd name="connsiteX0" fmla="*/ 43724 w 291408"/>
                <a:gd name="connsiteY0" fmla="*/ 0 h 290512"/>
                <a:gd name="connsiteX1" fmla="*/ 43724 w 291408"/>
                <a:gd name="connsiteY1" fmla="*/ 0 h 290512"/>
                <a:gd name="connsiteX2" fmla="*/ 861 w 291408"/>
                <a:gd name="connsiteY2" fmla="*/ 147637 h 290512"/>
                <a:gd name="connsiteX3" fmla="*/ 5624 w 291408"/>
                <a:gd name="connsiteY3" fmla="*/ 190500 h 290512"/>
                <a:gd name="connsiteX4" fmla="*/ 29436 w 291408"/>
                <a:gd name="connsiteY4" fmla="*/ 238125 h 290512"/>
                <a:gd name="connsiteX5" fmla="*/ 124686 w 291408"/>
                <a:gd name="connsiteY5" fmla="*/ 285750 h 290512"/>
                <a:gd name="connsiteX6" fmla="*/ 191361 w 291408"/>
                <a:gd name="connsiteY6" fmla="*/ 290512 h 290512"/>
                <a:gd name="connsiteX7" fmla="*/ 262799 w 291408"/>
                <a:gd name="connsiteY7" fmla="*/ 280987 h 290512"/>
                <a:gd name="connsiteX8" fmla="*/ 272324 w 291408"/>
                <a:gd name="connsiteY8" fmla="*/ 266700 h 290512"/>
                <a:gd name="connsiteX9" fmla="*/ 286611 w 291408"/>
                <a:gd name="connsiteY9" fmla="*/ 223837 h 290512"/>
                <a:gd name="connsiteX10" fmla="*/ 281849 w 291408"/>
                <a:gd name="connsiteY10" fmla="*/ 128587 h 290512"/>
                <a:gd name="connsiteX11" fmla="*/ 272324 w 291408"/>
                <a:gd name="connsiteY11" fmla="*/ 114300 h 290512"/>
                <a:gd name="connsiteX12" fmla="*/ 267561 w 291408"/>
                <a:gd name="connsiteY12" fmla="*/ 95250 h 290512"/>
                <a:gd name="connsiteX13" fmla="*/ 210411 w 291408"/>
                <a:gd name="connsiteY13" fmla="*/ 61912 h 290512"/>
                <a:gd name="connsiteX14" fmla="*/ 110399 w 291408"/>
                <a:gd name="connsiteY14" fmla="*/ 47625 h 290512"/>
                <a:gd name="connsiteX15" fmla="*/ 91349 w 291408"/>
                <a:gd name="connsiteY15" fmla="*/ 42862 h 290512"/>
                <a:gd name="connsiteX16" fmla="*/ 62774 w 291408"/>
                <a:gd name="connsiteY16" fmla="*/ 9525 h 290512"/>
                <a:gd name="connsiteX17" fmla="*/ 43724 w 291408"/>
                <a:gd name="connsiteY17" fmla="*/ 0 h 2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08" h="290512">
                  <a:moveTo>
                    <a:pt x="43724" y="0"/>
                  </a:moveTo>
                  <a:lnTo>
                    <a:pt x="43724" y="0"/>
                  </a:lnTo>
                  <a:cubicBezTo>
                    <a:pt x="29436" y="49212"/>
                    <a:pt x="10911" y="97388"/>
                    <a:pt x="861" y="147637"/>
                  </a:cubicBezTo>
                  <a:cubicBezTo>
                    <a:pt x="-1958" y="161733"/>
                    <a:pt x="2805" y="176404"/>
                    <a:pt x="5624" y="190500"/>
                  </a:cubicBezTo>
                  <a:cubicBezTo>
                    <a:pt x="7938" y="202069"/>
                    <a:pt x="16810" y="230440"/>
                    <a:pt x="29436" y="238125"/>
                  </a:cubicBezTo>
                  <a:cubicBezTo>
                    <a:pt x="59758" y="256582"/>
                    <a:pt x="90912" y="274823"/>
                    <a:pt x="124686" y="285750"/>
                  </a:cubicBezTo>
                  <a:cubicBezTo>
                    <a:pt x="145886" y="292609"/>
                    <a:pt x="169136" y="288925"/>
                    <a:pt x="191361" y="290512"/>
                  </a:cubicBezTo>
                  <a:cubicBezTo>
                    <a:pt x="215174" y="287337"/>
                    <a:pt x="239752" y="287765"/>
                    <a:pt x="262799" y="280987"/>
                  </a:cubicBezTo>
                  <a:cubicBezTo>
                    <a:pt x="268290" y="279372"/>
                    <a:pt x="270123" y="271983"/>
                    <a:pt x="272324" y="266700"/>
                  </a:cubicBezTo>
                  <a:cubicBezTo>
                    <a:pt x="278116" y="252798"/>
                    <a:pt x="281849" y="238125"/>
                    <a:pt x="286611" y="223837"/>
                  </a:cubicBezTo>
                  <a:cubicBezTo>
                    <a:pt x="290988" y="175694"/>
                    <a:pt x="296606" y="172858"/>
                    <a:pt x="281849" y="128587"/>
                  </a:cubicBezTo>
                  <a:cubicBezTo>
                    <a:pt x="280039" y="123157"/>
                    <a:pt x="275499" y="119062"/>
                    <a:pt x="272324" y="114300"/>
                  </a:cubicBezTo>
                  <a:cubicBezTo>
                    <a:pt x="270736" y="107950"/>
                    <a:pt x="271315" y="100612"/>
                    <a:pt x="267561" y="95250"/>
                  </a:cubicBezTo>
                  <a:cubicBezTo>
                    <a:pt x="243403" y="60740"/>
                    <a:pt x="244212" y="68250"/>
                    <a:pt x="210411" y="61912"/>
                  </a:cubicBezTo>
                  <a:cubicBezTo>
                    <a:pt x="137210" y="48186"/>
                    <a:pt x="187988" y="54678"/>
                    <a:pt x="110399" y="47625"/>
                  </a:cubicBezTo>
                  <a:cubicBezTo>
                    <a:pt x="104049" y="46037"/>
                    <a:pt x="97032" y="46109"/>
                    <a:pt x="91349" y="42862"/>
                  </a:cubicBezTo>
                  <a:cubicBezTo>
                    <a:pt x="74316" y="33129"/>
                    <a:pt x="77722" y="21982"/>
                    <a:pt x="62774" y="9525"/>
                  </a:cubicBezTo>
                  <a:cubicBezTo>
                    <a:pt x="55854" y="3758"/>
                    <a:pt x="46899" y="1587"/>
                    <a:pt x="43724" y="0"/>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Forma libre: forma 182">
              <a:extLst>
                <a:ext uri="{FF2B5EF4-FFF2-40B4-BE49-F238E27FC236}">
                  <a16:creationId xmlns:a16="http://schemas.microsoft.com/office/drawing/2014/main" id="{BD25A111-554F-4929-9454-F033F8528C26}"/>
                </a:ext>
              </a:extLst>
            </p:cNvPr>
            <p:cNvSpPr/>
            <p:nvPr/>
          </p:nvSpPr>
          <p:spPr>
            <a:xfrm>
              <a:off x="1877807" y="5182112"/>
              <a:ext cx="378467" cy="295436"/>
            </a:xfrm>
            <a:custGeom>
              <a:avLst/>
              <a:gdLst>
                <a:gd name="connsiteX0" fmla="*/ 206984 w 378467"/>
                <a:gd name="connsiteY0" fmla="*/ 4923 h 295436"/>
                <a:gd name="connsiteX1" fmla="*/ 206984 w 378467"/>
                <a:gd name="connsiteY1" fmla="*/ 4923 h 295436"/>
                <a:gd name="connsiteX2" fmla="*/ 2197 w 378467"/>
                <a:gd name="connsiteY2" fmla="*/ 181136 h 295436"/>
                <a:gd name="connsiteX3" fmla="*/ 21247 w 378467"/>
                <a:gd name="connsiteY3" fmla="*/ 214473 h 295436"/>
                <a:gd name="connsiteX4" fmla="*/ 135547 w 378467"/>
                <a:gd name="connsiteY4" fmla="*/ 276386 h 295436"/>
                <a:gd name="connsiteX5" fmla="*/ 202222 w 378467"/>
                <a:gd name="connsiteY5" fmla="*/ 295436 h 295436"/>
                <a:gd name="connsiteX6" fmla="*/ 278422 w 378467"/>
                <a:gd name="connsiteY6" fmla="*/ 281148 h 295436"/>
                <a:gd name="connsiteX7" fmla="*/ 335572 w 378467"/>
                <a:gd name="connsiteY7" fmla="*/ 252573 h 295436"/>
                <a:gd name="connsiteX8" fmla="*/ 364147 w 378467"/>
                <a:gd name="connsiteY8" fmla="*/ 214473 h 295436"/>
                <a:gd name="connsiteX9" fmla="*/ 378434 w 378467"/>
                <a:gd name="connsiteY9" fmla="*/ 152561 h 295436"/>
                <a:gd name="connsiteX10" fmla="*/ 368909 w 378467"/>
                <a:gd name="connsiteY10" fmla="*/ 90648 h 295436"/>
                <a:gd name="connsiteX11" fmla="*/ 326047 w 378467"/>
                <a:gd name="connsiteY11" fmla="*/ 57311 h 295436"/>
                <a:gd name="connsiteX12" fmla="*/ 302234 w 378467"/>
                <a:gd name="connsiteY12" fmla="*/ 43023 h 295436"/>
                <a:gd name="connsiteX13" fmla="*/ 283184 w 378467"/>
                <a:gd name="connsiteY13" fmla="*/ 33498 h 295436"/>
                <a:gd name="connsiteX14" fmla="*/ 268897 w 378467"/>
                <a:gd name="connsiteY14" fmla="*/ 23973 h 295436"/>
                <a:gd name="connsiteX15" fmla="*/ 249847 w 378467"/>
                <a:gd name="connsiteY15" fmla="*/ 9686 h 295436"/>
                <a:gd name="connsiteX16" fmla="*/ 216509 w 378467"/>
                <a:gd name="connsiteY16" fmla="*/ 161 h 295436"/>
                <a:gd name="connsiteX17" fmla="*/ 206984 w 378467"/>
                <a:gd name="connsiteY17" fmla="*/ 4923 h 29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467" h="295436">
                  <a:moveTo>
                    <a:pt x="206984" y="4923"/>
                  </a:moveTo>
                  <a:lnTo>
                    <a:pt x="206984" y="4923"/>
                  </a:lnTo>
                  <a:cubicBezTo>
                    <a:pt x="138722" y="63661"/>
                    <a:pt x="61931" y="113744"/>
                    <a:pt x="2197" y="181136"/>
                  </a:cubicBezTo>
                  <a:cubicBezTo>
                    <a:pt x="-6292" y="190714"/>
                    <a:pt x="11910" y="205719"/>
                    <a:pt x="21247" y="214473"/>
                  </a:cubicBezTo>
                  <a:cubicBezTo>
                    <a:pt x="59636" y="250462"/>
                    <a:pt x="89652" y="255988"/>
                    <a:pt x="135547" y="276386"/>
                  </a:cubicBezTo>
                  <a:cubicBezTo>
                    <a:pt x="182528" y="297267"/>
                    <a:pt x="145192" y="288306"/>
                    <a:pt x="202222" y="295436"/>
                  </a:cubicBezTo>
                  <a:cubicBezTo>
                    <a:pt x="274086" y="288902"/>
                    <a:pt x="232983" y="297671"/>
                    <a:pt x="278422" y="281148"/>
                  </a:cubicBezTo>
                  <a:cubicBezTo>
                    <a:pt x="302769" y="272295"/>
                    <a:pt x="315846" y="272299"/>
                    <a:pt x="335572" y="252573"/>
                  </a:cubicBezTo>
                  <a:cubicBezTo>
                    <a:pt x="346797" y="241348"/>
                    <a:pt x="354622" y="227173"/>
                    <a:pt x="364147" y="214473"/>
                  </a:cubicBezTo>
                  <a:cubicBezTo>
                    <a:pt x="367466" y="202858"/>
                    <a:pt x="379174" y="166628"/>
                    <a:pt x="378434" y="152561"/>
                  </a:cubicBezTo>
                  <a:cubicBezTo>
                    <a:pt x="377336" y="131709"/>
                    <a:pt x="378972" y="108944"/>
                    <a:pt x="368909" y="90648"/>
                  </a:cubicBezTo>
                  <a:cubicBezTo>
                    <a:pt x="360186" y="74788"/>
                    <a:pt x="341568" y="66623"/>
                    <a:pt x="326047" y="57311"/>
                  </a:cubicBezTo>
                  <a:cubicBezTo>
                    <a:pt x="318109" y="52548"/>
                    <a:pt x="310326" y="47519"/>
                    <a:pt x="302234" y="43023"/>
                  </a:cubicBezTo>
                  <a:cubicBezTo>
                    <a:pt x="296028" y="39575"/>
                    <a:pt x="289348" y="37020"/>
                    <a:pt x="283184" y="33498"/>
                  </a:cubicBezTo>
                  <a:cubicBezTo>
                    <a:pt x="278214" y="30658"/>
                    <a:pt x="273555" y="27300"/>
                    <a:pt x="268897" y="23973"/>
                  </a:cubicBezTo>
                  <a:cubicBezTo>
                    <a:pt x="262438" y="19359"/>
                    <a:pt x="256739" y="13624"/>
                    <a:pt x="249847" y="9686"/>
                  </a:cubicBezTo>
                  <a:cubicBezTo>
                    <a:pt x="243421" y="6014"/>
                    <a:pt x="222083" y="2019"/>
                    <a:pt x="216509" y="161"/>
                  </a:cubicBezTo>
                  <a:cubicBezTo>
                    <a:pt x="213141" y="-962"/>
                    <a:pt x="208572" y="4129"/>
                    <a:pt x="206984" y="4923"/>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4" name="Forma libre: forma 183">
              <a:extLst>
                <a:ext uri="{FF2B5EF4-FFF2-40B4-BE49-F238E27FC236}">
                  <a16:creationId xmlns:a16="http://schemas.microsoft.com/office/drawing/2014/main" id="{6D1962D2-9A76-410B-9140-05467B81EA15}"/>
                </a:ext>
              </a:extLst>
            </p:cNvPr>
            <p:cNvSpPr/>
            <p:nvPr/>
          </p:nvSpPr>
          <p:spPr>
            <a:xfrm>
              <a:off x="2447925" y="5481638"/>
              <a:ext cx="414338" cy="338137"/>
            </a:xfrm>
            <a:custGeom>
              <a:avLst/>
              <a:gdLst>
                <a:gd name="connsiteX0" fmla="*/ 209550 w 414338"/>
                <a:gd name="connsiteY0" fmla="*/ 0 h 338137"/>
                <a:gd name="connsiteX1" fmla="*/ 209550 w 414338"/>
                <a:gd name="connsiteY1" fmla="*/ 0 h 338137"/>
                <a:gd name="connsiteX2" fmla="*/ 9525 w 414338"/>
                <a:gd name="connsiteY2" fmla="*/ 100012 h 338137"/>
                <a:gd name="connsiteX3" fmla="*/ 0 w 414338"/>
                <a:gd name="connsiteY3" fmla="*/ 133350 h 338137"/>
                <a:gd name="connsiteX4" fmla="*/ 14288 w 414338"/>
                <a:gd name="connsiteY4" fmla="*/ 252412 h 338137"/>
                <a:gd name="connsiteX5" fmla="*/ 42863 w 414338"/>
                <a:gd name="connsiteY5" fmla="*/ 285750 h 338137"/>
                <a:gd name="connsiteX6" fmla="*/ 109538 w 414338"/>
                <a:gd name="connsiteY6" fmla="*/ 328612 h 338137"/>
                <a:gd name="connsiteX7" fmla="*/ 142875 w 414338"/>
                <a:gd name="connsiteY7" fmla="*/ 338137 h 338137"/>
                <a:gd name="connsiteX8" fmla="*/ 219075 w 414338"/>
                <a:gd name="connsiteY8" fmla="*/ 333375 h 338137"/>
                <a:gd name="connsiteX9" fmla="*/ 266700 w 414338"/>
                <a:gd name="connsiteY9" fmla="*/ 319087 h 338137"/>
                <a:gd name="connsiteX10" fmla="*/ 300038 w 414338"/>
                <a:gd name="connsiteY10" fmla="*/ 304800 h 338137"/>
                <a:gd name="connsiteX11" fmla="*/ 352425 w 414338"/>
                <a:gd name="connsiteY11" fmla="*/ 276225 h 338137"/>
                <a:gd name="connsiteX12" fmla="*/ 371475 w 414338"/>
                <a:gd name="connsiteY12" fmla="*/ 261937 h 338137"/>
                <a:gd name="connsiteX13" fmla="*/ 400050 w 414338"/>
                <a:gd name="connsiteY13" fmla="*/ 233362 h 338137"/>
                <a:gd name="connsiteX14" fmla="*/ 414338 w 414338"/>
                <a:gd name="connsiteY14" fmla="*/ 185737 h 338137"/>
                <a:gd name="connsiteX15" fmla="*/ 409575 w 414338"/>
                <a:gd name="connsiteY15" fmla="*/ 152400 h 338137"/>
                <a:gd name="connsiteX16" fmla="*/ 366713 w 414338"/>
                <a:gd name="connsiteY16" fmla="*/ 90487 h 338137"/>
                <a:gd name="connsiteX17" fmla="*/ 347663 w 414338"/>
                <a:gd name="connsiteY17" fmla="*/ 80962 h 338137"/>
                <a:gd name="connsiteX18" fmla="*/ 319088 w 414338"/>
                <a:gd name="connsiteY18" fmla="*/ 71437 h 338137"/>
                <a:gd name="connsiteX19" fmla="*/ 238125 w 414338"/>
                <a:gd name="connsiteY19" fmla="*/ 76200 h 338137"/>
                <a:gd name="connsiteX20" fmla="*/ 219075 w 414338"/>
                <a:gd name="connsiteY20" fmla="*/ 80962 h 338137"/>
                <a:gd name="connsiteX21" fmla="*/ 195263 w 414338"/>
                <a:gd name="connsiteY21" fmla="*/ 85725 h 338137"/>
                <a:gd name="connsiteX22" fmla="*/ 180975 w 414338"/>
                <a:gd name="connsiteY22" fmla="*/ 33337 h 338137"/>
                <a:gd name="connsiteX23" fmla="*/ 190500 w 414338"/>
                <a:gd name="connsiteY23" fmla="*/ 19050 h 338137"/>
                <a:gd name="connsiteX24" fmla="*/ 209550 w 414338"/>
                <a:gd name="connsiteY24" fmla="*/ 0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4338" h="338137">
                  <a:moveTo>
                    <a:pt x="209550" y="0"/>
                  </a:moveTo>
                  <a:lnTo>
                    <a:pt x="209550" y="0"/>
                  </a:lnTo>
                  <a:cubicBezTo>
                    <a:pt x="67885" y="40476"/>
                    <a:pt x="57796" y="3471"/>
                    <a:pt x="9525" y="100012"/>
                  </a:cubicBezTo>
                  <a:cubicBezTo>
                    <a:pt x="4356" y="110349"/>
                    <a:pt x="3175" y="122237"/>
                    <a:pt x="0" y="133350"/>
                  </a:cubicBezTo>
                  <a:cubicBezTo>
                    <a:pt x="4763" y="173037"/>
                    <a:pt x="3466" y="213933"/>
                    <a:pt x="14288" y="252412"/>
                  </a:cubicBezTo>
                  <a:cubicBezTo>
                    <a:pt x="18251" y="266501"/>
                    <a:pt x="32108" y="275823"/>
                    <a:pt x="42863" y="285750"/>
                  </a:cubicBezTo>
                  <a:cubicBezTo>
                    <a:pt x="54212" y="296226"/>
                    <a:pt x="94713" y="322258"/>
                    <a:pt x="109538" y="328612"/>
                  </a:cubicBezTo>
                  <a:cubicBezTo>
                    <a:pt x="120161" y="333165"/>
                    <a:pt x="131763" y="334962"/>
                    <a:pt x="142875" y="338137"/>
                  </a:cubicBezTo>
                  <a:cubicBezTo>
                    <a:pt x="168275" y="336550"/>
                    <a:pt x="193921" y="337245"/>
                    <a:pt x="219075" y="333375"/>
                  </a:cubicBezTo>
                  <a:cubicBezTo>
                    <a:pt x="235456" y="330855"/>
                    <a:pt x="251071" y="324603"/>
                    <a:pt x="266700" y="319087"/>
                  </a:cubicBezTo>
                  <a:cubicBezTo>
                    <a:pt x="278101" y="315063"/>
                    <a:pt x="289061" y="309866"/>
                    <a:pt x="300038" y="304800"/>
                  </a:cubicBezTo>
                  <a:cubicBezTo>
                    <a:pt x="317658" y="296668"/>
                    <a:pt x="336199" y="287042"/>
                    <a:pt x="352425" y="276225"/>
                  </a:cubicBezTo>
                  <a:cubicBezTo>
                    <a:pt x="359029" y="271822"/>
                    <a:pt x="365575" y="267247"/>
                    <a:pt x="371475" y="261937"/>
                  </a:cubicBezTo>
                  <a:cubicBezTo>
                    <a:pt x="381487" y="252926"/>
                    <a:pt x="390525" y="242887"/>
                    <a:pt x="400050" y="233362"/>
                  </a:cubicBezTo>
                  <a:cubicBezTo>
                    <a:pt x="400603" y="231703"/>
                    <a:pt x="414338" y="192932"/>
                    <a:pt x="414338" y="185737"/>
                  </a:cubicBezTo>
                  <a:cubicBezTo>
                    <a:pt x="414338" y="174512"/>
                    <a:pt x="413311" y="162985"/>
                    <a:pt x="409575" y="152400"/>
                  </a:cubicBezTo>
                  <a:cubicBezTo>
                    <a:pt x="396747" y="116053"/>
                    <a:pt x="393462" y="107206"/>
                    <a:pt x="366713" y="90487"/>
                  </a:cubicBezTo>
                  <a:cubicBezTo>
                    <a:pt x="360693" y="86724"/>
                    <a:pt x="354255" y="83599"/>
                    <a:pt x="347663" y="80962"/>
                  </a:cubicBezTo>
                  <a:cubicBezTo>
                    <a:pt x="338341" y="77233"/>
                    <a:pt x="328613" y="74612"/>
                    <a:pt x="319088" y="71437"/>
                  </a:cubicBezTo>
                  <a:cubicBezTo>
                    <a:pt x="292100" y="73025"/>
                    <a:pt x="265038" y="73637"/>
                    <a:pt x="238125" y="76200"/>
                  </a:cubicBezTo>
                  <a:cubicBezTo>
                    <a:pt x="231609" y="76821"/>
                    <a:pt x="225465" y="79542"/>
                    <a:pt x="219075" y="80962"/>
                  </a:cubicBezTo>
                  <a:cubicBezTo>
                    <a:pt x="211173" y="82718"/>
                    <a:pt x="203200" y="84137"/>
                    <a:pt x="195263" y="85725"/>
                  </a:cubicBezTo>
                  <a:cubicBezTo>
                    <a:pt x="163481" y="77779"/>
                    <a:pt x="168868" y="85801"/>
                    <a:pt x="180975" y="33337"/>
                  </a:cubicBezTo>
                  <a:cubicBezTo>
                    <a:pt x="182262" y="27760"/>
                    <a:pt x="187940" y="24169"/>
                    <a:pt x="190500" y="19050"/>
                  </a:cubicBezTo>
                  <a:cubicBezTo>
                    <a:pt x="192745" y="14560"/>
                    <a:pt x="206375" y="3175"/>
                    <a:pt x="209550" y="0"/>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5" name="Forma libre: forma 184">
              <a:extLst>
                <a:ext uri="{FF2B5EF4-FFF2-40B4-BE49-F238E27FC236}">
                  <a16:creationId xmlns:a16="http://schemas.microsoft.com/office/drawing/2014/main" id="{78EC7FFE-B381-431E-9E76-6F9C5DB5B51B}"/>
                </a:ext>
              </a:extLst>
            </p:cNvPr>
            <p:cNvSpPr/>
            <p:nvPr/>
          </p:nvSpPr>
          <p:spPr>
            <a:xfrm>
              <a:off x="2190749" y="4205288"/>
              <a:ext cx="197602" cy="207560"/>
            </a:xfrm>
            <a:custGeom>
              <a:avLst/>
              <a:gdLst>
                <a:gd name="connsiteX0" fmla="*/ 80963 w 105182"/>
                <a:gd name="connsiteY0" fmla="*/ 0 h 119062"/>
                <a:gd name="connsiteX1" fmla="*/ 80963 w 105182"/>
                <a:gd name="connsiteY1" fmla="*/ 0 h 119062"/>
                <a:gd name="connsiteX2" fmla="*/ 33338 w 105182"/>
                <a:gd name="connsiteY2" fmla="*/ 4762 h 119062"/>
                <a:gd name="connsiteX3" fmla="*/ 19050 w 105182"/>
                <a:gd name="connsiteY3" fmla="*/ 14287 h 119062"/>
                <a:gd name="connsiteX4" fmla="*/ 0 w 105182"/>
                <a:gd name="connsiteY4" fmla="*/ 52387 h 119062"/>
                <a:gd name="connsiteX5" fmla="*/ 9525 w 105182"/>
                <a:gd name="connsiteY5" fmla="*/ 100012 h 119062"/>
                <a:gd name="connsiteX6" fmla="*/ 19050 w 105182"/>
                <a:gd name="connsiteY6" fmla="*/ 114300 h 119062"/>
                <a:gd name="connsiteX7" fmla="*/ 38100 w 105182"/>
                <a:gd name="connsiteY7" fmla="*/ 119062 h 119062"/>
                <a:gd name="connsiteX8" fmla="*/ 76200 w 105182"/>
                <a:gd name="connsiteY8" fmla="*/ 114300 h 119062"/>
                <a:gd name="connsiteX9" fmla="*/ 90488 w 105182"/>
                <a:gd name="connsiteY9" fmla="*/ 109537 h 119062"/>
                <a:gd name="connsiteX10" fmla="*/ 100013 w 105182"/>
                <a:gd name="connsiteY10" fmla="*/ 95250 h 119062"/>
                <a:gd name="connsiteX11" fmla="*/ 104775 w 105182"/>
                <a:gd name="connsiteY11" fmla="*/ 80962 h 119062"/>
                <a:gd name="connsiteX12" fmla="*/ 66675 w 105182"/>
                <a:gd name="connsiteY12" fmla="*/ 66675 h 119062"/>
                <a:gd name="connsiteX13" fmla="*/ 38100 w 105182"/>
                <a:gd name="connsiteY13" fmla="*/ 57150 h 119062"/>
                <a:gd name="connsiteX14" fmla="*/ 42863 w 105182"/>
                <a:gd name="connsiteY14" fmla="*/ 42862 h 119062"/>
                <a:gd name="connsiteX15" fmla="*/ 76200 w 105182"/>
                <a:gd name="connsiteY15" fmla="*/ 19050 h 119062"/>
                <a:gd name="connsiteX16" fmla="*/ 80963 w 105182"/>
                <a:gd name="connsiteY16" fmla="*/ 0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82" h="119062">
                  <a:moveTo>
                    <a:pt x="80963" y="0"/>
                  </a:moveTo>
                  <a:lnTo>
                    <a:pt x="80963" y="0"/>
                  </a:lnTo>
                  <a:cubicBezTo>
                    <a:pt x="65088" y="1587"/>
                    <a:pt x="48884" y="1175"/>
                    <a:pt x="33338" y="4762"/>
                  </a:cubicBezTo>
                  <a:cubicBezTo>
                    <a:pt x="27761" y="6049"/>
                    <a:pt x="23097" y="10240"/>
                    <a:pt x="19050" y="14287"/>
                  </a:cubicBezTo>
                  <a:cubicBezTo>
                    <a:pt x="9539" y="23798"/>
                    <a:pt x="4547" y="41019"/>
                    <a:pt x="0" y="52387"/>
                  </a:cubicBezTo>
                  <a:cubicBezTo>
                    <a:pt x="1755" y="64669"/>
                    <a:pt x="2876" y="86714"/>
                    <a:pt x="9525" y="100012"/>
                  </a:cubicBezTo>
                  <a:cubicBezTo>
                    <a:pt x="12085" y="105132"/>
                    <a:pt x="14287" y="111125"/>
                    <a:pt x="19050" y="114300"/>
                  </a:cubicBezTo>
                  <a:cubicBezTo>
                    <a:pt x="24496" y="117931"/>
                    <a:pt x="31750" y="117475"/>
                    <a:pt x="38100" y="119062"/>
                  </a:cubicBezTo>
                  <a:cubicBezTo>
                    <a:pt x="50800" y="117475"/>
                    <a:pt x="63608" y="116590"/>
                    <a:pt x="76200" y="114300"/>
                  </a:cubicBezTo>
                  <a:cubicBezTo>
                    <a:pt x="81139" y="113402"/>
                    <a:pt x="86568" y="112673"/>
                    <a:pt x="90488" y="109537"/>
                  </a:cubicBezTo>
                  <a:cubicBezTo>
                    <a:pt x="94957" y="105961"/>
                    <a:pt x="96838" y="100012"/>
                    <a:pt x="100013" y="95250"/>
                  </a:cubicBezTo>
                  <a:cubicBezTo>
                    <a:pt x="101600" y="90487"/>
                    <a:pt x="106639" y="85623"/>
                    <a:pt x="104775" y="80962"/>
                  </a:cubicBezTo>
                  <a:cubicBezTo>
                    <a:pt x="100377" y="69967"/>
                    <a:pt x="72589" y="68288"/>
                    <a:pt x="66675" y="66675"/>
                  </a:cubicBezTo>
                  <a:cubicBezTo>
                    <a:pt x="56989" y="64033"/>
                    <a:pt x="38100" y="57150"/>
                    <a:pt x="38100" y="57150"/>
                  </a:cubicBezTo>
                  <a:cubicBezTo>
                    <a:pt x="39688" y="52387"/>
                    <a:pt x="40078" y="47039"/>
                    <a:pt x="42863" y="42862"/>
                  </a:cubicBezTo>
                  <a:cubicBezTo>
                    <a:pt x="53604" y="26751"/>
                    <a:pt x="60156" y="28218"/>
                    <a:pt x="76200" y="19050"/>
                  </a:cubicBezTo>
                  <a:cubicBezTo>
                    <a:pt x="94410" y="8645"/>
                    <a:pt x="80169" y="3175"/>
                    <a:pt x="80963" y="0"/>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Forma libre: forma 185">
              <a:extLst>
                <a:ext uri="{FF2B5EF4-FFF2-40B4-BE49-F238E27FC236}">
                  <a16:creationId xmlns:a16="http://schemas.microsoft.com/office/drawing/2014/main" id="{4BE460FF-6487-422F-B221-84ADB159C964}"/>
                </a:ext>
              </a:extLst>
            </p:cNvPr>
            <p:cNvSpPr/>
            <p:nvPr/>
          </p:nvSpPr>
          <p:spPr>
            <a:xfrm>
              <a:off x="1857151" y="3887472"/>
              <a:ext cx="279229" cy="207560"/>
            </a:xfrm>
            <a:custGeom>
              <a:avLst/>
              <a:gdLst>
                <a:gd name="connsiteX0" fmla="*/ 98254 w 193504"/>
                <a:gd name="connsiteY0" fmla="*/ 61913 h 161925"/>
                <a:gd name="connsiteX1" fmla="*/ 98254 w 193504"/>
                <a:gd name="connsiteY1" fmla="*/ 61913 h 161925"/>
                <a:gd name="connsiteX2" fmla="*/ 3004 w 193504"/>
                <a:gd name="connsiteY2" fmla="*/ 57150 h 161925"/>
                <a:gd name="connsiteX3" fmla="*/ 7767 w 193504"/>
                <a:gd name="connsiteY3" fmla="*/ 85725 h 161925"/>
                <a:gd name="connsiteX4" fmla="*/ 26817 w 193504"/>
                <a:gd name="connsiteY4" fmla="*/ 119063 h 161925"/>
                <a:gd name="connsiteX5" fmla="*/ 36342 w 193504"/>
                <a:gd name="connsiteY5" fmla="*/ 138113 h 161925"/>
                <a:gd name="connsiteX6" fmla="*/ 50629 w 193504"/>
                <a:gd name="connsiteY6" fmla="*/ 147638 h 161925"/>
                <a:gd name="connsiteX7" fmla="*/ 69679 w 193504"/>
                <a:gd name="connsiteY7" fmla="*/ 161925 h 161925"/>
                <a:gd name="connsiteX8" fmla="*/ 155404 w 193504"/>
                <a:gd name="connsiteY8" fmla="*/ 138113 h 161925"/>
                <a:gd name="connsiteX9" fmla="*/ 164929 w 193504"/>
                <a:gd name="connsiteY9" fmla="*/ 119063 h 161925"/>
                <a:gd name="connsiteX10" fmla="*/ 174454 w 193504"/>
                <a:gd name="connsiteY10" fmla="*/ 80963 h 161925"/>
                <a:gd name="connsiteX11" fmla="*/ 193504 w 193504"/>
                <a:gd name="connsiteY11" fmla="*/ 85725 h 161925"/>
                <a:gd name="connsiteX12" fmla="*/ 174454 w 193504"/>
                <a:gd name="connsiteY12" fmla="*/ 90488 h 161925"/>
                <a:gd name="connsiteX13" fmla="*/ 155404 w 193504"/>
                <a:gd name="connsiteY13" fmla="*/ 38100 h 161925"/>
                <a:gd name="connsiteX14" fmla="*/ 141117 w 193504"/>
                <a:gd name="connsiteY14" fmla="*/ 4763 h 161925"/>
                <a:gd name="connsiteX15" fmla="*/ 122067 w 193504"/>
                <a:gd name="connsiteY15" fmla="*/ 0 h 161925"/>
                <a:gd name="connsiteX16" fmla="*/ 83967 w 193504"/>
                <a:gd name="connsiteY16" fmla="*/ 9525 h 161925"/>
                <a:gd name="connsiteX17" fmla="*/ 74442 w 193504"/>
                <a:gd name="connsiteY17" fmla="*/ 28575 h 161925"/>
                <a:gd name="connsiteX18" fmla="*/ 31579 w 193504"/>
                <a:gd name="connsiteY18" fmla="*/ 42863 h 161925"/>
                <a:gd name="connsiteX19" fmla="*/ 36342 w 193504"/>
                <a:gd name="connsiteY19" fmla="*/ 85725 h 161925"/>
                <a:gd name="connsiteX20" fmla="*/ 41104 w 193504"/>
                <a:gd name="connsiteY20" fmla="*/ 104775 h 161925"/>
                <a:gd name="connsiteX21" fmla="*/ 74442 w 193504"/>
                <a:gd name="connsiteY21" fmla="*/ 90488 h 161925"/>
                <a:gd name="connsiteX22" fmla="*/ 93492 w 193504"/>
                <a:gd name="connsiteY22" fmla="*/ 71438 h 161925"/>
                <a:gd name="connsiteX23" fmla="*/ 98254 w 193504"/>
                <a:gd name="connsiteY23" fmla="*/ 619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504" h="161925">
                  <a:moveTo>
                    <a:pt x="98254" y="61913"/>
                  </a:moveTo>
                  <a:lnTo>
                    <a:pt x="98254" y="61913"/>
                  </a:lnTo>
                  <a:cubicBezTo>
                    <a:pt x="75191" y="56788"/>
                    <a:pt x="25741" y="41235"/>
                    <a:pt x="3004" y="57150"/>
                  </a:cubicBezTo>
                  <a:cubicBezTo>
                    <a:pt x="-4907" y="62688"/>
                    <a:pt x="4992" y="76476"/>
                    <a:pt x="7767" y="85725"/>
                  </a:cubicBezTo>
                  <a:cubicBezTo>
                    <a:pt x="12312" y="100873"/>
                    <a:pt x="19433" y="106141"/>
                    <a:pt x="26817" y="119063"/>
                  </a:cubicBezTo>
                  <a:cubicBezTo>
                    <a:pt x="30339" y="125227"/>
                    <a:pt x="31797" y="132659"/>
                    <a:pt x="36342" y="138113"/>
                  </a:cubicBezTo>
                  <a:cubicBezTo>
                    <a:pt x="40006" y="142510"/>
                    <a:pt x="45971" y="144311"/>
                    <a:pt x="50629" y="147638"/>
                  </a:cubicBezTo>
                  <a:cubicBezTo>
                    <a:pt x="57088" y="152252"/>
                    <a:pt x="63329" y="157163"/>
                    <a:pt x="69679" y="161925"/>
                  </a:cubicBezTo>
                  <a:cubicBezTo>
                    <a:pt x="115545" y="158397"/>
                    <a:pt x="128287" y="169105"/>
                    <a:pt x="155404" y="138113"/>
                  </a:cubicBezTo>
                  <a:cubicBezTo>
                    <a:pt x="160079" y="132770"/>
                    <a:pt x="162684" y="125798"/>
                    <a:pt x="164929" y="119063"/>
                  </a:cubicBezTo>
                  <a:cubicBezTo>
                    <a:pt x="169069" y="106644"/>
                    <a:pt x="174454" y="80963"/>
                    <a:pt x="174454" y="80963"/>
                  </a:cubicBezTo>
                  <a:cubicBezTo>
                    <a:pt x="180804" y="82550"/>
                    <a:pt x="193504" y="79180"/>
                    <a:pt x="193504" y="85725"/>
                  </a:cubicBezTo>
                  <a:cubicBezTo>
                    <a:pt x="193504" y="92270"/>
                    <a:pt x="178543" y="95599"/>
                    <a:pt x="174454" y="90488"/>
                  </a:cubicBezTo>
                  <a:cubicBezTo>
                    <a:pt x="162846" y="75978"/>
                    <a:pt x="161280" y="55728"/>
                    <a:pt x="155404" y="38100"/>
                  </a:cubicBezTo>
                  <a:cubicBezTo>
                    <a:pt x="151990" y="27857"/>
                    <a:pt x="151880" y="11939"/>
                    <a:pt x="141117" y="4763"/>
                  </a:cubicBezTo>
                  <a:cubicBezTo>
                    <a:pt x="135671" y="1132"/>
                    <a:pt x="128417" y="1588"/>
                    <a:pt x="122067" y="0"/>
                  </a:cubicBezTo>
                  <a:cubicBezTo>
                    <a:pt x="109367" y="3175"/>
                    <a:pt x="95192" y="2790"/>
                    <a:pt x="83967" y="9525"/>
                  </a:cubicBezTo>
                  <a:cubicBezTo>
                    <a:pt x="77879" y="13178"/>
                    <a:pt x="78987" y="23121"/>
                    <a:pt x="74442" y="28575"/>
                  </a:cubicBezTo>
                  <a:cubicBezTo>
                    <a:pt x="63641" y="41536"/>
                    <a:pt x="46363" y="40399"/>
                    <a:pt x="31579" y="42863"/>
                  </a:cubicBezTo>
                  <a:cubicBezTo>
                    <a:pt x="33167" y="57150"/>
                    <a:pt x="34156" y="71517"/>
                    <a:pt x="36342" y="85725"/>
                  </a:cubicBezTo>
                  <a:cubicBezTo>
                    <a:pt x="37337" y="92194"/>
                    <a:pt x="34609" y="103963"/>
                    <a:pt x="41104" y="104775"/>
                  </a:cubicBezTo>
                  <a:cubicBezTo>
                    <a:pt x="53101" y="106275"/>
                    <a:pt x="63329" y="95250"/>
                    <a:pt x="74442" y="90488"/>
                  </a:cubicBezTo>
                  <a:cubicBezTo>
                    <a:pt x="80792" y="84138"/>
                    <a:pt x="87648" y="78256"/>
                    <a:pt x="93492" y="71438"/>
                  </a:cubicBezTo>
                  <a:cubicBezTo>
                    <a:pt x="125803" y="33742"/>
                    <a:pt x="97460" y="63501"/>
                    <a:pt x="98254" y="61913"/>
                  </a:cubicBezTo>
                  <a:close/>
                </a:path>
              </a:pathLst>
            </a:custGeom>
            <a:solidFill>
              <a:srgbClr val="B6714A"/>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233352279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Rectángulo 236">
            <a:extLst>
              <a:ext uri="{FF2B5EF4-FFF2-40B4-BE49-F238E27FC236}">
                <a16:creationId xmlns:a16="http://schemas.microsoft.com/office/drawing/2014/main" id="{4E2F2AED-1F16-4336-BEA7-6A32E017DB51}"/>
              </a:ext>
            </a:extLst>
          </p:cNvPr>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hoja">
            <a:extLst>
              <a:ext uri="{FF2B5EF4-FFF2-40B4-BE49-F238E27FC236}">
                <a16:creationId xmlns:a16="http://schemas.microsoft.com/office/drawing/2014/main" id="{9DD422A1-661D-43C6-A90C-0609DF351515}"/>
              </a:ext>
            </a:extLst>
          </p:cNvPr>
          <p:cNvSpPr/>
          <p:nvPr/>
        </p:nvSpPr>
        <p:spPr>
          <a:xfrm>
            <a:off x="6096000" y="240632"/>
            <a:ext cx="5598695" cy="64008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6" name="hoja">
            <a:extLst>
              <a:ext uri="{FF2B5EF4-FFF2-40B4-BE49-F238E27FC236}">
                <a16:creationId xmlns:a16="http://schemas.microsoft.com/office/drawing/2014/main" id="{243B7842-6F3E-41C0-8765-324CBC25432B}"/>
              </a:ext>
            </a:extLst>
          </p:cNvPr>
          <p:cNvSpPr/>
          <p:nvPr/>
        </p:nvSpPr>
        <p:spPr>
          <a:xfrm>
            <a:off x="477465" y="240632"/>
            <a:ext cx="5598695" cy="6400800"/>
          </a:xfrm>
          <a:prstGeom prst="rect">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 name="espirales">
            <a:extLst>
              <a:ext uri="{FF2B5EF4-FFF2-40B4-BE49-F238E27FC236}">
                <a16:creationId xmlns:a16="http://schemas.microsoft.com/office/drawing/2014/main" id="{D9606ED6-50D3-495A-9D69-083E1B3B4069}"/>
              </a:ext>
            </a:extLst>
          </p:cNvPr>
          <p:cNvGrpSpPr/>
          <p:nvPr/>
        </p:nvGrpSpPr>
        <p:grpSpPr>
          <a:xfrm>
            <a:off x="5878296" y="240632"/>
            <a:ext cx="425984" cy="6300008"/>
            <a:chOff x="5878296" y="240632"/>
            <a:chExt cx="425984" cy="6300008"/>
          </a:xfrm>
        </p:grpSpPr>
        <p:grpSp>
          <p:nvGrpSpPr>
            <p:cNvPr id="9" name="espiral">
              <a:extLst>
                <a:ext uri="{FF2B5EF4-FFF2-40B4-BE49-F238E27FC236}">
                  <a16:creationId xmlns:a16="http://schemas.microsoft.com/office/drawing/2014/main" id="{A9C09291-0E4E-4B41-A56E-7A6B08A6096F}"/>
                </a:ext>
              </a:extLst>
            </p:cNvPr>
            <p:cNvGrpSpPr/>
            <p:nvPr/>
          </p:nvGrpSpPr>
          <p:grpSpPr>
            <a:xfrm>
              <a:off x="5887720" y="240632"/>
              <a:ext cx="416560" cy="360000"/>
              <a:chOff x="5909147" y="294651"/>
              <a:chExt cx="416560" cy="360000"/>
            </a:xfrm>
          </p:grpSpPr>
          <p:sp>
            <p:nvSpPr>
              <p:cNvPr id="6" name="Rectángulo 5">
                <a:extLst>
                  <a:ext uri="{FF2B5EF4-FFF2-40B4-BE49-F238E27FC236}">
                    <a16:creationId xmlns:a16="http://schemas.microsoft.com/office/drawing/2014/main" id="{F827D5BA-23B5-4182-9B7A-3631F8F0F802}"/>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25F63ECC-3D0F-4139-952C-3D4D9360839A}"/>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Arco de bloque 7">
                <a:extLst>
                  <a:ext uri="{FF2B5EF4-FFF2-40B4-BE49-F238E27FC236}">
                    <a16:creationId xmlns:a16="http://schemas.microsoft.com/office/drawing/2014/main" id="{05058797-585B-43E7-9352-DFD356CC749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0" name="espiral">
              <a:extLst>
                <a:ext uri="{FF2B5EF4-FFF2-40B4-BE49-F238E27FC236}">
                  <a16:creationId xmlns:a16="http://schemas.microsoft.com/office/drawing/2014/main" id="{03077F04-8044-480D-9B99-0C32A29203F1}"/>
                </a:ext>
              </a:extLst>
            </p:cNvPr>
            <p:cNvGrpSpPr/>
            <p:nvPr/>
          </p:nvGrpSpPr>
          <p:grpSpPr>
            <a:xfrm>
              <a:off x="5887224" y="553264"/>
              <a:ext cx="416560" cy="360000"/>
              <a:chOff x="5909147" y="294651"/>
              <a:chExt cx="416560" cy="360000"/>
            </a:xfrm>
          </p:grpSpPr>
          <p:sp>
            <p:nvSpPr>
              <p:cNvPr id="91" name="Rectángulo 90">
                <a:extLst>
                  <a:ext uri="{FF2B5EF4-FFF2-40B4-BE49-F238E27FC236}">
                    <a16:creationId xmlns:a16="http://schemas.microsoft.com/office/drawing/2014/main" id="{AE8C965A-55A0-4741-B6BA-AB679396E375}"/>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2" name="Rectángulo 91">
                <a:extLst>
                  <a:ext uri="{FF2B5EF4-FFF2-40B4-BE49-F238E27FC236}">
                    <a16:creationId xmlns:a16="http://schemas.microsoft.com/office/drawing/2014/main" id="{3CD19B25-D631-4E7A-8EB8-007C3DA4EA9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Arco de bloque 92">
                <a:extLst>
                  <a:ext uri="{FF2B5EF4-FFF2-40B4-BE49-F238E27FC236}">
                    <a16:creationId xmlns:a16="http://schemas.microsoft.com/office/drawing/2014/main" id="{E178C51D-6883-4363-A8E9-ACBADDB51A57}"/>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4" name="espiral">
              <a:extLst>
                <a:ext uri="{FF2B5EF4-FFF2-40B4-BE49-F238E27FC236}">
                  <a16:creationId xmlns:a16="http://schemas.microsoft.com/office/drawing/2014/main" id="{D3983DE7-B0DC-4291-9E9F-555C66ACE9BB}"/>
                </a:ext>
              </a:extLst>
            </p:cNvPr>
            <p:cNvGrpSpPr/>
            <p:nvPr/>
          </p:nvGrpSpPr>
          <p:grpSpPr>
            <a:xfrm>
              <a:off x="5886728" y="865896"/>
              <a:ext cx="416560" cy="360000"/>
              <a:chOff x="5909147" y="294651"/>
              <a:chExt cx="416560" cy="360000"/>
            </a:xfrm>
          </p:grpSpPr>
          <p:sp>
            <p:nvSpPr>
              <p:cNvPr id="95" name="Rectángulo 94">
                <a:extLst>
                  <a:ext uri="{FF2B5EF4-FFF2-40B4-BE49-F238E27FC236}">
                    <a16:creationId xmlns:a16="http://schemas.microsoft.com/office/drawing/2014/main" id="{C7FE6318-7049-4F9B-BAA1-3C7CCFA1FB1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6" name="Rectángulo 95">
                <a:extLst>
                  <a:ext uri="{FF2B5EF4-FFF2-40B4-BE49-F238E27FC236}">
                    <a16:creationId xmlns:a16="http://schemas.microsoft.com/office/drawing/2014/main" id="{AF497276-89B2-4330-9900-F5824C1A432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Arco de bloque 96">
                <a:extLst>
                  <a:ext uri="{FF2B5EF4-FFF2-40B4-BE49-F238E27FC236}">
                    <a16:creationId xmlns:a16="http://schemas.microsoft.com/office/drawing/2014/main" id="{57B160F5-5752-402A-8E1B-402F7DE4E4B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8" name="espiral">
              <a:extLst>
                <a:ext uri="{FF2B5EF4-FFF2-40B4-BE49-F238E27FC236}">
                  <a16:creationId xmlns:a16="http://schemas.microsoft.com/office/drawing/2014/main" id="{A8C83FC8-BAA3-4504-B719-4243145D7431}"/>
                </a:ext>
              </a:extLst>
            </p:cNvPr>
            <p:cNvGrpSpPr/>
            <p:nvPr/>
          </p:nvGrpSpPr>
          <p:grpSpPr>
            <a:xfrm>
              <a:off x="5886232" y="1178528"/>
              <a:ext cx="416560" cy="360000"/>
              <a:chOff x="5909147" y="294651"/>
              <a:chExt cx="416560" cy="360000"/>
            </a:xfrm>
          </p:grpSpPr>
          <p:sp>
            <p:nvSpPr>
              <p:cNvPr id="99" name="Rectángulo 98">
                <a:extLst>
                  <a:ext uri="{FF2B5EF4-FFF2-40B4-BE49-F238E27FC236}">
                    <a16:creationId xmlns:a16="http://schemas.microsoft.com/office/drawing/2014/main" id="{96F5D8FF-38B2-4125-9F92-E037AB87DE3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0" name="Rectángulo 99">
                <a:extLst>
                  <a:ext uri="{FF2B5EF4-FFF2-40B4-BE49-F238E27FC236}">
                    <a16:creationId xmlns:a16="http://schemas.microsoft.com/office/drawing/2014/main" id="{3D7922A5-36CB-4E6C-A4A1-02696A21BAE9}"/>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Arco de bloque 100">
                <a:extLst>
                  <a:ext uri="{FF2B5EF4-FFF2-40B4-BE49-F238E27FC236}">
                    <a16:creationId xmlns:a16="http://schemas.microsoft.com/office/drawing/2014/main" id="{66C9CFFF-A02D-44C9-9B3E-D311069BF4C9}"/>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2" name="espiral">
              <a:extLst>
                <a:ext uri="{FF2B5EF4-FFF2-40B4-BE49-F238E27FC236}">
                  <a16:creationId xmlns:a16="http://schemas.microsoft.com/office/drawing/2014/main" id="{0EE41739-8CBF-4566-85E5-A0965657C141}"/>
                </a:ext>
              </a:extLst>
            </p:cNvPr>
            <p:cNvGrpSpPr/>
            <p:nvPr/>
          </p:nvGrpSpPr>
          <p:grpSpPr>
            <a:xfrm>
              <a:off x="5885736" y="1491160"/>
              <a:ext cx="416560" cy="360000"/>
              <a:chOff x="5909147" y="294651"/>
              <a:chExt cx="416560" cy="360000"/>
            </a:xfrm>
          </p:grpSpPr>
          <p:sp>
            <p:nvSpPr>
              <p:cNvPr id="103" name="Rectángulo 102">
                <a:extLst>
                  <a:ext uri="{FF2B5EF4-FFF2-40B4-BE49-F238E27FC236}">
                    <a16:creationId xmlns:a16="http://schemas.microsoft.com/office/drawing/2014/main" id="{11F7814B-3E0C-480D-A037-4E901AE2746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4" name="Rectángulo 103">
                <a:extLst>
                  <a:ext uri="{FF2B5EF4-FFF2-40B4-BE49-F238E27FC236}">
                    <a16:creationId xmlns:a16="http://schemas.microsoft.com/office/drawing/2014/main" id="{DA817079-000B-4866-80CE-3604286607A1}"/>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Arco de bloque 104">
                <a:extLst>
                  <a:ext uri="{FF2B5EF4-FFF2-40B4-BE49-F238E27FC236}">
                    <a16:creationId xmlns:a16="http://schemas.microsoft.com/office/drawing/2014/main" id="{55C0A648-5DFE-42AC-9EF5-8310F1EBB035}"/>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6" name="espiral">
              <a:extLst>
                <a:ext uri="{FF2B5EF4-FFF2-40B4-BE49-F238E27FC236}">
                  <a16:creationId xmlns:a16="http://schemas.microsoft.com/office/drawing/2014/main" id="{ECBD926A-63B2-4B20-8288-8E4263EAC4A6}"/>
                </a:ext>
              </a:extLst>
            </p:cNvPr>
            <p:cNvGrpSpPr/>
            <p:nvPr/>
          </p:nvGrpSpPr>
          <p:grpSpPr>
            <a:xfrm>
              <a:off x="5885240" y="1803792"/>
              <a:ext cx="416560" cy="360000"/>
              <a:chOff x="5909147" y="294651"/>
              <a:chExt cx="416560" cy="360000"/>
            </a:xfrm>
          </p:grpSpPr>
          <p:sp>
            <p:nvSpPr>
              <p:cNvPr id="107" name="Rectángulo 106">
                <a:extLst>
                  <a:ext uri="{FF2B5EF4-FFF2-40B4-BE49-F238E27FC236}">
                    <a16:creationId xmlns:a16="http://schemas.microsoft.com/office/drawing/2014/main" id="{1033E36A-49EE-442B-AAD0-D46FC9469D5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8" name="Rectángulo 107">
                <a:extLst>
                  <a:ext uri="{FF2B5EF4-FFF2-40B4-BE49-F238E27FC236}">
                    <a16:creationId xmlns:a16="http://schemas.microsoft.com/office/drawing/2014/main" id="{008F948B-3966-44B1-9650-F5FE2B32E867}"/>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Arco de bloque 108">
                <a:extLst>
                  <a:ext uri="{FF2B5EF4-FFF2-40B4-BE49-F238E27FC236}">
                    <a16:creationId xmlns:a16="http://schemas.microsoft.com/office/drawing/2014/main" id="{02D9A88E-7F0C-42AE-9BC9-C361C5455AD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0" name="espiral">
              <a:extLst>
                <a:ext uri="{FF2B5EF4-FFF2-40B4-BE49-F238E27FC236}">
                  <a16:creationId xmlns:a16="http://schemas.microsoft.com/office/drawing/2014/main" id="{CA214265-35B5-4C35-BD22-BCD960A5780C}"/>
                </a:ext>
              </a:extLst>
            </p:cNvPr>
            <p:cNvGrpSpPr/>
            <p:nvPr/>
          </p:nvGrpSpPr>
          <p:grpSpPr>
            <a:xfrm>
              <a:off x="5884744" y="2116424"/>
              <a:ext cx="416560" cy="360000"/>
              <a:chOff x="5909147" y="294651"/>
              <a:chExt cx="416560" cy="360000"/>
            </a:xfrm>
          </p:grpSpPr>
          <p:sp>
            <p:nvSpPr>
              <p:cNvPr id="111" name="Rectángulo 110">
                <a:extLst>
                  <a:ext uri="{FF2B5EF4-FFF2-40B4-BE49-F238E27FC236}">
                    <a16:creationId xmlns:a16="http://schemas.microsoft.com/office/drawing/2014/main" id="{05384390-F727-4FC9-8B67-0EF234B92D7C}"/>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2" name="Rectángulo 111">
                <a:extLst>
                  <a:ext uri="{FF2B5EF4-FFF2-40B4-BE49-F238E27FC236}">
                    <a16:creationId xmlns:a16="http://schemas.microsoft.com/office/drawing/2014/main" id="{A86FF553-96B0-4F4F-894F-FDE8FF6535B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Arco de bloque 112">
                <a:extLst>
                  <a:ext uri="{FF2B5EF4-FFF2-40B4-BE49-F238E27FC236}">
                    <a16:creationId xmlns:a16="http://schemas.microsoft.com/office/drawing/2014/main" id="{EFA0C797-8733-4A66-8013-028767ACD148}"/>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4" name="espiral">
              <a:extLst>
                <a:ext uri="{FF2B5EF4-FFF2-40B4-BE49-F238E27FC236}">
                  <a16:creationId xmlns:a16="http://schemas.microsoft.com/office/drawing/2014/main" id="{A9B027D6-F8EA-4683-8327-3BEA3BBA3CF1}"/>
                </a:ext>
              </a:extLst>
            </p:cNvPr>
            <p:cNvGrpSpPr/>
            <p:nvPr/>
          </p:nvGrpSpPr>
          <p:grpSpPr>
            <a:xfrm>
              <a:off x="5884248" y="2429056"/>
              <a:ext cx="416560" cy="360000"/>
              <a:chOff x="5909147" y="294651"/>
              <a:chExt cx="416560" cy="360000"/>
            </a:xfrm>
          </p:grpSpPr>
          <p:sp>
            <p:nvSpPr>
              <p:cNvPr id="115" name="Rectángulo 114">
                <a:extLst>
                  <a:ext uri="{FF2B5EF4-FFF2-40B4-BE49-F238E27FC236}">
                    <a16:creationId xmlns:a16="http://schemas.microsoft.com/office/drawing/2014/main" id="{B76F027B-7FE0-4FB6-A759-5E77BA768ADA}"/>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6" name="Rectángulo 115">
                <a:extLst>
                  <a:ext uri="{FF2B5EF4-FFF2-40B4-BE49-F238E27FC236}">
                    <a16:creationId xmlns:a16="http://schemas.microsoft.com/office/drawing/2014/main" id="{E7C4F94B-3D10-4749-BAC7-4F4F0EF773B6}"/>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Arco de bloque 116">
                <a:extLst>
                  <a:ext uri="{FF2B5EF4-FFF2-40B4-BE49-F238E27FC236}">
                    <a16:creationId xmlns:a16="http://schemas.microsoft.com/office/drawing/2014/main" id="{1C6C672E-278F-448B-91CD-18E8CDBE2C2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8" name="espiral">
              <a:extLst>
                <a:ext uri="{FF2B5EF4-FFF2-40B4-BE49-F238E27FC236}">
                  <a16:creationId xmlns:a16="http://schemas.microsoft.com/office/drawing/2014/main" id="{20203543-6B20-4C5F-B7D7-EE080EE4B9AE}"/>
                </a:ext>
              </a:extLst>
            </p:cNvPr>
            <p:cNvGrpSpPr/>
            <p:nvPr/>
          </p:nvGrpSpPr>
          <p:grpSpPr>
            <a:xfrm>
              <a:off x="5883752" y="2741688"/>
              <a:ext cx="416560" cy="360000"/>
              <a:chOff x="5909147" y="294651"/>
              <a:chExt cx="416560" cy="360000"/>
            </a:xfrm>
          </p:grpSpPr>
          <p:sp>
            <p:nvSpPr>
              <p:cNvPr id="119" name="Rectángulo 118">
                <a:extLst>
                  <a:ext uri="{FF2B5EF4-FFF2-40B4-BE49-F238E27FC236}">
                    <a16:creationId xmlns:a16="http://schemas.microsoft.com/office/drawing/2014/main" id="{ED7D1397-19EB-4508-A355-E29F1C4ECDA2}"/>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0" name="Rectángulo 119">
                <a:extLst>
                  <a:ext uri="{FF2B5EF4-FFF2-40B4-BE49-F238E27FC236}">
                    <a16:creationId xmlns:a16="http://schemas.microsoft.com/office/drawing/2014/main" id="{BB10BBEA-AB91-4202-875D-FEB2F87A3AD7}"/>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Arco de bloque 120">
                <a:extLst>
                  <a:ext uri="{FF2B5EF4-FFF2-40B4-BE49-F238E27FC236}">
                    <a16:creationId xmlns:a16="http://schemas.microsoft.com/office/drawing/2014/main" id="{22082112-E770-4599-A4B2-C36A1741F49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2" name="espiral">
              <a:extLst>
                <a:ext uri="{FF2B5EF4-FFF2-40B4-BE49-F238E27FC236}">
                  <a16:creationId xmlns:a16="http://schemas.microsoft.com/office/drawing/2014/main" id="{1B9A12BA-272E-480E-87A9-1AD735488BA7}"/>
                </a:ext>
              </a:extLst>
            </p:cNvPr>
            <p:cNvGrpSpPr/>
            <p:nvPr/>
          </p:nvGrpSpPr>
          <p:grpSpPr>
            <a:xfrm>
              <a:off x="5883256" y="3054320"/>
              <a:ext cx="416560" cy="360000"/>
              <a:chOff x="5909147" y="294651"/>
              <a:chExt cx="416560" cy="360000"/>
            </a:xfrm>
          </p:grpSpPr>
          <p:sp>
            <p:nvSpPr>
              <p:cNvPr id="123" name="Rectángulo 122">
                <a:extLst>
                  <a:ext uri="{FF2B5EF4-FFF2-40B4-BE49-F238E27FC236}">
                    <a16:creationId xmlns:a16="http://schemas.microsoft.com/office/drawing/2014/main" id="{AB894C6F-1B37-40BD-8A8B-4724C9D87E1F}"/>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4" name="Rectángulo 123">
                <a:extLst>
                  <a:ext uri="{FF2B5EF4-FFF2-40B4-BE49-F238E27FC236}">
                    <a16:creationId xmlns:a16="http://schemas.microsoft.com/office/drawing/2014/main" id="{7753F35A-75A1-4431-91E3-484F58A7F2AA}"/>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5" name="Arco de bloque 124">
                <a:extLst>
                  <a:ext uri="{FF2B5EF4-FFF2-40B4-BE49-F238E27FC236}">
                    <a16:creationId xmlns:a16="http://schemas.microsoft.com/office/drawing/2014/main" id="{16DA9F44-9854-4703-8419-F8A8534B0F60}"/>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6" name="espiral">
              <a:extLst>
                <a:ext uri="{FF2B5EF4-FFF2-40B4-BE49-F238E27FC236}">
                  <a16:creationId xmlns:a16="http://schemas.microsoft.com/office/drawing/2014/main" id="{ADD7A8AC-7F2E-4AAD-A8F3-3A57DB46D72D}"/>
                </a:ext>
              </a:extLst>
            </p:cNvPr>
            <p:cNvGrpSpPr/>
            <p:nvPr/>
          </p:nvGrpSpPr>
          <p:grpSpPr>
            <a:xfrm>
              <a:off x="5882760" y="3366952"/>
              <a:ext cx="416560" cy="360000"/>
              <a:chOff x="5909147" y="294651"/>
              <a:chExt cx="416560" cy="360000"/>
            </a:xfrm>
          </p:grpSpPr>
          <p:sp>
            <p:nvSpPr>
              <p:cNvPr id="127" name="Rectángulo 126">
                <a:extLst>
                  <a:ext uri="{FF2B5EF4-FFF2-40B4-BE49-F238E27FC236}">
                    <a16:creationId xmlns:a16="http://schemas.microsoft.com/office/drawing/2014/main" id="{A3F0BC2F-BEB9-4861-961B-092095698FE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8" name="Rectángulo 127">
                <a:extLst>
                  <a:ext uri="{FF2B5EF4-FFF2-40B4-BE49-F238E27FC236}">
                    <a16:creationId xmlns:a16="http://schemas.microsoft.com/office/drawing/2014/main" id="{129F9B99-DCFD-42C6-8886-0BABAED1A30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9" name="Arco de bloque 128">
                <a:extLst>
                  <a:ext uri="{FF2B5EF4-FFF2-40B4-BE49-F238E27FC236}">
                    <a16:creationId xmlns:a16="http://schemas.microsoft.com/office/drawing/2014/main" id="{632C6C6C-B192-486F-B711-F32ABE515B5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0" name="espiral">
              <a:extLst>
                <a:ext uri="{FF2B5EF4-FFF2-40B4-BE49-F238E27FC236}">
                  <a16:creationId xmlns:a16="http://schemas.microsoft.com/office/drawing/2014/main" id="{607B8928-D4F0-4A87-A0A5-47D32C016656}"/>
                </a:ext>
              </a:extLst>
            </p:cNvPr>
            <p:cNvGrpSpPr/>
            <p:nvPr/>
          </p:nvGrpSpPr>
          <p:grpSpPr>
            <a:xfrm>
              <a:off x="5882264" y="3679584"/>
              <a:ext cx="416560" cy="360000"/>
              <a:chOff x="5909147" y="294651"/>
              <a:chExt cx="416560" cy="360000"/>
            </a:xfrm>
          </p:grpSpPr>
          <p:sp>
            <p:nvSpPr>
              <p:cNvPr id="131" name="Rectángulo 130">
                <a:extLst>
                  <a:ext uri="{FF2B5EF4-FFF2-40B4-BE49-F238E27FC236}">
                    <a16:creationId xmlns:a16="http://schemas.microsoft.com/office/drawing/2014/main" id="{F810CF52-4BE5-4FFF-BD8E-5F4341EDA081}"/>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2" name="Rectángulo 131">
                <a:extLst>
                  <a:ext uri="{FF2B5EF4-FFF2-40B4-BE49-F238E27FC236}">
                    <a16:creationId xmlns:a16="http://schemas.microsoft.com/office/drawing/2014/main" id="{5D92E67A-65D8-42E7-BCD7-C852CBC990BF}"/>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3" name="Arco de bloque 132">
                <a:extLst>
                  <a:ext uri="{FF2B5EF4-FFF2-40B4-BE49-F238E27FC236}">
                    <a16:creationId xmlns:a16="http://schemas.microsoft.com/office/drawing/2014/main" id="{DE06BF42-DC56-49EB-8C10-2C6C35BB757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4" name="espiral">
              <a:extLst>
                <a:ext uri="{FF2B5EF4-FFF2-40B4-BE49-F238E27FC236}">
                  <a16:creationId xmlns:a16="http://schemas.microsoft.com/office/drawing/2014/main" id="{E1BE660D-BD9C-44B0-8CB0-9EE7B101C79E}"/>
                </a:ext>
              </a:extLst>
            </p:cNvPr>
            <p:cNvGrpSpPr/>
            <p:nvPr/>
          </p:nvGrpSpPr>
          <p:grpSpPr>
            <a:xfrm>
              <a:off x="5881768" y="3992216"/>
              <a:ext cx="416560" cy="360000"/>
              <a:chOff x="5909147" y="294651"/>
              <a:chExt cx="416560" cy="360000"/>
            </a:xfrm>
          </p:grpSpPr>
          <p:sp>
            <p:nvSpPr>
              <p:cNvPr id="135" name="Rectángulo 134">
                <a:extLst>
                  <a:ext uri="{FF2B5EF4-FFF2-40B4-BE49-F238E27FC236}">
                    <a16:creationId xmlns:a16="http://schemas.microsoft.com/office/drawing/2014/main" id="{145E0EBD-E32F-4BFB-989F-B5BE4E3A0F7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6" name="Rectángulo 135">
                <a:extLst>
                  <a:ext uri="{FF2B5EF4-FFF2-40B4-BE49-F238E27FC236}">
                    <a16:creationId xmlns:a16="http://schemas.microsoft.com/office/drawing/2014/main" id="{67F24D1A-0BD0-45CC-9428-5C67B37A805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7" name="Arco de bloque 136">
                <a:extLst>
                  <a:ext uri="{FF2B5EF4-FFF2-40B4-BE49-F238E27FC236}">
                    <a16:creationId xmlns:a16="http://schemas.microsoft.com/office/drawing/2014/main" id="{4BC14AC9-BCD3-44A5-80C8-FDE9CA0C1423}"/>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8" name="espiral">
              <a:extLst>
                <a:ext uri="{FF2B5EF4-FFF2-40B4-BE49-F238E27FC236}">
                  <a16:creationId xmlns:a16="http://schemas.microsoft.com/office/drawing/2014/main" id="{FF3911A7-CC26-4F38-BD53-F8FCD3F6EE17}"/>
                </a:ext>
              </a:extLst>
            </p:cNvPr>
            <p:cNvGrpSpPr/>
            <p:nvPr/>
          </p:nvGrpSpPr>
          <p:grpSpPr>
            <a:xfrm>
              <a:off x="5881272" y="4304848"/>
              <a:ext cx="416560" cy="360000"/>
              <a:chOff x="5909147" y="294651"/>
              <a:chExt cx="416560" cy="360000"/>
            </a:xfrm>
          </p:grpSpPr>
          <p:sp>
            <p:nvSpPr>
              <p:cNvPr id="139" name="Rectángulo 138">
                <a:extLst>
                  <a:ext uri="{FF2B5EF4-FFF2-40B4-BE49-F238E27FC236}">
                    <a16:creationId xmlns:a16="http://schemas.microsoft.com/office/drawing/2014/main" id="{6525DEDE-63E9-4527-B939-38EF0040654D}"/>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0" name="Rectángulo 139">
                <a:extLst>
                  <a:ext uri="{FF2B5EF4-FFF2-40B4-BE49-F238E27FC236}">
                    <a16:creationId xmlns:a16="http://schemas.microsoft.com/office/drawing/2014/main" id="{211CB566-B8ED-4B7D-87C0-E8365841FF9E}"/>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1" name="Arco de bloque 140">
                <a:extLst>
                  <a:ext uri="{FF2B5EF4-FFF2-40B4-BE49-F238E27FC236}">
                    <a16:creationId xmlns:a16="http://schemas.microsoft.com/office/drawing/2014/main" id="{737D3343-3A7F-46F0-A35F-FF7862DAAF7E}"/>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42" name="espiral">
              <a:extLst>
                <a:ext uri="{FF2B5EF4-FFF2-40B4-BE49-F238E27FC236}">
                  <a16:creationId xmlns:a16="http://schemas.microsoft.com/office/drawing/2014/main" id="{C1CABA70-5709-46FE-A261-2DFB1514732F}"/>
                </a:ext>
              </a:extLst>
            </p:cNvPr>
            <p:cNvGrpSpPr/>
            <p:nvPr/>
          </p:nvGrpSpPr>
          <p:grpSpPr>
            <a:xfrm>
              <a:off x="5880776" y="4617480"/>
              <a:ext cx="416560" cy="360000"/>
              <a:chOff x="5909147" y="294651"/>
              <a:chExt cx="416560" cy="360000"/>
            </a:xfrm>
          </p:grpSpPr>
          <p:sp>
            <p:nvSpPr>
              <p:cNvPr id="143" name="Rectángulo 142">
                <a:extLst>
                  <a:ext uri="{FF2B5EF4-FFF2-40B4-BE49-F238E27FC236}">
                    <a16:creationId xmlns:a16="http://schemas.microsoft.com/office/drawing/2014/main" id="{D79DEEDC-F8C8-4216-A6E4-AC1CE65A6D30}"/>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4" name="Rectángulo 143">
                <a:extLst>
                  <a:ext uri="{FF2B5EF4-FFF2-40B4-BE49-F238E27FC236}">
                    <a16:creationId xmlns:a16="http://schemas.microsoft.com/office/drawing/2014/main" id="{DA06132F-C509-4572-A2AE-8A68E7514AC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Arco de bloque 144">
                <a:extLst>
                  <a:ext uri="{FF2B5EF4-FFF2-40B4-BE49-F238E27FC236}">
                    <a16:creationId xmlns:a16="http://schemas.microsoft.com/office/drawing/2014/main" id="{1A13CA79-4EBC-4FC2-A0E6-9F406AF02A78}"/>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46" name="espiral">
              <a:extLst>
                <a:ext uri="{FF2B5EF4-FFF2-40B4-BE49-F238E27FC236}">
                  <a16:creationId xmlns:a16="http://schemas.microsoft.com/office/drawing/2014/main" id="{9C09FD85-B60C-4211-8FB0-14BA4AE21293}"/>
                </a:ext>
              </a:extLst>
            </p:cNvPr>
            <p:cNvGrpSpPr/>
            <p:nvPr/>
          </p:nvGrpSpPr>
          <p:grpSpPr>
            <a:xfrm>
              <a:off x="5880280" y="4930112"/>
              <a:ext cx="416560" cy="360000"/>
              <a:chOff x="5909147" y="294651"/>
              <a:chExt cx="416560" cy="360000"/>
            </a:xfrm>
          </p:grpSpPr>
          <p:sp>
            <p:nvSpPr>
              <p:cNvPr id="147" name="Rectángulo 146">
                <a:extLst>
                  <a:ext uri="{FF2B5EF4-FFF2-40B4-BE49-F238E27FC236}">
                    <a16:creationId xmlns:a16="http://schemas.microsoft.com/office/drawing/2014/main" id="{7EA269E6-B1F6-41F4-98FA-7B78D5F74D24}"/>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8" name="Rectángulo 147">
                <a:extLst>
                  <a:ext uri="{FF2B5EF4-FFF2-40B4-BE49-F238E27FC236}">
                    <a16:creationId xmlns:a16="http://schemas.microsoft.com/office/drawing/2014/main" id="{0EB4ED47-91CB-4E69-87C5-B3F710410E60}"/>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Arco de bloque 148">
                <a:extLst>
                  <a:ext uri="{FF2B5EF4-FFF2-40B4-BE49-F238E27FC236}">
                    <a16:creationId xmlns:a16="http://schemas.microsoft.com/office/drawing/2014/main" id="{4BC76ACF-3F53-4E95-8FDB-9C138592927F}"/>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0" name="espiral">
              <a:extLst>
                <a:ext uri="{FF2B5EF4-FFF2-40B4-BE49-F238E27FC236}">
                  <a16:creationId xmlns:a16="http://schemas.microsoft.com/office/drawing/2014/main" id="{613F9ADA-9D10-4725-9D83-2B89786069C0}"/>
                </a:ext>
              </a:extLst>
            </p:cNvPr>
            <p:cNvGrpSpPr/>
            <p:nvPr/>
          </p:nvGrpSpPr>
          <p:grpSpPr>
            <a:xfrm>
              <a:off x="5879784" y="5242744"/>
              <a:ext cx="416560" cy="360000"/>
              <a:chOff x="5909147" y="294651"/>
              <a:chExt cx="416560" cy="360000"/>
            </a:xfrm>
          </p:grpSpPr>
          <p:sp>
            <p:nvSpPr>
              <p:cNvPr id="151" name="Rectángulo 150">
                <a:extLst>
                  <a:ext uri="{FF2B5EF4-FFF2-40B4-BE49-F238E27FC236}">
                    <a16:creationId xmlns:a16="http://schemas.microsoft.com/office/drawing/2014/main" id="{617DF723-613D-418B-9F1D-8AD037FEC9D9}"/>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2" name="Rectángulo 151">
                <a:extLst>
                  <a:ext uri="{FF2B5EF4-FFF2-40B4-BE49-F238E27FC236}">
                    <a16:creationId xmlns:a16="http://schemas.microsoft.com/office/drawing/2014/main" id="{63637795-7B38-4DD0-9955-BB20472624E1}"/>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Arco de bloque 152">
                <a:extLst>
                  <a:ext uri="{FF2B5EF4-FFF2-40B4-BE49-F238E27FC236}">
                    <a16:creationId xmlns:a16="http://schemas.microsoft.com/office/drawing/2014/main" id="{1407057F-757C-4CB5-94B2-E6BE48831192}"/>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4" name="espiral">
              <a:extLst>
                <a:ext uri="{FF2B5EF4-FFF2-40B4-BE49-F238E27FC236}">
                  <a16:creationId xmlns:a16="http://schemas.microsoft.com/office/drawing/2014/main" id="{5CF20F3A-AFBA-4002-A864-1E4AE39D0280}"/>
                </a:ext>
              </a:extLst>
            </p:cNvPr>
            <p:cNvGrpSpPr/>
            <p:nvPr/>
          </p:nvGrpSpPr>
          <p:grpSpPr>
            <a:xfrm>
              <a:off x="5879288" y="5555376"/>
              <a:ext cx="416560" cy="360000"/>
              <a:chOff x="5909147" y="294651"/>
              <a:chExt cx="416560" cy="360000"/>
            </a:xfrm>
          </p:grpSpPr>
          <p:sp>
            <p:nvSpPr>
              <p:cNvPr id="155" name="Rectángulo 154">
                <a:extLst>
                  <a:ext uri="{FF2B5EF4-FFF2-40B4-BE49-F238E27FC236}">
                    <a16:creationId xmlns:a16="http://schemas.microsoft.com/office/drawing/2014/main" id="{3666F579-64D4-4610-AC3D-8C0A6BF3E28E}"/>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6" name="Rectángulo 155">
                <a:extLst>
                  <a:ext uri="{FF2B5EF4-FFF2-40B4-BE49-F238E27FC236}">
                    <a16:creationId xmlns:a16="http://schemas.microsoft.com/office/drawing/2014/main" id="{1A0115EA-4248-4CC9-9BAD-8F732082F8E5}"/>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7" name="Arco de bloque 156">
                <a:extLst>
                  <a:ext uri="{FF2B5EF4-FFF2-40B4-BE49-F238E27FC236}">
                    <a16:creationId xmlns:a16="http://schemas.microsoft.com/office/drawing/2014/main" id="{6F8496AC-3833-4B5D-85A6-49EC73822EA1}"/>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8" name="espiral">
              <a:extLst>
                <a:ext uri="{FF2B5EF4-FFF2-40B4-BE49-F238E27FC236}">
                  <a16:creationId xmlns:a16="http://schemas.microsoft.com/office/drawing/2014/main" id="{AE29F915-7563-4239-A562-F2E624ED9333}"/>
                </a:ext>
              </a:extLst>
            </p:cNvPr>
            <p:cNvGrpSpPr/>
            <p:nvPr/>
          </p:nvGrpSpPr>
          <p:grpSpPr>
            <a:xfrm>
              <a:off x="5878792" y="5868008"/>
              <a:ext cx="416560" cy="360000"/>
              <a:chOff x="5909147" y="294651"/>
              <a:chExt cx="416560" cy="360000"/>
            </a:xfrm>
          </p:grpSpPr>
          <p:sp>
            <p:nvSpPr>
              <p:cNvPr id="159" name="Rectángulo 158">
                <a:extLst>
                  <a:ext uri="{FF2B5EF4-FFF2-40B4-BE49-F238E27FC236}">
                    <a16:creationId xmlns:a16="http://schemas.microsoft.com/office/drawing/2014/main" id="{5BB9608B-6142-4FB9-AC55-EFA46BE66970}"/>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0" name="Rectángulo 159">
                <a:extLst>
                  <a:ext uri="{FF2B5EF4-FFF2-40B4-BE49-F238E27FC236}">
                    <a16:creationId xmlns:a16="http://schemas.microsoft.com/office/drawing/2014/main" id="{C5499365-8864-4C00-8CC3-F31BBDB7F752}"/>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1" name="Arco de bloque 160">
                <a:extLst>
                  <a:ext uri="{FF2B5EF4-FFF2-40B4-BE49-F238E27FC236}">
                    <a16:creationId xmlns:a16="http://schemas.microsoft.com/office/drawing/2014/main" id="{CB5DA50D-FB45-4D90-90D3-708BE2085E5D}"/>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62" name="espiral">
              <a:extLst>
                <a:ext uri="{FF2B5EF4-FFF2-40B4-BE49-F238E27FC236}">
                  <a16:creationId xmlns:a16="http://schemas.microsoft.com/office/drawing/2014/main" id="{29F78B4F-C213-4B45-BC9D-69C546E6A6EF}"/>
                </a:ext>
              </a:extLst>
            </p:cNvPr>
            <p:cNvGrpSpPr/>
            <p:nvPr/>
          </p:nvGrpSpPr>
          <p:grpSpPr>
            <a:xfrm>
              <a:off x="5878296" y="6180640"/>
              <a:ext cx="416560" cy="360000"/>
              <a:chOff x="5909147" y="294651"/>
              <a:chExt cx="416560" cy="360000"/>
            </a:xfrm>
          </p:grpSpPr>
          <p:sp>
            <p:nvSpPr>
              <p:cNvPr id="163" name="Rectángulo 162">
                <a:extLst>
                  <a:ext uri="{FF2B5EF4-FFF2-40B4-BE49-F238E27FC236}">
                    <a16:creationId xmlns:a16="http://schemas.microsoft.com/office/drawing/2014/main" id="{237036CD-A350-45FB-A813-052580AFEA1C}"/>
                  </a:ext>
                </a:extLst>
              </p:cNvPr>
              <p:cNvSpPr/>
              <p:nvPr/>
            </p:nvSpPr>
            <p:spPr>
              <a:xfrm>
                <a:off x="618170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4" name="Rectángulo 163">
                <a:extLst>
                  <a:ext uri="{FF2B5EF4-FFF2-40B4-BE49-F238E27FC236}">
                    <a16:creationId xmlns:a16="http://schemas.microsoft.com/office/drawing/2014/main" id="{859F8D73-3772-4A05-847C-9669FB93A5D3}"/>
                  </a:ext>
                </a:extLst>
              </p:cNvPr>
              <p:cNvSpPr/>
              <p:nvPr/>
            </p:nvSpPr>
            <p:spPr>
              <a:xfrm>
                <a:off x="5909147" y="402651"/>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5" name="Arco de bloque 164">
                <a:extLst>
                  <a:ext uri="{FF2B5EF4-FFF2-40B4-BE49-F238E27FC236}">
                    <a16:creationId xmlns:a16="http://schemas.microsoft.com/office/drawing/2014/main" id="{DA451D6D-5F20-4626-914A-2D804210FE64}"/>
                  </a:ext>
                </a:extLst>
              </p:cNvPr>
              <p:cNvSpPr/>
              <p:nvPr/>
            </p:nvSpPr>
            <p:spPr>
              <a:xfrm>
                <a:off x="5936931" y="294651"/>
                <a:ext cx="360000" cy="3600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sp>
        <p:nvSpPr>
          <p:cNvPr id="87" name="CuadroTexto 86">
            <a:extLst>
              <a:ext uri="{FF2B5EF4-FFF2-40B4-BE49-F238E27FC236}">
                <a16:creationId xmlns:a16="http://schemas.microsoft.com/office/drawing/2014/main" id="{ABEE6558-7A3E-43F6-9345-5A30C2B7B7DB}"/>
              </a:ext>
            </a:extLst>
          </p:cNvPr>
          <p:cNvSpPr txBox="1"/>
          <p:nvPr/>
        </p:nvSpPr>
        <p:spPr>
          <a:xfrm>
            <a:off x="720731" y="5247173"/>
            <a:ext cx="4940099" cy="1200329"/>
          </a:xfrm>
          <a:prstGeom prst="rect">
            <a:avLst/>
          </a:prstGeom>
          <a:solidFill>
            <a:schemeClr val="bg1"/>
          </a:solidFill>
        </p:spPr>
        <p:txBody>
          <a:bodyPr wrap="square">
            <a:spAutoFit/>
          </a:bodyPr>
          <a:lstStyle/>
          <a:p>
            <a:pPr algn="l"/>
            <a:r>
              <a:rPr lang="es-ES" sz="2400" b="0" i="0" dirty="0">
                <a:effectLst/>
                <a:latin typeface="Georgia Belle Skinny" panose="02000603000000000000" pitchFamily="2" charset="0"/>
                <a:ea typeface="Georgia Belle Skinny" panose="02000603000000000000" pitchFamily="2" charset="0"/>
              </a:rPr>
              <a:t>Fue así como el príncipe se casó con ella, seguro de haber conseguido lo que tanto buscaba. </a:t>
            </a:r>
          </a:p>
        </p:txBody>
      </p:sp>
      <p:sp>
        <p:nvSpPr>
          <p:cNvPr id="167" name="CuadroTexto 166">
            <a:extLst>
              <a:ext uri="{FF2B5EF4-FFF2-40B4-BE49-F238E27FC236}">
                <a16:creationId xmlns:a16="http://schemas.microsoft.com/office/drawing/2014/main" id="{C725A4DE-56B8-440A-AEC2-E93B018AAF59}"/>
              </a:ext>
            </a:extLst>
          </p:cNvPr>
          <p:cNvSpPr txBox="1"/>
          <p:nvPr/>
        </p:nvSpPr>
        <p:spPr>
          <a:xfrm>
            <a:off x="6443737" y="610064"/>
            <a:ext cx="5108029" cy="707886"/>
          </a:xfrm>
          <a:prstGeom prst="rect">
            <a:avLst/>
          </a:prstGeom>
          <a:solidFill>
            <a:schemeClr val="bg1"/>
          </a:solidFill>
        </p:spPr>
        <p:txBody>
          <a:bodyPr wrap="square">
            <a:spAutoFit/>
          </a:bodyPr>
          <a:lstStyle/>
          <a:p>
            <a:pPr algn="l"/>
            <a:r>
              <a:rPr lang="es-ES" sz="2000" b="0" i="0" dirty="0">
                <a:effectLst/>
                <a:latin typeface="Georgia Belle Skinny" panose="02000603000000000000" pitchFamily="2" charset="0"/>
                <a:ea typeface="Georgia Belle Skinny" panose="02000603000000000000" pitchFamily="2" charset="0"/>
              </a:rPr>
              <a:t>En cuanto al guisante, es exhibido en el museo, donde debe seguir todavía si es que nadie se lo ha llevado.</a:t>
            </a:r>
          </a:p>
        </p:txBody>
      </p:sp>
      <p:pic>
        <p:nvPicPr>
          <p:cNvPr id="7170" name="Picture 2" descr="Пин на доске Святое">
            <a:extLst>
              <a:ext uri="{FF2B5EF4-FFF2-40B4-BE49-F238E27FC236}">
                <a16:creationId xmlns:a16="http://schemas.microsoft.com/office/drawing/2014/main" id="{D289170A-5919-4AA3-9202-A7D2D5B013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593" y="1791476"/>
            <a:ext cx="1195376" cy="2741688"/>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 descr="Principe III | Blancanieves bebé, Imagenes de princesas bebes, Bebé clipart">
            <a:extLst>
              <a:ext uri="{FF2B5EF4-FFF2-40B4-BE49-F238E27FC236}">
                <a16:creationId xmlns:a16="http://schemas.microsoft.com/office/drawing/2014/main" id="{8759B2DD-B0CA-44FE-B6BD-C8E1E71761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1982" y="2269739"/>
            <a:ext cx="1730324" cy="2819690"/>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2" descr="Marcos para fotos: Marcos para fotos de princesas y superhéroes | Princesas  disney, Princesas, Princesas animadas">
            <a:extLst>
              <a:ext uri="{FF2B5EF4-FFF2-40B4-BE49-F238E27FC236}">
                <a16:creationId xmlns:a16="http://schemas.microsoft.com/office/drawing/2014/main" id="{E6A9A57A-71DF-4E25-A584-8596F6AA67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093" y="2729261"/>
            <a:ext cx="2279666" cy="2279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40943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TotalTime>
  <Words>431</Words>
  <Application>Microsoft Office PowerPoint</Application>
  <PresentationFormat>Panorámica</PresentationFormat>
  <Paragraphs>24</Paragraphs>
  <Slides>11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Arial</vt:lpstr>
      <vt:lpstr>Asdonuts</vt:lpstr>
      <vt:lpstr>Blue Eyes - Personal Use</vt:lpstr>
      <vt:lpstr>Calibri</vt:lpstr>
      <vt:lpstr>Calibri Light</vt:lpstr>
      <vt:lpstr>Georgia Belle Skinny</vt:lpstr>
      <vt:lpstr>Roose Sally</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Valeria Torres</dc:creator>
  <cp:lastModifiedBy>Valeria Torres</cp:lastModifiedBy>
  <cp:revision>5</cp:revision>
  <dcterms:created xsi:type="dcterms:W3CDTF">2021-09-14T02:33:12Z</dcterms:created>
  <dcterms:modified xsi:type="dcterms:W3CDTF">2021-09-23T00:13:48Z</dcterms:modified>
</cp:coreProperties>
</file>