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58" r:id="rId12"/>
    <p:sldId id="260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3DD"/>
    <a:srgbClr val="6BFBE3"/>
    <a:srgbClr val="E2C0DB"/>
    <a:srgbClr val="B486AA"/>
    <a:srgbClr val="9D6190"/>
    <a:srgbClr val="AE7EA4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79804-1987-41D7-BF5D-FE584712F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16780-B064-43E2-BCB1-8E908B17A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D210F3-8B0F-4BF3-8118-B339D9E4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D8B32B-3914-4B47-A1B8-22B9C86A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76D29-401A-4C0F-87FD-24B7E23A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484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3B93E-BD66-4109-9B42-A3CF614C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AC5F5B-E0DF-42B2-9C3F-C59D8613C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8EBD55-8090-4BB6-9AA8-712A292A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3481A6-00D4-479A-89B7-1BA9B7C3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857224-24EA-441B-8377-38066E89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367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3B96FF-1541-4B1E-8F3E-06A9ADA5B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A6E9F5-11B0-45F0-BD69-9B2562A5B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48B3E-2001-4C87-BFF9-69D88FCB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325B0C-45FE-4996-AF0B-0969147B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3F15A-BFF3-4D75-9844-908DDDA9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075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5E8C0-C89E-415B-9C6F-284CADC4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858798-BA81-48BE-B146-73AE4F89C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B7E7A-F124-4A75-93AB-A680C316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33BD50-06AE-4A06-8DE6-56DD741E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85FE0E-5F90-4960-B9DC-BE2FC1A9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33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41E9E-16FF-445F-A772-D66F112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59149F-4D0F-4217-AC62-E5E880F06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2F843-BDEF-431B-8356-E34E40DA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B172DB-C34A-48FF-BAED-56B12728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4642F6-C6E6-4738-A54A-A1859E1A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504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D4E9D-A465-4CAD-B0FC-52BE6C66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55F2B6-435D-4AC4-BEE1-2B7EC3D7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5603FB-E8D6-4559-A36B-C48481A20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EA5E51-F03E-443F-AB8D-06038345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DEC76-5AAA-44B1-B83D-695B61D3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9C5BF3-0406-4E19-B69F-F9EAE56F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922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F321F-4162-4B46-80D1-6AEB5BBA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ACECA1-D163-423D-8980-722F2FC99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3EAC20-BF57-4160-B408-446022CEA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293871-0E42-4F91-BE08-1778A6D7E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E8C07C-8B1D-4D12-B960-4C5282AC7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3CC24C-77DA-4F21-BF6C-E0CD6E42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45458-6D5F-4E8D-8380-CFB999CB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1C21CE-0834-46D7-9091-0DC20F4C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311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42FF1-8CB4-4A52-A2EB-76A52DD6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195559-63F7-4A99-BA8D-5D4A7937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6775-1FDE-4EBD-9E22-42942800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DA4258-0B7A-47CA-BD9C-58C56696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8641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23A764-5F5A-44D6-94BC-4B2F3E12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F5590B-E9C8-437B-9707-E70C2654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06244E-4596-408C-8DA4-306F2B83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158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B25C9-F5B6-4733-A09C-F7D05537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F388DF-BF00-4532-ACA3-AAEB03774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0C2BFF-0597-4983-8B6F-ED08289A1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40EEAA-5B11-48A3-9288-2A19D148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EE6ED3-65C1-4863-B9A1-C8BD513A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233068-F898-4AA1-AC71-89DB80C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02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B05D9-F537-414C-8A5B-B7FBE1C4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8A9B10-01A5-41A5-981C-F27C52E20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AE27DF-B6FF-48C1-AD27-3DE09F9E2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DCE3D-1A0B-4ED6-9504-4CA9036D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DAABA8-A390-45F4-96C1-3E29DA78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FBBF6D-178E-49F2-A376-8DEF1B27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496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3CEB53-59F3-4D90-BEBB-BC75A436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B2E47-234C-442B-802A-C86D353C8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4459CC-C3D6-4F4A-A5AD-96A91A461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D519-E6C0-44D2-AFC1-E05212283255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243E9-692A-4FE2-95F3-CB8B8520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25E3E0-311E-4814-B73D-8953295F8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9457-23A0-42B2-A50B-93B418C6D4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980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AA2B3C9-A6D0-4D81-8D14-8D8F35DFA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78995" y="4114187"/>
            <a:ext cx="782791" cy="782791"/>
          </a:xfrm>
          <a:prstGeom prst="rect">
            <a:avLst/>
          </a:prstGeom>
        </p:spPr>
      </p:pic>
      <p:pic>
        <p:nvPicPr>
          <p:cNvPr id="1028" name="Picture 4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41BD931D-0053-44D5-9BE8-9009FDEA1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5574" r="30798" b="29785"/>
          <a:stretch/>
        </p:blipFill>
        <p:spPr bwMode="auto">
          <a:xfrm>
            <a:off x="6238056" y="0"/>
            <a:ext cx="5953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5BF2BEE-789A-4D70-92FB-A219B12DC76C}"/>
              </a:ext>
            </a:extLst>
          </p:cNvPr>
          <p:cNvGrpSpPr/>
          <p:nvPr/>
        </p:nvGrpSpPr>
        <p:grpSpPr>
          <a:xfrm>
            <a:off x="5842034" y="366432"/>
            <a:ext cx="760697" cy="6098648"/>
            <a:chOff x="5681181" y="398211"/>
            <a:chExt cx="760697" cy="609864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96063" y="398211"/>
              <a:ext cx="628982" cy="557579"/>
              <a:chOff x="5730233" y="440473"/>
              <a:chExt cx="628982" cy="557579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40473"/>
                <a:ext cx="550955" cy="557579"/>
              </a:xfrm>
              <a:prstGeom prst="blockArc">
                <a:avLst>
                  <a:gd name="adj1" fmla="val 6507105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96063" y="879871"/>
              <a:ext cx="628982" cy="557579"/>
              <a:chOff x="5730233" y="495300"/>
              <a:chExt cx="628982" cy="557579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A67A658C-8523-4FE8-8F00-B97DE2C1813B}"/>
                </a:ext>
              </a:extLst>
            </p:cNvPr>
            <p:cNvGrpSpPr/>
            <p:nvPr/>
          </p:nvGrpSpPr>
          <p:grpSpPr>
            <a:xfrm>
              <a:off x="5696063" y="1306704"/>
              <a:ext cx="628982" cy="557579"/>
              <a:chOff x="5730233" y="495300"/>
              <a:chExt cx="628982" cy="557579"/>
            </a:xfrm>
          </p:grpSpPr>
          <p:sp>
            <p:nvSpPr>
              <p:cNvPr id="90" name="Rectángulo 89">
                <a:extLst>
                  <a:ext uri="{FF2B5EF4-FFF2-40B4-BE49-F238E27FC236}">
                    <a16:creationId xmlns:a16="http://schemas.microsoft.com/office/drawing/2014/main" id="{7E2DDD5E-E2C2-46D2-88A1-6D3BE9FC798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1" name="Arco de bloque 90">
                <a:extLst>
                  <a:ext uri="{FF2B5EF4-FFF2-40B4-BE49-F238E27FC236}">
                    <a16:creationId xmlns:a16="http://schemas.microsoft.com/office/drawing/2014/main" id="{9FD73E47-8099-4EAE-8D34-9A4BB47D69E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B8A75C3A-96BC-4C30-96EE-292F0D685F1E}"/>
                </a:ext>
              </a:extLst>
            </p:cNvPr>
            <p:cNvGrpSpPr/>
            <p:nvPr/>
          </p:nvGrpSpPr>
          <p:grpSpPr>
            <a:xfrm>
              <a:off x="5704207" y="1767201"/>
              <a:ext cx="628982" cy="557579"/>
              <a:chOff x="5730233" y="495300"/>
              <a:chExt cx="628982" cy="557579"/>
            </a:xfrm>
          </p:grpSpPr>
          <p:sp>
            <p:nvSpPr>
              <p:cNvPr id="93" name="Rectángulo 92">
                <a:extLst>
                  <a:ext uri="{FF2B5EF4-FFF2-40B4-BE49-F238E27FC236}">
                    <a16:creationId xmlns:a16="http://schemas.microsoft.com/office/drawing/2014/main" id="{5D54C2FF-D1C1-4035-A4F9-80C64E618610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4" name="Arco de bloque 93">
                <a:extLst>
                  <a:ext uri="{FF2B5EF4-FFF2-40B4-BE49-F238E27FC236}">
                    <a16:creationId xmlns:a16="http://schemas.microsoft.com/office/drawing/2014/main" id="{63749779-229B-4035-A756-28031DE9AA0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9034A809-4BD2-4193-BFAF-25931A5A1260}"/>
                </a:ext>
              </a:extLst>
            </p:cNvPr>
            <p:cNvGrpSpPr/>
            <p:nvPr/>
          </p:nvGrpSpPr>
          <p:grpSpPr>
            <a:xfrm>
              <a:off x="5696063" y="2206925"/>
              <a:ext cx="628982" cy="557579"/>
              <a:chOff x="5730233" y="495300"/>
              <a:chExt cx="628982" cy="557579"/>
            </a:xfrm>
          </p:grpSpPr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8D9A3AF2-680A-4318-A15E-A32D0E65232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7" name="Arco de bloque 96">
                <a:extLst>
                  <a:ext uri="{FF2B5EF4-FFF2-40B4-BE49-F238E27FC236}">
                    <a16:creationId xmlns:a16="http://schemas.microsoft.com/office/drawing/2014/main" id="{B5D328D2-D22E-4787-97C5-D99F18E372A4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Grupo 97">
              <a:extLst>
                <a:ext uri="{FF2B5EF4-FFF2-40B4-BE49-F238E27FC236}">
                  <a16:creationId xmlns:a16="http://schemas.microsoft.com/office/drawing/2014/main" id="{E4A60390-A9FD-4BD3-9897-75379810A07E}"/>
                </a:ext>
              </a:extLst>
            </p:cNvPr>
            <p:cNvGrpSpPr/>
            <p:nvPr/>
          </p:nvGrpSpPr>
          <p:grpSpPr>
            <a:xfrm>
              <a:off x="5681181" y="2620867"/>
              <a:ext cx="628982" cy="557579"/>
              <a:chOff x="5730233" y="495300"/>
              <a:chExt cx="628982" cy="557579"/>
            </a:xfrm>
          </p:grpSpPr>
          <p:sp>
            <p:nvSpPr>
              <p:cNvPr id="99" name="Rectángulo 98">
                <a:extLst>
                  <a:ext uri="{FF2B5EF4-FFF2-40B4-BE49-F238E27FC236}">
                    <a16:creationId xmlns:a16="http://schemas.microsoft.com/office/drawing/2014/main" id="{5876E7D8-5F38-48EB-8660-606D4940D7C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0" name="Arco de bloque 99">
                <a:extLst>
                  <a:ext uri="{FF2B5EF4-FFF2-40B4-BE49-F238E27FC236}">
                    <a16:creationId xmlns:a16="http://schemas.microsoft.com/office/drawing/2014/main" id="{7C563DAB-F561-483D-84C6-AE2CE3B85E93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1" name="Grupo 100">
              <a:extLst>
                <a:ext uri="{FF2B5EF4-FFF2-40B4-BE49-F238E27FC236}">
                  <a16:creationId xmlns:a16="http://schemas.microsoft.com/office/drawing/2014/main" id="{875C222C-2A3D-4877-B16D-A41823D50A5C}"/>
                </a:ext>
              </a:extLst>
            </p:cNvPr>
            <p:cNvGrpSpPr/>
            <p:nvPr/>
          </p:nvGrpSpPr>
          <p:grpSpPr>
            <a:xfrm>
              <a:off x="5696063" y="3023014"/>
              <a:ext cx="628982" cy="557579"/>
              <a:chOff x="5730233" y="495300"/>
              <a:chExt cx="628982" cy="557579"/>
            </a:xfrm>
          </p:grpSpPr>
          <p:sp>
            <p:nvSpPr>
              <p:cNvPr id="102" name="Rectángulo 101">
                <a:extLst>
                  <a:ext uri="{FF2B5EF4-FFF2-40B4-BE49-F238E27FC236}">
                    <a16:creationId xmlns:a16="http://schemas.microsoft.com/office/drawing/2014/main" id="{566C68CF-60A0-46A6-9A46-47DF6C89379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3" name="Arco de bloque 102">
                <a:extLst>
                  <a:ext uri="{FF2B5EF4-FFF2-40B4-BE49-F238E27FC236}">
                    <a16:creationId xmlns:a16="http://schemas.microsoft.com/office/drawing/2014/main" id="{DDA77EED-704B-434B-A4C3-9D241CB6C083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66234C8D-7E8A-4045-8020-52BE01353FCA}"/>
                </a:ext>
              </a:extLst>
            </p:cNvPr>
            <p:cNvGrpSpPr/>
            <p:nvPr/>
          </p:nvGrpSpPr>
          <p:grpSpPr>
            <a:xfrm>
              <a:off x="5718638" y="3436956"/>
              <a:ext cx="628982" cy="557579"/>
              <a:chOff x="5730233" y="495300"/>
              <a:chExt cx="628982" cy="557579"/>
            </a:xfrm>
          </p:grpSpPr>
          <p:sp>
            <p:nvSpPr>
              <p:cNvPr id="105" name="Rectángulo 104">
                <a:extLst>
                  <a:ext uri="{FF2B5EF4-FFF2-40B4-BE49-F238E27FC236}">
                    <a16:creationId xmlns:a16="http://schemas.microsoft.com/office/drawing/2014/main" id="{AB291695-E289-4289-9F4A-F60297C6C54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7" name="Arco de bloque 106">
                <a:extLst>
                  <a:ext uri="{FF2B5EF4-FFF2-40B4-BE49-F238E27FC236}">
                    <a16:creationId xmlns:a16="http://schemas.microsoft.com/office/drawing/2014/main" id="{AAD5798A-5730-4A6B-A074-AC7778461365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upo 107">
              <a:extLst>
                <a:ext uri="{FF2B5EF4-FFF2-40B4-BE49-F238E27FC236}">
                  <a16:creationId xmlns:a16="http://schemas.microsoft.com/office/drawing/2014/main" id="{061B1ADE-58A7-4D8C-BA4D-745010AAB44A}"/>
                </a:ext>
              </a:extLst>
            </p:cNvPr>
            <p:cNvGrpSpPr/>
            <p:nvPr/>
          </p:nvGrpSpPr>
          <p:grpSpPr>
            <a:xfrm>
              <a:off x="5735752" y="3877174"/>
              <a:ext cx="628982" cy="557579"/>
              <a:chOff x="5730233" y="495300"/>
              <a:chExt cx="628982" cy="557579"/>
            </a:xfrm>
          </p:grpSpPr>
          <p:sp>
            <p:nvSpPr>
              <p:cNvPr id="109" name="Rectángulo 108">
                <a:extLst>
                  <a:ext uri="{FF2B5EF4-FFF2-40B4-BE49-F238E27FC236}">
                    <a16:creationId xmlns:a16="http://schemas.microsoft.com/office/drawing/2014/main" id="{CD163FA1-1EEF-4F5C-AE55-5BB196D57FA7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Arco de bloque 109">
                <a:extLst>
                  <a:ext uri="{FF2B5EF4-FFF2-40B4-BE49-F238E27FC236}">
                    <a16:creationId xmlns:a16="http://schemas.microsoft.com/office/drawing/2014/main" id="{06104C8A-7B32-449F-9678-EB22BE28F48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upo 110">
              <a:extLst>
                <a:ext uri="{FF2B5EF4-FFF2-40B4-BE49-F238E27FC236}">
                  <a16:creationId xmlns:a16="http://schemas.microsoft.com/office/drawing/2014/main" id="{2FC7C8C0-F55D-44D1-B418-5DF376E78271}"/>
                </a:ext>
              </a:extLst>
            </p:cNvPr>
            <p:cNvGrpSpPr/>
            <p:nvPr/>
          </p:nvGrpSpPr>
          <p:grpSpPr>
            <a:xfrm>
              <a:off x="5739518" y="4291116"/>
              <a:ext cx="628982" cy="557579"/>
              <a:chOff x="5730233" y="495300"/>
              <a:chExt cx="628982" cy="557579"/>
            </a:xfrm>
          </p:grpSpPr>
          <p:sp>
            <p:nvSpPr>
              <p:cNvPr id="112" name="Rectángulo 111">
                <a:extLst>
                  <a:ext uri="{FF2B5EF4-FFF2-40B4-BE49-F238E27FC236}">
                    <a16:creationId xmlns:a16="http://schemas.microsoft.com/office/drawing/2014/main" id="{9A96ACFA-055C-43E7-A388-C7EC33C956CD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3" name="Arco de bloque 112">
                <a:extLst>
                  <a:ext uri="{FF2B5EF4-FFF2-40B4-BE49-F238E27FC236}">
                    <a16:creationId xmlns:a16="http://schemas.microsoft.com/office/drawing/2014/main" id="{98CDC796-AFEB-47A1-976D-EBFEA820045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Grupo 113">
              <a:extLst>
                <a:ext uri="{FF2B5EF4-FFF2-40B4-BE49-F238E27FC236}">
                  <a16:creationId xmlns:a16="http://schemas.microsoft.com/office/drawing/2014/main" id="{D8E923F3-5806-45FD-9D47-D2DC2B7CA3FA}"/>
                </a:ext>
              </a:extLst>
            </p:cNvPr>
            <p:cNvGrpSpPr/>
            <p:nvPr/>
          </p:nvGrpSpPr>
          <p:grpSpPr>
            <a:xfrm>
              <a:off x="5743192" y="4717370"/>
              <a:ext cx="628982" cy="557579"/>
              <a:chOff x="5730233" y="495300"/>
              <a:chExt cx="628982" cy="557579"/>
            </a:xfrm>
          </p:grpSpPr>
          <p:sp>
            <p:nvSpPr>
              <p:cNvPr id="115" name="Rectángulo 114">
                <a:extLst>
                  <a:ext uri="{FF2B5EF4-FFF2-40B4-BE49-F238E27FC236}">
                    <a16:creationId xmlns:a16="http://schemas.microsoft.com/office/drawing/2014/main" id="{035B77F5-7FC6-4EAA-ADAA-CA0FA67B578E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6" name="Arco de bloque 115">
                <a:extLst>
                  <a:ext uri="{FF2B5EF4-FFF2-40B4-BE49-F238E27FC236}">
                    <a16:creationId xmlns:a16="http://schemas.microsoft.com/office/drawing/2014/main" id="{4E269F92-EED7-4D39-82B9-754B0773A03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upo 116">
              <a:extLst>
                <a:ext uri="{FF2B5EF4-FFF2-40B4-BE49-F238E27FC236}">
                  <a16:creationId xmlns:a16="http://schemas.microsoft.com/office/drawing/2014/main" id="{2B40ACF0-EF31-4B99-9A5B-746BCAAD3345}"/>
                </a:ext>
              </a:extLst>
            </p:cNvPr>
            <p:cNvGrpSpPr/>
            <p:nvPr/>
          </p:nvGrpSpPr>
          <p:grpSpPr>
            <a:xfrm>
              <a:off x="5765767" y="5145276"/>
              <a:ext cx="628982" cy="557579"/>
              <a:chOff x="5730233" y="495300"/>
              <a:chExt cx="628982" cy="557579"/>
            </a:xfrm>
          </p:grpSpPr>
          <p:sp>
            <p:nvSpPr>
              <p:cNvPr id="118" name="Rectángulo 117">
                <a:extLst>
                  <a:ext uri="{FF2B5EF4-FFF2-40B4-BE49-F238E27FC236}">
                    <a16:creationId xmlns:a16="http://schemas.microsoft.com/office/drawing/2014/main" id="{AA5D67C9-A034-4A19-AC18-84663831A07E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9" name="Arco de bloque 118">
                <a:extLst>
                  <a:ext uri="{FF2B5EF4-FFF2-40B4-BE49-F238E27FC236}">
                    <a16:creationId xmlns:a16="http://schemas.microsoft.com/office/drawing/2014/main" id="{3488F247-1561-4860-8223-D7A693370153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upo 119">
              <a:extLst>
                <a:ext uri="{FF2B5EF4-FFF2-40B4-BE49-F238E27FC236}">
                  <a16:creationId xmlns:a16="http://schemas.microsoft.com/office/drawing/2014/main" id="{8CFD92C1-DED7-4CB3-B0C8-4C41FB31C24D}"/>
                </a:ext>
              </a:extLst>
            </p:cNvPr>
            <p:cNvGrpSpPr/>
            <p:nvPr/>
          </p:nvGrpSpPr>
          <p:grpSpPr>
            <a:xfrm>
              <a:off x="5790321" y="5558280"/>
              <a:ext cx="628982" cy="557579"/>
              <a:chOff x="5730233" y="495300"/>
              <a:chExt cx="628982" cy="557579"/>
            </a:xfrm>
          </p:grpSpPr>
          <p:sp>
            <p:nvSpPr>
              <p:cNvPr id="121" name="Rectángulo 120">
                <a:extLst>
                  <a:ext uri="{FF2B5EF4-FFF2-40B4-BE49-F238E27FC236}">
                    <a16:creationId xmlns:a16="http://schemas.microsoft.com/office/drawing/2014/main" id="{FF26CF28-E9AD-42F8-B243-CBD7774FF83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2" name="Arco de bloque 121">
                <a:extLst>
                  <a:ext uri="{FF2B5EF4-FFF2-40B4-BE49-F238E27FC236}">
                    <a16:creationId xmlns:a16="http://schemas.microsoft.com/office/drawing/2014/main" id="{D235388C-0DFF-4B25-ACEA-15D6FA00F0B3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upo 122">
              <a:extLst>
                <a:ext uri="{FF2B5EF4-FFF2-40B4-BE49-F238E27FC236}">
                  <a16:creationId xmlns:a16="http://schemas.microsoft.com/office/drawing/2014/main" id="{A757340A-2F4D-42BF-9CFA-51A38112591D}"/>
                </a:ext>
              </a:extLst>
            </p:cNvPr>
            <p:cNvGrpSpPr/>
            <p:nvPr/>
          </p:nvGrpSpPr>
          <p:grpSpPr>
            <a:xfrm>
              <a:off x="5812896" y="5939280"/>
              <a:ext cx="628982" cy="557579"/>
              <a:chOff x="5730233" y="495300"/>
              <a:chExt cx="628982" cy="557579"/>
            </a:xfrm>
          </p:grpSpPr>
          <p:sp>
            <p:nvSpPr>
              <p:cNvPr id="124" name="Rectángulo 123">
                <a:extLst>
                  <a:ext uri="{FF2B5EF4-FFF2-40B4-BE49-F238E27FC236}">
                    <a16:creationId xmlns:a16="http://schemas.microsoft.com/office/drawing/2014/main" id="{27FD4257-0F01-4B34-825B-3DA293858BA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5" name="Arco de bloque 124">
                <a:extLst>
                  <a:ext uri="{FF2B5EF4-FFF2-40B4-BE49-F238E27FC236}">
                    <a16:creationId xmlns:a16="http://schemas.microsoft.com/office/drawing/2014/main" id="{9275B1E2-4AA6-4538-AAD6-38755046435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5715276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C47A304-894B-4E3B-A0EB-F1035048190A}"/>
              </a:ext>
            </a:extLst>
          </p:cNvPr>
          <p:cNvSpPr txBox="1"/>
          <p:nvPr/>
        </p:nvSpPr>
        <p:spPr>
          <a:xfrm>
            <a:off x="8336854" y="2655022"/>
            <a:ext cx="4812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latin typeface="Hello Valentica" panose="02000503000000020004" pitchFamily="2" charset="0"/>
              </a:rPr>
              <a:t>Cuento</a:t>
            </a:r>
          </a:p>
        </p:txBody>
      </p:sp>
      <p:pic>
        <p:nvPicPr>
          <p:cNvPr id="127" name="image3.png">
            <a:extLst>
              <a:ext uri="{FF2B5EF4-FFF2-40B4-BE49-F238E27FC236}">
                <a16:creationId xmlns:a16="http://schemas.microsoft.com/office/drawing/2014/main" id="{EF85A02F-7559-450B-BB24-01F26025A586}"/>
              </a:ext>
            </a:extLst>
          </p:cNvPr>
          <p:cNvPicPr/>
          <p:nvPr/>
        </p:nvPicPr>
        <p:blipFill rotWithShape="1">
          <a:blip r:embed="rId6"/>
          <a:srcRect r="56578"/>
          <a:stretch/>
        </p:blipFill>
        <p:spPr>
          <a:xfrm>
            <a:off x="7972656" y="1792741"/>
            <a:ext cx="2304373" cy="872756"/>
          </a:xfrm>
          <a:prstGeom prst="rect">
            <a:avLst/>
          </a:prstGeom>
          <a:ln/>
        </p:spPr>
      </p:pic>
      <p:sp>
        <p:nvSpPr>
          <p:cNvPr id="128" name="CuadroTexto 127">
            <a:extLst>
              <a:ext uri="{FF2B5EF4-FFF2-40B4-BE49-F238E27FC236}">
                <a16:creationId xmlns:a16="http://schemas.microsoft.com/office/drawing/2014/main" id="{B187689E-C55F-44A7-BD25-B64798094F54}"/>
              </a:ext>
            </a:extLst>
          </p:cNvPr>
          <p:cNvSpPr txBox="1"/>
          <p:nvPr/>
        </p:nvSpPr>
        <p:spPr>
          <a:xfrm>
            <a:off x="7290924" y="250039"/>
            <a:ext cx="366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BE357C03-CC12-4513-AB48-E2FAC147F467}"/>
              </a:ext>
            </a:extLst>
          </p:cNvPr>
          <p:cNvSpPr txBox="1"/>
          <p:nvPr/>
        </p:nvSpPr>
        <p:spPr>
          <a:xfrm>
            <a:off x="6151942" y="701548"/>
            <a:ext cx="609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</a:p>
          <a:p>
            <a:pPr algn="ctr"/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 2021-2022</a:t>
            </a: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3EBDB655-4CA1-419D-896C-0F086C4408BD}"/>
              </a:ext>
            </a:extLst>
          </p:cNvPr>
          <p:cNvSpPr txBox="1"/>
          <p:nvPr/>
        </p:nvSpPr>
        <p:spPr>
          <a:xfrm>
            <a:off x="6404423" y="3798050"/>
            <a:ext cx="56055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COMPUTACIÓN</a:t>
            </a:r>
          </a:p>
          <a:p>
            <a:pPr algn="ctr"/>
            <a:r>
              <a:rPr lang="es-MX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alumna:</a:t>
            </a:r>
          </a:p>
          <a:p>
            <a:pPr algn="ctr"/>
            <a:r>
              <a:rPr lang="es-MX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Victoria Sanguino Rocamontes</a:t>
            </a:r>
          </a:p>
          <a:p>
            <a:pPr algn="ctr"/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B</a:t>
            </a:r>
          </a:p>
          <a:p>
            <a:pPr algn="ctr"/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I</a:t>
            </a:r>
          </a:p>
          <a:p>
            <a:pPr algn="ctr"/>
            <a:r>
              <a:rPr lang="es-MX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del docente: Mario Alejandro Gutiérrez Hernández</a:t>
            </a:r>
          </a:p>
          <a:p>
            <a:pPr algn="ctr"/>
            <a:endParaRPr lang="es-MX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Fecha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septiembre 2021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CDC10BE-987B-45B7-A0DB-88F7984077DA}"/>
              </a:ext>
            </a:extLst>
          </p:cNvPr>
          <p:cNvSpPr txBox="1"/>
          <p:nvPr/>
        </p:nvSpPr>
        <p:spPr>
          <a:xfrm>
            <a:off x="8399999" y="2661571"/>
            <a:ext cx="4812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Hello Valentica" panose="02000503000000020004" pitchFamily="2" charset="0"/>
              </a:rPr>
              <a:t>Cuento</a:t>
            </a:r>
          </a:p>
        </p:txBody>
      </p:sp>
    </p:spTree>
    <p:extLst>
      <p:ext uri="{BB962C8B-B14F-4D97-AF65-F5344CB8AC3E}">
        <p14:creationId xmlns:p14="http://schemas.microsoft.com/office/powerpoint/2010/main" val="3547372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00D22368-FACE-4255-B708-6173072D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1" y="-2676215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| Gold frame background">
            <a:extLst>
              <a:ext uri="{FF2B5EF4-FFF2-40B4-BE49-F238E27FC236}">
                <a16:creationId xmlns:a16="http://schemas.microsoft.com/office/drawing/2014/main" id="{837AB49E-5EB7-4A03-A563-88B309F5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24081"/>
            <a:ext cx="5703034" cy="61876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Free Vector | Gold frame background">
            <a:extLst>
              <a:ext uri="{FF2B5EF4-FFF2-40B4-BE49-F238E27FC236}">
                <a16:creationId xmlns:a16="http://schemas.microsoft.com/office/drawing/2014/main" id="{77610F65-784E-407E-AA33-BB1F854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4260" y="346243"/>
            <a:ext cx="5448282" cy="618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589650" y="321087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DFA8BB50-A378-4A58-A3A6-2B25FD229D58}"/>
              </a:ext>
            </a:extLst>
          </p:cNvPr>
          <p:cNvSpPr txBox="1"/>
          <p:nvPr/>
        </p:nvSpPr>
        <p:spPr>
          <a:xfrm>
            <a:off x="1304955" y="1536174"/>
            <a:ext cx="40120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dirty="0">
                <a:effectLst/>
                <a:latin typeface="Harrington" panose="04040505050A02020702" pitchFamily="82" charset="0"/>
              </a:rPr>
              <a:t>La abuelita y Caperucita Roja agradecieron al leñador por salvarlas del malvado lobo y todos comieron galleticas con leche. Ese día Caperucita Roja aprendió una importante lección:</a:t>
            </a:r>
          </a:p>
          <a:p>
            <a:pPr algn="l"/>
            <a:r>
              <a:rPr lang="es-MX" sz="2400" b="0" i="0" dirty="0">
                <a:effectLst/>
                <a:latin typeface="Harrington" panose="04040505050A02020702" pitchFamily="82" charset="0"/>
              </a:rPr>
              <a:t>“Nunca debes hablar con extraños”.</a:t>
            </a:r>
          </a:p>
        </p:txBody>
      </p:sp>
      <p:pic>
        <p:nvPicPr>
          <p:cNvPr id="13314" name="Picture 2" descr="Caperucita roja con abuela y lobo plantas de la naturaleza ilustración de  cuento de hadas | Vector Premium">
            <a:extLst>
              <a:ext uri="{FF2B5EF4-FFF2-40B4-BE49-F238E27FC236}">
                <a16:creationId xmlns:a16="http://schemas.microsoft.com/office/drawing/2014/main" id="{4D614F4C-CF7C-4374-B8CB-8D253286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65" y="1279346"/>
            <a:ext cx="3845471" cy="3845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77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22B3A0A8-4B63-42F2-A700-6E8DD5A9A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1" y="-2676215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Free Vector | Gold frame background">
            <a:extLst>
              <a:ext uri="{FF2B5EF4-FFF2-40B4-BE49-F238E27FC236}">
                <a16:creationId xmlns:a16="http://schemas.microsoft.com/office/drawing/2014/main" id="{5458DA1A-7B76-4717-AE8A-9C49919A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812" y="406909"/>
            <a:ext cx="5448282" cy="618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607106" y="497668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4" name="CuadroTexto 83">
            <a:extLst>
              <a:ext uri="{FF2B5EF4-FFF2-40B4-BE49-F238E27FC236}">
                <a16:creationId xmlns:a16="http://schemas.microsoft.com/office/drawing/2014/main" id="{812700C2-DAC0-4875-B6F8-C2EA544EB69E}"/>
              </a:ext>
            </a:extLst>
          </p:cNvPr>
          <p:cNvSpPr txBox="1"/>
          <p:nvPr/>
        </p:nvSpPr>
        <p:spPr>
          <a:xfrm>
            <a:off x="2232803" y="2368774"/>
            <a:ext cx="4012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7200" b="0" i="0" dirty="0">
                <a:effectLst/>
                <a:latin typeface="Harrington" panose="04040505050A02020702" pitchFamily="82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231367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5044F648-A446-480C-B6A5-EF58FC42D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-390209" y="371785"/>
            <a:ext cx="6882843" cy="60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05A6D85B-5B51-422F-A916-4C5B7480A2F7}"/>
              </a:ext>
            </a:extLst>
          </p:cNvPr>
          <p:cNvGrpSpPr/>
          <p:nvPr/>
        </p:nvGrpSpPr>
        <p:grpSpPr>
          <a:xfrm>
            <a:off x="5706147" y="244335"/>
            <a:ext cx="779706" cy="6043821"/>
            <a:chOff x="5701305" y="497668"/>
            <a:chExt cx="779706" cy="6043821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 flipH="1">
              <a:off x="5821058" y="497668"/>
              <a:ext cx="644700" cy="557579"/>
              <a:chOff x="5730233" y="495300"/>
              <a:chExt cx="628982" cy="557579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507105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 flipH="1">
              <a:off x="5821058" y="924501"/>
              <a:ext cx="644700" cy="557579"/>
              <a:chOff x="5730233" y="495300"/>
              <a:chExt cx="628982" cy="557579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A67A658C-8523-4FE8-8F00-B97DE2C1813B}"/>
                </a:ext>
              </a:extLst>
            </p:cNvPr>
            <p:cNvGrpSpPr/>
            <p:nvPr/>
          </p:nvGrpSpPr>
          <p:grpSpPr>
            <a:xfrm flipH="1">
              <a:off x="5821058" y="1351334"/>
              <a:ext cx="644700" cy="557579"/>
              <a:chOff x="5730233" y="495300"/>
              <a:chExt cx="628982" cy="557579"/>
            </a:xfrm>
          </p:grpSpPr>
          <p:sp>
            <p:nvSpPr>
              <p:cNvPr id="90" name="Rectángulo 89">
                <a:extLst>
                  <a:ext uri="{FF2B5EF4-FFF2-40B4-BE49-F238E27FC236}">
                    <a16:creationId xmlns:a16="http://schemas.microsoft.com/office/drawing/2014/main" id="{7E2DDD5E-E2C2-46D2-88A1-6D3BE9FC798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1" name="Arco de bloque 90">
                <a:extLst>
                  <a:ext uri="{FF2B5EF4-FFF2-40B4-BE49-F238E27FC236}">
                    <a16:creationId xmlns:a16="http://schemas.microsoft.com/office/drawing/2014/main" id="{9FD73E47-8099-4EAE-8D34-9A4BB47D69E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B8A75C3A-96BC-4C30-96EE-292F0D685F1E}"/>
                </a:ext>
              </a:extLst>
            </p:cNvPr>
            <p:cNvGrpSpPr/>
            <p:nvPr/>
          </p:nvGrpSpPr>
          <p:grpSpPr>
            <a:xfrm flipH="1">
              <a:off x="5812710" y="1811831"/>
              <a:ext cx="644700" cy="557579"/>
              <a:chOff x="5730233" y="495300"/>
              <a:chExt cx="628982" cy="557579"/>
            </a:xfrm>
          </p:grpSpPr>
          <p:sp>
            <p:nvSpPr>
              <p:cNvPr id="93" name="Rectángulo 92">
                <a:extLst>
                  <a:ext uri="{FF2B5EF4-FFF2-40B4-BE49-F238E27FC236}">
                    <a16:creationId xmlns:a16="http://schemas.microsoft.com/office/drawing/2014/main" id="{5D54C2FF-D1C1-4035-A4F9-80C64E618610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4" name="Arco de bloque 93">
                <a:extLst>
                  <a:ext uri="{FF2B5EF4-FFF2-40B4-BE49-F238E27FC236}">
                    <a16:creationId xmlns:a16="http://schemas.microsoft.com/office/drawing/2014/main" id="{63749779-229B-4035-A756-28031DE9AA0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9034A809-4BD2-4193-BFAF-25931A5A1260}"/>
                </a:ext>
              </a:extLst>
            </p:cNvPr>
            <p:cNvGrpSpPr/>
            <p:nvPr/>
          </p:nvGrpSpPr>
          <p:grpSpPr>
            <a:xfrm flipH="1">
              <a:off x="5821058" y="2251555"/>
              <a:ext cx="644700" cy="557579"/>
              <a:chOff x="5730233" y="495300"/>
              <a:chExt cx="628982" cy="557579"/>
            </a:xfrm>
          </p:grpSpPr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8D9A3AF2-680A-4318-A15E-A32D0E65232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7" name="Arco de bloque 96">
                <a:extLst>
                  <a:ext uri="{FF2B5EF4-FFF2-40B4-BE49-F238E27FC236}">
                    <a16:creationId xmlns:a16="http://schemas.microsoft.com/office/drawing/2014/main" id="{B5D328D2-D22E-4787-97C5-D99F18E372A4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Grupo 97">
              <a:extLst>
                <a:ext uri="{FF2B5EF4-FFF2-40B4-BE49-F238E27FC236}">
                  <a16:creationId xmlns:a16="http://schemas.microsoft.com/office/drawing/2014/main" id="{E4A60390-A9FD-4BD3-9897-75379810A07E}"/>
                </a:ext>
              </a:extLst>
            </p:cNvPr>
            <p:cNvGrpSpPr/>
            <p:nvPr/>
          </p:nvGrpSpPr>
          <p:grpSpPr>
            <a:xfrm flipH="1">
              <a:off x="5836311" y="2665497"/>
              <a:ext cx="644700" cy="557579"/>
              <a:chOff x="5730233" y="495300"/>
              <a:chExt cx="628982" cy="557579"/>
            </a:xfrm>
          </p:grpSpPr>
          <p:sp>
            <p:nvSpPr>
              <p:cNvPr id="99" name="Rectángulo 98">
                <a:extLst>
                  <a:ext uri="{FF2B5EF4-FFF2-40B4-BE49-F238E27FC236}">
                    <a16:creationId xmlns:a16="http://schemas.microsoft.com/office/drawing/2014/main" id="{5876E7D8-5F38-48EB-8660-606D4940D7C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0" name="Arco de bloque 99">
                <a:extLst>
                  <a:ext uri="{FF2B5EF4-FFF2-40B4-BE49-F238E27FC236}">
                    <a16:creationId xmlns:a16="http://schemas.microsoft.com/office/drawing/2014/main" id="{7C563DAB-F561-483D-84C6-AE2CE3B85E93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1" name="Grupo 100">
              <a:extLst>
                <a:ext uri="{FF2B5EF4-FFF2-40B4-BE49-F238E27FC236}">
                  <a16:creationId xmlns:a16="http://schemas.microsoft.com/office/drawing/2014/main" id="{875C222C-2A3D-4877-B16D-A41823D50A5C}"/>
                </a:ext>
              </a:extLst>
            </p:cNvPr>
            <p:cNvGrpSpPr/>
            <p:nvPr/>
          </p:nvGrpSpPr>
          <p:grpSpPr>
            <a:xfrm flipH="1">
              <a:off x="5821058" y="3067644"/>
              <a:ext cx="644700" cy="557579"/>
              <a:chOff x="5730233" y="495300"/>
              <a:chExt cx="628982" cy="557579"/>
            </a:xfrm>
          </p:grpSpPr>
          <p:sp>
            <p:nvSpPr>
              <p:cNvPr id="102" name="Rectángulo 101">
                <a:extLst>
                  <a:ext uri="{FF2B5EF4-FFF2-40B4-BE49-F238E27FC236}">
                    <a16:creationId xmlns:a16="http://schemas.microsoft.com/office/drawing/2014/main" id="{566C68CF-60A0-46A6-9A46-47DF6C89379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3" name="Arco de bloque 102">
                <a:extLst>
                  <a:ext uri="{FF2B5EF4-FFF2-40B4-BE49-F238E27FC236}">
                    <a16:creationId xmlns:a16="http://schemas.microsoft.com/office/drawing/2014/main" id="{DDA77EED-704B-434B-A4C3-9D241CB6C083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66234C8D-7E8A-4045-8020-52BE01353FCA}"/>
                </a:ext>
              </a:extLst>
            </p:cNvPr>
            <p:cNvGrpSpPr/>
            <p:nvPr/>
          </p:nvGrpSpPr>
          <p:grpSpPr>
            <a:xfrm flipH="1">
              <a:off x="5797918" y="3481586"/>
              <a:ext cx="644700" cy="557579"/>
              <a:chOff x="5730233" y="495300"/>
              <a:chExt cx="628982" cy="557579"/>
            </a:xfrm>
          </p:grpSpPr>
          <p:sp>
            <p:nvSpPr>
              <p:cNvPr id="105" name="Rectángulo 104">
                <a:extLst>
                  <a:ext uri="{FF2B5EF4-FFF2-40B4-BE49-F238E27FC236}">
                    <a16:creationId xmlns:a16="http://schemas.microsoft.com/office/drawing/2014/main" id="{AB291695-E289-4289-9F4A-F60297C6C54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7" name="Arco de bloque 106">
                <a:extLst>
                  <a:ext uri="{FF2B5EF4-FFF2-40B4-BE49-F238E27FC236}">
                    <a16:creationId xmlns:a16="http://schemas.microsoft.com/office/drawing/2014/main" id="{AAD5798A-5730-4A6B-A074-AC7778461365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upo 107">
              <a:extLst>
                <a:ext uri="{FF2B5EF4-FFF2-40B4-BE49-F238E27FC236}">
                  <a16:creationId xmlns:a16="http://schemas.microsoft.com/office/drawing/2014/main" id="{061B1ADE-58A7-4D8C-BA4D-745010AAB44A}"/>
                </a:ext>
              </a:extLst>
            </p:cNvPr>
            <p:cNvGrpSpPr/>
            <p:nvPr/>
          </p:nvGrpSpPr>
          <p:grpSpPr>
            <a:xfrm flipH="1">
              <a:off x="5780377" y="3921804"/>
              <a:ext cx="644700" cy="557579"/>
              <a:chOff x="5730233" y="495300"/>
              <a:chExt cx="628982" cy="557579"/>
            </a:xfrm>
          </p:grpSpPr>
          <p:sp>
            <p:nvSpPr>
              <p:cNvPr id="109" name="Rectángulo 108">
                <a:extLst>
                  <a:ext uri="{FF2B5EF4-FFF2-40B4-BE49-F238E27FC236}">
                    <a16:creationId xmlns:a16="http://schemas.microsoft.com/office/drawing/2014/main" id="{CD163FA1-1EEF-4F5C-AE55-5BB196D57FA7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Arco de bloque 109">
                <a:extLst>
                  <a:ext uri="{FF2B5EF4-FFF2-40B4-BE49-F238E27FC236}">
                    <a16:creationId xmlns:a16="http://schemas.microsoft.com/office/drawing/2014/main" id="{06104C8A-7B32-449F-9678-EB22BE28F48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upo 110">
              <a:extLst>
                <a:ext uri="{FF2B5EF4-FFF2-40B4-BE49-F238E27FC236}">
                  <a16:creationId xmlns:a16="http://schemas.microsoft.com/office/drawing/2014/main" id="{2FC7C8C0-F55D-44D1-B418-5DF376E78271}"/>
                </a:ext>
              </a:extLst>
            </p:cNvPr>
            <p:cNvGrpSpPr/>
            <p:nvPr/>
          </p:nvGrpSpPr>
          <p:grpSpPr>
            <a:xfrm flipH="1">
              <a:off x="5776517" y="4335746"/>
              <a:ext cx="644700" cy="557579"/>
              <a:chOff x="5730233" y="495300"/>
              <a:chExt cx="628982" cy="557579"/>
            </a:xfrm>
          </p:grpSpPr>
          <p:sp>
            <p:nvSpPr>
              <p:cNvPr id="112" name="Rectángulo 111">
                <a:extLst>
                  <a:ext uri="{FF2B5EF4-FFF2-40B4-BE49-F238E27FC236}">
                    <a16:creationId xmlns:a16="http://schemas.microsoft.com/office/drawing/2014/main" id="{9A96ACFA-055C-43E7-A388-C7EC33C956CD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3" name="Arco de bloque 112">
                <a:extLst>
                  <a:ext uri="{FF2B5EF4-FFF2-40B4-BE49-F238E27FC236}">
                    <a16:creationId xmlns:a16="http://schemas.microsoft.com/office/drawing/2014/main" id="{98CDC796-AFEB-47A1-976D-EBFEA820045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Grupo 113">
              <a:extLst>
                <a:ext uri="{FF2B5EF4-FFF2-40B4-BE49-F238E27FC236}">
                  <a16:creationId xmlns:a16="http://schemas.microsoft.com/office/drawing/2014/main" id="{D8E923F3-5806-45FD-9D47-D2DC2B7CA3FA}"/>
                </a:ext>
              </a:extLst>
            </p:cNvPr>
            <p:cNvGrpSpPr/>
            <p:nvPr/>
          </p:nvGrpSpPr>
          <p:grpSpPr>
            <a:xfrm flipH="1">
              <a:off x="5772751" y="4762000"/>
              <a:ext cx="644700" cy="557579"/>
              <a:chOff x="5730233" y="495300"/>
              <a:chExt cx="628982" cy="557579"/>
            </a:xfrm>
          </p:grpSpPr>
          <p:sp>
            <p:nvSpPr>
              <p:cNvPr id="115" name="Rectángulo 114">
                <a:extLst>
                  <a:ext uri="{FF2B5EF4-FFF2-40B4-BE49-F238E27FC236}">
                    <a16:creationId xmlns:a16="http://schemas.microsoft.com/office/drawing/2014/main" id="{035B77F5-7FC6-4EAA-ADAA-CA0FA67B578E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6" name="Arco de bloque 115">
                <a:extLst>
                  <a:ext uri="{FF2B5EF4-FFF2-40B4-BE49-F238E27FC236}">
                    <a16:creationId xmlns:a16="http://schemas.microsoft.com/office/drawing/2014/main" id="{4E269F92-EED7-4D39-82B9-754B0773A03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upo 116">
              <a:extLst>
                <a:ext uri="{FF2B5EF4-FFF2-40B4-BE49-F238E27FC236}">
                  <a16:creationId xmlns:a16="http://schemas.microsoft.com/office/drawing/2014/main" id="{2B40ACF0-EF31-4B99-9A5B-746BCAAD3345}"/>
                </a:ext>
              </a:extLst>
            </p:cNvPr>
            <p:cNvGrpSpPr/>
            <p:nvPr/>
          </p:nvGrpSpPr>
          <p:grpSpPr>
            <a:xfrm flipH="1">
              <a:off x="5749612" y="5189906"/>
              <a:ext cx="644700" cy="557579"/>
              <a:chOff x="5730233" y="495300"/>
              <a:chExt cx="628982" cy="557579"/>
            </a:xfrm>
          </p:grpSpPr>
          <p:sp>
            <p:nvSpPr>
              <p:cNvPr id="118" name="Rectángulo 117">
                <a:extLst>
                  <a:ext uri="{FF2B5EF4-FFF2-40B4-BE49-F238E27FC236}">
                    <a16:creationId xmlns:a16="http://schemas.microsoft.com/office/drawing/2014/main" id="{AA5D67C9-A034-4A19-AC18-84663831A07E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9" name="Arco de bloque 118">
                <a:extLst>
                  <a:ext uri="{FF2B5EF4-FFF2-40B4-BE49-F238E27FC236}">
                    <a16:creationId xmlns:a16="http://schemas.microsoft.com/office/drawing/2014/main" id="{3488F247-1561-4860-8223-D7A693370153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upo 119">
              <a:extLst>
                <a:ext uri="{FF2B5EF4-FFF2-40B4-BE49-F238E27FC236}">
                  <a16:creationId xmlns:a16="http://schemas.microsoft.com/office/drawing/2014/main" id="{8CFD92C1-DED7-4CB3-B0C8-4C41FB31C24D}"/>
                </a:ext>
              </a:extLst>
            </p:cNvPr>
            <p:cNvGrpSpPr/>
            <p:nvPr/>
          </p:nvGrpSpPr>
          <p:grpSpPr>
            <a:xfrm flipH="1">
              <a:off x="5724444" y="5602910"/>
              <a:ext cx="644700" cy="557579"/>
              <a:chOff x="5730233" y="495300"/>
              <a:chExt cx="628982" cy="557579"/>
            </a:xfrm>
          </p:grpSpPr>
          <p:sp>
            <p:nvSpPr>
              <p:cNvPr id="121" name="Rectángulo 120">
                <a:extLst>
                  <a:ext uri="{FF2B5EF4-FFF2-40B4-BE49-F238E27FC236}">
                    <a16:creationId xmlns:a16="http://schemas.microsoft.com/office/drawing/2014/main" id="{FF26CF28-E9AD-42F8-B243-CBD7774FF83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2" name="Arco de bloque 121">
                <a:extLst>
                  <a:ext uri="{FF2B5EF4-FFF2-40B4-BE49-F238E27FC236}">
                    <a16:creationId xmlns:a16="http://schemas.microsoft.com/office/drawing/2014/main" id="{D235388C-0DFF-4B25-ACEA-15D6FA00F0B3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6413207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upo 122">
              <a:extLst>
                <a:ext uri="{FF2B5EF4-FFF2-40B4-BE49-F238E27FC236}">
                  <a16:creationId xmlns:a16="http://schemas.microsoft.com/office/drawing/2014/main" id="{A757340A-2F4D-42BF-9CFA-51A38112591D}"/>
                </a:ext>
              </a:extLst>
            </p:cNvPr>
            <p:cNvGrpSpPr/>
            <p:nvPr/>
          </p:nvGrpSpPr>
          <p:grpSpPr>
            <a:xfrm flipH="1">
              <a:off x="5701305" y="5983910"/>
              <a:ext cx="644700" cy="557579"/>
              <a:chOff x="5730233" y="495300"/>
              <a:chExt cx="628982" cy="557579"/>
            </a:xfrm>
          </p:grpSpPr>
          <p:sp>
            <p:nvSpPr>
              <p:cNvPr id="124" name="Rectángulo 123">
                <a:extLst>
                  <a:ext uri="{FF2B5EF4-FFF2-40B4-BE49-F238E27FC236}">
                    <a16:creationId xmlns:a16="http://schemas.microsoft.com/office/drawing/2014/main" id="{27FD4257-0F01-4B34-825B-3DA293858BA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5" name="Arco de bloque 124">
                <a:extLst>
                  <a:ext uri="{FF2B5EF4-FFF2-40B4-BE49-F238E27FC236}">
                    <a16:creationId xmlns:a16="http://schemas.microsoft.com/office/drawing/2014/main" id="{9275B1E2-4AA6-4538-AAD6-38755046435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5715276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6203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B6A9BCBB-18FB-4F95-BE30-7E910A670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0" y="-2676210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laméo - la caperucita roja">
            <a:extLst>
              <a:ext uri="{FF2B5EF4-FFF2-40B4-BE49-F238E27FC236}">
                <a16:creationId xmlns:a16="http://schemas.microsoft.com/office/drawing/2014/main" id="{3E2680B8-58E3-466B-9FE2-B16DE191D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" b="7216"/>
          <a:stretch/>
        </p:blipFill>
        <p:spPr bwMode="auto">
          <a:xfrm>
            <a:off x="5978264" y="379460"/>
            <a:ext cx="5761424" cy="624257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607106" y="497668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5303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00D22368-FACE-4255-B708-6173072D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1" y="-2676215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| Gold frame background">
            <a:extLst>
              <a:ext uri="{FF2B5EF4-FFF2-40B4-BE49-F238E27FC236}">
                <a16:creationId xmlns:a16="http://schemas.microsoft.com/office/drawing/2014/main" id="{837AB49E-5EB7-4A03-A563-88B309F5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24081"/>
            <a:ext cx="5703034" cy="61876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Free Vector | Gold frame background">
            <a:extLst>
              <a:ext uri="{FF2B5EF4-FFF2-40B4-BE49-F238E27FC236}">
                <a16:creationId xmlns:a16="http://schemas.microsoft.com/office/drawing/2014/main" id="{77610F65-784E-407E-AA33-BB1F854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4260" y="346243"/>
            <a:ext cx="5448282" cy="618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589650" y="321087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6C8411F5-FB6A-4AC8-B8A4-8BCB0B26815A}"/>
              </a:ext>
            </a:extLst>
          </p:cNvPr>
          <p:cNvSpPr txBox="1"/>
          <p:nvPr/>
        </p:nvSpPr>
        <p:spPr>
          <a:xfrm>
            <a:off x="957611" y="1535173"/>
            <a:ext cx="441098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i="0" dirty="0">
                <a:effectLst/>
                <a:latin typeface="Harrington" panose="04040505050A02020702" pitchFamily="82" charset="0"/>
                <a:cs typeface="Arabic Typesetting" panose="03020402040406030203" pitchFamily="66" charset="-78"/>
              </a:rPr>
              <a:t>Érase una vez una niñita que lucía una hermosa capa de color rojo. Como la niña la usaba muy a menudo, todos la llamaban Caperucita Roja.</a:t>
            </a:r>
          </a:p>
          <a:p>
            <a:pPr algn="l"/>
            <a:r>
              <a:rPr lang="es-MX" sz="2000" i="0" dirty="0">
                <a:effectLst/>
                <a:latin typeface="Harrington" panose="04040505050A02020702" pitchFamily="82" charset="0"/>
                <a:cs typeface="Arabic Typesetting" panose="03020402040406030203" pitchFamily="66" charset="-78"/>
              </a:rPr>
              <a:t>Un día, la mamá de Caperucita Roja la llamó y le dijo:</a:t>
            </a:r>
          </a:p>
          <a:p>
            <a:pPr algn="l"/>
            <a:r>
              <a:rPr lang="es-MX" sz="2000" i="0" dirty="0">
                <a:effectLst/>
                <a:latin typeface="Harrington" panose="04040505050A02020702" pitchFamily="82" charset="0"/>
                <a:cs typeface="Arabic Typesetting" panose="03020402040406030203" pitchFamily="66" charset="-78"/>
              </a:rPr>
              <a:t>—Abuelita no se siente muy bien, he horneado unas galleticas y quiero que tú se las lleves.</a:t>
            </a:r>
          </a:p>
          <a:p>
            <a:pPr algn="l"/>
            <a:r>
              <a:rPr lang="es-MX" sz="2000" i="0" dirty="0">
                <a:effectLst/>
                <a:latin typeface="Harrington" panose="04040505050A02020702" pitchFamily="82" charset="0"/>
                <a:cs typeface="Arabic Typesetting" panose="03020402040406030203" pitchFamily="66" charset="-78"/>
              </a:rPr>
              <a:t>—Claro que sí —respondió Caperucita Roja, poniéndose su capa y llenando su canasta de galleticas recién horneadas.</a:t>
            </a:r>
          </a:p>
        </p:txBody>
      </p:sp>
      <p:pic>
        <p:nvPicPr>
          <p:cNvPr id="6150" name="Picture 6" descr="Ilustración de caperucita roja de dibujos animados | Vector Gratis">
            <a:extLst>
              <a:ext uri="{FF2B5EF4-FFF2-40B4-BE49-F238E27FC236}">
                <a16:creationId xmlns:a16="http://schemas.microsoft.com/office/drawing/2014/main" id="{ED0F1AA1-3CE8-4535-B77C-E9947F44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02" y="1390029"/>
            <a:ext cx="3862701" cy="3862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82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00D22368-FACE-4255-B708-6173072D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1" y="-2676215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| Gold frame background">
            <a:extLst>
              <a:ext uri="{FF2B5EF4-FFF2-40B4-BE49-F238E27FC236}">
                <a16:creationId xmlns:a16="http://schemas.microsoft.com/office/drawing/2014/main" id="{837AB49E-5EB7-4A03-A563-88B309F5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24081"/>
            <a:ext cx="5703034" cy="61876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Free Vector | Gold frame background">
            <a:extLst>
              <a:ext uri="{FF2B5EF4-FFF2-40B4-BE49-F238E27FC236}">
                <a16:creationId xmlns:a16="http://schemas.microsoft.com/office/drawing/2014/main" id="{77610F65-784E-407E-AA33-BB1F854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4260" y="346243"/>
            <a:ext cx="5448282" cy="618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589650" y="321087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D1C5D43-3C7F-4D13-AB45-8B78AEDC8D46}"/>
              </a:ext>
            </a:extLst>
          </p:cNvPr>
          <p:cNvSpPr txBox="1"/>
          <p:nvPr/>
        </p:nvSpPr>
        <p:spPr>
          <a:xfrm>
            <a:off x="6777754" y="1384997"/>
            <a:ext cx="40412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— Escúchame muy bien, quédate en el camino y nunca hables con extraños.</a:t>
            </a:r>
          </a:p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—Yo sé mamá —respondió Caperucita Roja y salió inmediatamente hacia la casa de la abuelita.</a:t>
            </a:r>
          </a:p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Para llegar a casa de la abuelita, Caperucita debía atravesar un camino a lo largo del espeso bosque. En el camino, se encontró con el lobo.</a:t>
            </a:r>
          </a:p>
        </p:txBody>
      </p:sp>
      <p:pic>
        <p:nvPicPr>
          <p:cNvPr id="7170" name="Picture 2" descr="Caperucita Roja Y Su Mamá Fotos, Retratos, Imágenes Y Fotografía De Archivo  Libres De Derecho. Image 42035513.">
            <a:extLst>
              <a:ext uri="{FF2B5EF4-FFF2-40B4-BE49-F238E27FC236}">
                <a16:creationId xmlns:a16="http://schemas.microsoft.com/office/drawing/2014/main" id="{30465BDB-0FAA-4881-8619-4E271579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6" y="1641186"/>
            <a:ext cx="3654594" cy="3429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99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00D22368-FACE-4255-B708-6173072D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1" y="-2676215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| Gold frame background">
            <a:extLst>
              <a:ext uri="{FF2B5EF4-FFF2-40B4-BE49-F238E27FC236}">
                <a16:creationId xmlns:a16="http://schemas.microsoft.com/office/drawing/2014/main" id="{837AB49E-5EB7-4A03-A563-88B309F5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0" y="361880"/>
            <a:ext cx="5703034" cy="61876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Free Vector | Gold frame background">
            <a:extLst>
              <a:ext uri="{FF2B5EF4-FFF2-40B4-BE49-F238E27FC236}">
                <a16:creationId xmlns:a16="http://schemas.microsoft.com/office/drawing/2014/main" id="{77610F65-784E-407E-AA33-BB1F854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4260" y="346243"/>
            <a:ext cx="5448282" cy="618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589650" y="321087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DF761B77-B392-44A7-A0BD-21EE7817DE9B}"/>
              </a:ext>
            </a:extLst>
          </p:cNvPr>
          <p:cNvSpPr txBox="1"/>
          <p:nvPr/>
        </p:nvSpPr>
        <p:spPr>
          <a:xfrm>
            <a:off x="1054440" y="1537658"/>
            <a:ext cx="404191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—Hola niñita, ¿hacia dónde te diriges en este maravilloso día? —preguntó el lobo.</a:t>
            </a:r>
          </a:p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Caperucita Roja recordó que su mamá le había advertido no hablar con extraños, pero el lobo lucía muy elegante, además era muy amigable y educado.</a:t>
            </a:r>
          </a:p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—Voy a la casa de abuelita, señor lobo —respondió la niña—. Ella se encuentra enferma y voy a llevarle estas galleticas para animarla un poco.</a:t>
            </a:r>
          </a:p>
        </p:txBody>
      </p:sp>
      <p:pic>
        <p:nvPicPr>
          <p:cNvPr id="8194" name="Picture 2" descr="Prohíben por “sexista” el cuento de “La Caperucita Roja”">
            <a:extLst>
              <a:ext uri="{FF2B5EF4-FFF2-40B4-BE49-F238E27FC236}">
                <a16:creationId xmlns:a16="http://schemas.microsoft.com/office/drawing/2014/main" id="{4E2C4FD3-2D0B-4DF8-A38E-951C0F627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95" y="1433561"/>
            <a:ext cx="4429960" cy="3691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73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00D22368-FACE-4255-B708-6173072D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1" y="-2676215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| Gold frame background">
            <a:extLst>
              <a:ext uri="{FF2B5EF4-FFF2-40B4-BE49-F238E27FC236}">
                <a16:creationId xmlns:a16="http://schemas.microsoft.com/office/drawing/2014/main" id="{837AB49E-5EB7-4A03-A563-88B309F5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24081"/>
            <a:ext cx="5703034" cy="61876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Free Vector | Gold frame background">
            <a:extLst>
              <a:ext uri="{FF2B5EF4-FFF2-40B4-BE49-F238E27FC236}">
                <a16:creationId xmlns:a16="http://schemas.microsoft.com/office/drawing/2014/main" id="{77610F65-784E-407E-AA33-BB1F854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4260" y="346243"/>
            <a:ext cx="5448282" cy="618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589650" y="321087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052A8925-8C2C-4B3E-9E2F-21BA2AC62A4C}"/>
              </a:ext>
            </a:extLst>
          </p:cNvPr>
          <p:cNvSpPr txBox="1"/>
          <p:nvPr/>
        </p:nvSpPr>
        <p:spPr>
          <a:xfrm>
            <a:off x="1156252" y="1378516"/>
            <a:ext cx="416729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—¡Qué buena niña eres! —exclamó el lobo. —¿Qué tan lejos tienes que ir?</a:t>
            </a:r>
          </a:p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—¡Oh! Debo llegar hasta el final del camino, ahí vive abuelita—dijo Caperucita con una sonrisa.</a:t>
            </a:r>
          </a:p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—Te deseo un muy feliz día mi niña —respondió el lobo.</a:t>
            </a:r>
          </a:p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El lobo se adentró en el bosque. Él tenía un enorme apetito y en realidad no era de confiar. Así que corrió hasta la casa de la abuela antes de que Caperucita pudiera alcanzarlo. Su plan era comerse a la abuela, a Caperucita Roja y a todas las galleticas recién horneadas</a:t>
            </a:r>
            <a:r>
              <a:rPr lang="es-MX" sz="2000" b="0" i="0" dirty="0">
                <a:effectLst/>
                <a:latin typeface="Harrington" panose="04040505050A02020702" pitchFamily="82" charset="0"/>
              </a:rPr>
              <a:t>.</a:t>
            </a:r>
          </a:p>
        </p:txBody>
      </p:sp>
      <p:pic>
        <p:nvPicPr>
          <p:cNvPr id="9218" name="Picture 2" descr="Caperucita Roja | Pequeocio">
            <a:extLst>
              <a:ext uri="{FF2B5EF4-FFF2-40B4-BE49-F238E27FC236}">
                <a16:creationId xmlns:a16="http://schemas.microsoft.com/office/drawing/2014/main" id="{D3412C4B-CDFF-4121-B579-7421BB9D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13" y="1723330"/>
            <a:ext cx="3842004" cy="3201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00D22368-FACE-4255-B708-6173072D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1" y="-2676215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| Gold frame background">
            <a:extLst>
              <a:ext uri="{FF2B5EF4-FFF2-40B4-BE49-F238E27FC236}">
                <a16:creationId xmlns:a16="http://schemas.microsoft.com/office/drawing/2014/main" id="{837AB49E-5EB7-4A03-A563-88B309F5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24081"/>
            <a:ext cx="5703034" cy="61876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Free Vector | Gold frame background">
            <a:extLst>
              <a:ext uri="{FF2B5EF4-FFF2-40B4-BE49-F238E27FC236}">
                <a16:creationId xmlns:a16="http://schemas.microsoft.com/office/drawing/2014/main" id="{77610F65-784E-407E-AA33-BB1F854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4260" y="346243"/>
            <a:ext cx="5448282" cy="618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589650" y="321087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9DF3594-7377-4439-950F-09F48999E538}"/>
              </a:ext>
            </a:extLst>
          </p:cNvPr>
          <p:cNvSpPr txBox="1"/>
          <p:nvPr/>
        </p:nvSpPr>
        <p:spPr>
          <a:xfrm>
            <a:off x="1050813" y="1592486"/>
            <a:ext cx="435296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El lobo tocó la puerta de la abuela. Al verlo, la abuelita corrió despavorida dejando atrás su chal. El lobo tomó el chal de la viejecita y luego se puso sus lentes y su gorrito de noche. Rápidamente, se trepó en la cama de la abuelita, cubriéndose hasta la nariz con la manta. Pronto escuchó que tocaban la puerta:</a:t>
            </a:r>
          </a:p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—Abuelita, soy yo, Caperucita Roja.</a:t>
            </a:r>
          </a:p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Con vos disimulada, tratando de sonar como la abuelita, el lobo dijo:</a:t>
            </a:r>
          </a:p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—Pasa mi niña, estoy en camita.</a:t>
            </a:r>
          </a:p>
        </p:txBody>
      </p:sp>
      <p:pic>
        <p:nvPicPr>
          <p:cNvPr id="11266" name="Picture 2" descr="Ilustración de Pequeño Lobo De Caperucita Roja Capucha y más Vectores  Libres de Derechos de Lobo - iStock">
            <a:extLst>
              <a:ext uri="{FF2B5EF4-FFF2-40B4-BE49-F238E27FC236}">
                <a16:creationId xmlns:a16="http://schemas.microsoft.com/office/drawing/2014/main" id="{75F8341E-E788-4606-A41D-21B887B3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60" y="1132437"/>
            <a:ext cx="3212430" cy="4401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08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00D22368-FACE-4255-B708-6173072D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1" y="-2676215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| Gold frame background">
            <a:extLst>
              <a:ext uri="{FF2B5EF4-FFF2-40B4-BE49-F238E27FC236}">
                <a16:creationId xmlns:a16="http://schemas.microsoft.com/office/drawing/2014/main" id="{837AB49E-5EB7-4A03-A563-88B309F5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24081"/>
            <a:ext cx="5703034" cy="61876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Free Vector | Gold frame background">
            <a:extLst>
              <a:ext uri="{FF2B5EF4-FFF2-40B4-BE49-F238E27FC236}">
                <a16:creationId xmlns:a16="http://schemas.microsoft.com/office/drawing/2014/main" id="{77610F65-784E-407E-AA33-BB1F854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4260" y="346243"/>
            <a:ext cx="5448282" cy="618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589650" y="321087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72556F6-B5DA-4625-BDB7-DF5E3D9BB935}"/>
              </a:ext>
            </a:extLst>
          </p:cNvPr>
          <p:cNvSpPr txBox="1"/>
          <p:nvPr/>
        </p:nvSpPr>
        <p:spPr>
          <a:xfrm>
            <a:off x="978636" y="1609057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Caperucita Roja pensó que su abuelita se encontraba muy enferma porque se veía muy pálida y sonaba terrible.</a:t>
            </a:r>
          </a:p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—¡Abuelita, abuelita, qué ojos más grandes tienes!</a:t>
            </a:r>
          </a:p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—Son para verte mejor —respondió el lobo.</a:t>
            </a:r>
          </a:p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—¡Abuelita, abuelita, qué orejas más grandes tienes!</a:t>
            </a:r>
          </a:p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—Son para oírte mejor —susurró el lobo.</a:t>
            </a:r>
          </a:p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—¡Abuelita, abuelita, que dientes más grandes tienes!</a:t>
            </a:r>
          </a:p>
          <a:p>
            <a:pPr algn="l"/>
            <a:r>
              <a:rPr lang="es-MX" b="0" i="0" dirty="0">
                <a:effectLst/>
                <a:latin typeface="Harrington" panose="04040505050A02020702" pitchFamily="82" charset="0"/>
              </a:rPr>
              <a:t>—¡Son para comerte mejor!</a:t>
            </a:r>
          </a:p>
        </p:txBody>
      </p:sp>
      <p:pic>
        <p:nvPicPr>
          <p:cNvPr id="10242" name="Picture 2" descr="Cuentos Sobre &amp;quot;el cuento de Caperucita&amp;quot;">
            <a:extLst>
              <a:ext uri="{FF2B5EF4-FFF2-40B4-BE49-F238E27FC236}">
                <a16:creationId xmlns:a16="http://schemas.microsoft.com/office/drawing/2014/main" id="{8CD2FFF6-756B-423B-B647-190BE5DC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24" y="1530494"/>
            <a:ext cx="3782871" cy="354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4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Página Del Libro Antiguo Con Manchas De Café Hoja De Papel Viejo Aislado En  El Fondo Blanco Fotos, Retratos, Imágenes Y Fotografía De Archivo Libres De  Derecho. Image 30505661.">
            <a:extLst>
              <a:ext uri="{FF2B5EF4-FFF2-40B4-BE49-F238E27FC236}">
                <a16:creationId xmlns:a16="http://schemas.microsoft.com/office/drawing/2014/main" id="{00D22368-FACE-4255-B708-6173072D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5680" r="25996" b="31224"/>
          <a:stretch/>
        </p:blipFill>
        <p:spPr bwMode="auto">
          <a:xfrm rot="16200000">
            <a:off x="2657791" y="-2676215"/>
            <a:ext cx="6882843" cy="12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| Gold frame background">
            <a:extLst>
              <a:ext uri="{FF2B5EF4-FFF2-40B4-BE49-F238E27FC236}">
                <a16:creationId xmlns:a16="http://schemas.microsoft.com/office/drawing/2014/main" id="{837AB49E-5EB7-4A03-A563-88B309F5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24081"/>
            <a:ext cx="5703034" cy="61876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Free Vector | Gold frame background">
            <a:extLst>
              <a:ext uri="{FF2B5EF4-FFF2-40B4-BE49-F238E27FC236}">
                <a16:creationId xmlns:a16="http://schemas.microsoft.com/office/drawing/2014/main" id="{77610F65-784E-407E-AA33-BB1F854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4260" y="346243"/>
            <a:ext cx="5448282" cy="618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upo 105">
            <a:extLst>
              <a:ext uri="{FF2B5EF4-FFF2-40B4-BE49-F238E27FC236}">
                <a16:creationId xmlns:a16="http://schemas.microsoft.com/office/drawing/2014/main" id="{2796F6E8-B8A2-4AA5-B263-2E2A3BE03E77}"/>
              </a:ext>
            </a:extLst>
          </p:cNvPr>
          <p:cNvGrpSpPr/>
          <p:nvPr/>
        </p:nvGrpSpPr>
        <p:grpSpPr>
          <a:xfrm>
            <a:off x="5589650" y="321087"/>
            <a:ext cx="734516" cy="6190668"/>
            <a:chOff x="5607106" y="497668"/>
            <a:chExt cx="734516" cy="61906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0A5FC3-7C2C-4999-9B57-4CAB96CBD349}"/>
                </a:ext>
              </a:extLst>
            </p:cNvPr>
            <p:cNvGrpSpPr/>
            <p:nvPr/>
          </p:nvGrpSpPr>
          <p:grpSpPr>
            <a:xfrm>
              <a:off x="5609282" y="497668"/>
              <a:ext cx="715764" cy="557579"/>
              <a:chOff x="5643451" y="495300"/>
              <a:chExt cx="715764" cy="557579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9E28A28-0C7D-4C8D-8A19-A8734FBAFB3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0D9CE8A-5474-48C3-8BE6-21256C8A622B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735C9001-2C42-4DF9-B841-EEBA20BE182F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8FDE40-617B-44E2-9CA5-487BFB65159F}"/>
                </a:ext>
              </a:extLst>
            </p:cNvPr>
            <p:cNvGrpSpPr/>
            <p:nvPr/>
          </p:nvGrpSpPr>
          <p:grpSpPr>
            <a:xfrm>
              <a:off x="5609282" y="924501"/>
              <a:ext cx="715764" cy="557579"/>
              <a:chOff x="5643451" y="495300"/>
              <a:chExt cx="715764" cy="557579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A5256FC-1989-469B-B281-1266847F6F03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11F67F1-F696-4E34-B5F6-438F50D0E0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Arco de bloque 13">
                <a:extLst>
                  <a:ext uri="{FF2B5EF4-FFF2-40B4-BE49-F238E27FC236}">
                    <a16:creationId xmlns:a16="http://schemas.microsoft.com/office/drawing/2014/main" id="{85A3ECD3-AF53-4AD4-8B38-B89CF07BBF6D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F0A33E-F2FA-46C4-8A85-9FB74FFEC58D}"/>
                </a:ext>
              </a:extLst>
            </p:cNvPr>
            <p:cNvGrpSpPr/>
            <p:nvPr/>
          </p:nvGrpSpPr>
          <p:grpSpPr>
            <a:xfrm>
              <a:off x="5609282" y="1379870"/>
              <a:ext cx="715764" cy="557579"/>
              <a:chOff x="5643451" y="495300"/>
              <a:chExt cx="715764" cy="557579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B2C390A-C2D7-4198-927B-AE5D00CB6E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14B7D5A-B8F6-4369-8DA6-20167FBF3CA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32C87192-A558-4E2A-881A-C7A33A65CF7B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575BFDE-1D51-4F0B-BB4F-734D38790539}"/>
                </a:ext>
              </a:extLst>
            </p:cNvPr>
            <p:cNvGrpSpPr/>
            <p:nvPr/>
          </p:nvGrpSpPr>
          <p:grpSpPr>
            <a:xfrm>
              <a:off x="5613659" y="1806703"/>
              <a:ext cx="715764" cy="557579"/>
              <a:chOff x="5643451" y="495300"/>
              <a:chExt cx="715764" cy="557579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DD48A74-4180-4E86-B753-BCCDE49779D1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0FEE3C2-551A-47FA-97D5-5F5D60730B18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Arco de bloque 29">
                <a:extLst>
                  <a:ext uri="{FF2B5EF4-FFF2-40B4-BE49-F238E27FC236}">
                    <a16:creationId xmlns:a16="http://schemas.microsoft.com/office/drawing/2014/main" id="{42EFB6E3-47F1-4E4B-9B43-ED9DE0F215E9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4CAAE81-3112-4389-9F74-D7888F254DB0}"/>
                </a:ext>
              </a:extLst>
            </p:cNvPr>
            <p:cNvGrpSpPr/>
            <p:nvPr/>
          </p:nvGrpSpPr>
          <p:grpSpPr>
            <a:xfrm>
              <a:off x="5613659" y="2224246"/>
              <a:ext cx="715764" cy="557579"/>
              <a:chOff x="5643451" y="495300"/>
              <a:chExt cx="715764" cy="55757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58A64E5-A91D-4CB1-8E1E-8832B45FE0C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AB3EA27-57B9-43BF-8E05-447A568FE62F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CE99F5A1-7531-421A-B64E-E6F9ECAB5D7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C817ACEA-1443-496A-8D28-51D6C4E167D6}"/>
                </a:ext>
              </a:extLst>
            </p:cNvPr>
            <p:cNvGrpSpPr/>
            <p:nvPr/>
          </p:nvGrpSpPr>
          <p:grpSpPr>
            <a:xfrm>
              <a:off x="5625858" y="2646918"/>
              <a:ext cx="715764" cy="557579"/>
              <a:chOff x="5643451" y="495300"/>
              <a:chExt cx="715764" cy="557579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D88A05E-91BC-421A-9684-57649CE6CC3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5D947AD5-698B-4948-B26E-17DD9C28B3C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916B531A-F4BF-4AF4-8A4F-E371D9C6FB6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25F4005-97A2-439B-9FA4-D6842E0000B7}"/>
                </a:ext>
              </a:extLst>
            </p:cNvPr>
            <p:cNvGrpSpPr/>
            <p:nvPr/>
          </p:nvGrpSpPr>
          <p:grpSpPr>
            <a:xfrm>
              <a:off x="5613659" y="3074719"/>
              <a:ext cx="715764" cy="557579"/>
              <a:chOff x="5643451" y="495300"/>
              <a:chExt cx="715764" cy="557579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F26CFE80-6E00-4217-A8EC-A5C4E98E30DA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CD7D523-4EE8-40C9-ABF9-EAD1AD372C2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3AA4D172-3D61-4F64-97D7-7C427A5AE43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AE515A2-DDD5-483F-94AD-2624A0CD5EB9}"/>
                </a:ext>
              </a:extLst>
            </p:cNvPr>
            <p:cNvGrpSpPr/>
            <p:nvPr/>
          </p:nvGrpSpPr>
          <p:grpSpPr>
            <a:xfrm>
              <a:off x="5613659" y="3500746"/>
              <a:ext cx="715764" cy="557579"/>
              <a:chOff x="5643451" y="495300"/>
              <a:chExt cx="715764" cy="55757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0EB9CF71-BA86-4C07-AF77-1F289A9B9484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036591C-B8AB-4ADA-A472-BDBE25D16174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E46FFA54-F6A2-407A-8BA6-63AFF3DDBB0A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B502296C-E92C-460F-AE51-555123E1713E}"/>
                </a:ext>
              </a:extLst>
            </p:cNvPr>
            <p:cNvGrpSpPr/>
            <p:nvPr/>
          </p:nvGrpSpPr>
          <p:grpSpPr>
            <a:xfrm>
              <a:off x="5625858" y="3931902"/>
              <a:ext cx="715764" cy="557579"/>
              <a:chOff x="5643451" y="495300"/>
              <a:chExt cx="715764" cy="557579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BD2D4D-6F5E-4936-86E5-1FDCC940348B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E3C2603-2E1E-4D88-973E-453BE5E13FE3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631214B2-20BC-42B2-900A-C2CBC7A3DFA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443316BE-DE7B-4DF8-B4A2-0ABC50C642FE}"/>
                </a:ext>
              </a:extLst>
            </p:cNvPr>
            <p:cNvGrpSpPr/>
            <p:nvPr/>
          </p:nvGrpSpPr>
          <p:grpSpPr>
            <a:xfrm>
              <a:off x="5607106" y="4375767"/>
              <a:ext cx="715764" cy="557579"/>
              <a:chOff x="5643451" y="495300"/>
              <a:chExt cx="715764" cy="557579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86C734D2-FD3C-4253-82C0-A0D4796F8F0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9A2AA77-9F98-4E15-AB08-B591882E8736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A189712C-342D-4452-AAD1-DA044F1CBDF7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644E008-C0BB-4937-AC7C-970C2A786624}"/>
                </a:ext>
              </a:extLst>
            </p:cNvPr>
            <p:cNvGrpSpPr/>
            <p:nvPr/>
          </p:nvGrpSpPr>
          <p:grpSpPr>
            <a:xfrm>
              <a:off x="5611483" y="4815967"/>
              <a:ext cx="715764" cy="557579"/>
              <a:chOff x="5643451" y="495300"/>
              <a:chExt cx="715764" cy="557579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D88114BD-1FE6-49B6-A011-4D2F7C4E65AD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0B5CC65B-BA5F-46F6-B094-9E0EDF5B58E5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Arco de bloque 57">
                <a:extLst>
                  <a:ext uri="{FF2B5EF4-FFF2-40B4-BE49-F238E27FC236}">
                    <a16:creationId xmlns:a16="http://schemas.microsoft.com/office/drawing/2014/main" id="{BEBA3A9C-E0E6-4B65-BB6B-C1585033D0D1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CC5F220B-0132-47D3-A22E-23D16C0846D7}"/>
                </a:ext>
              </a:extLst>
            </p:cNvPr>
            <p:cNvGrpSpPr/>
            <p:nvPr/>
          </p:nvGrpSpPr>
          <p:grpSpPr>
            <a:xfrm>
              <a:off x="5625858" y="5247603"/>
              <a:ext cx="715764" cy="557579"/>
              <a:chOff x="5643451" y="495300"/>
              <a:chExt cx="715764" cy="557579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7EC85244-568F-4FAC-8879-48AEFA74E122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30B233F-2BFA-41D6-A830-4AEF7CD687D1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2" name="Arco de bloque 61">
                <a:extLst>
                  <a:ext uri="{FF2B5EF4-FFF2-40B4-BE49-F238E27FC236}">
                    <a16:creationId xmlns:a16="http://schemas.microsoft.com/office/drawing/2014/main" id="{9650A65A-AEDA-42F4-96C3-08AAC4EA3730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37563B4-D2F6-4B5E-83A3-3DC659AAEC04}"/>
                </a:ext>
              </a:extLst>
            </p:cNvPr>
            <p:cNvGrpSpPr/>
            <p:nvPr/>
          </p:nvGrpSpPr>
          <p:grpSpPr>
            <a:xfrm>
              <a:off x="5618036" y="5684368"/>
              <a:ext cx="715764" cy="557579"/>
              <a:chOff x="5643451" y="495300"/>
              <a:chExt cx="715764" cy="557579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7C219226-AF4B-4413-9A85-C62D9FBDDD2E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8EB52627-FD41-4DDB-830C-4B81C4CBE822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4F99B918-ABD1-483C-AB58-F7718E93FC2C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2A27B9A-C983-429D-A544-2982AD070787}"/>
                </a:ext>
              </a:extLst>
            </p:cNvPr>
            <p:cNvGrpSpPr/>
            <p:nvPr/>
          </p:nvGrpSpPr>
          <p:grpSpPr>
            <a:xfrm>
              <a:off x="5607106" y="6130757"/>
              <a:ext cx="715764" cy="557579"/>
              <a:chOff x="5643451" y="495300"/>
              <a:chExt cx="715764" cy="557579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EECBB4FC-5EF7-4330-B9CE-6A92E3941DDC}"/>
                  </a:ext>
                </a:extLst>
              </p:cNvPr>
              <p:cNvSpPr/>
              <p:nvPr/>
            </p:nvSpPr>
            <p:spPr>
              <a:xfrm>
                <a:off x="5643451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2CEF0FE6-D92E-493F-B8EB-1C00F096686A}"/>
                  </a:ext>
                </a:extLst>
              </p:cNvPr>
              <p:cNvSpPr/>
              <p:nvPr/>
            </p:nvSpPr>
            <p:spPr>
              <a:xfrm>
                <a:off x="6091853" y="677008"/>
                <a:ext cx="267362" cy="19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Arco de bloque 69">
                <a:extLst>
                  <a:ext uri="{FF2B5EF4-FFF2-40B4-BE49-F238E27FC236}">
                    <a16:creationId xmlns:a16="http://schemas.microsoft.com/office/drawing/2014/main" id="{3DB57301-218D-4DF5-8336-570FA597CBD2}"/>
                  </a:ext>
                </a:extLst>
              </p:cNvPr>
              <p:cNvSpPr/>
              <p:nvPr/>
            </p:nvSpPr>
            <p:spPr>
              <a:xfrm>
                <a:off x="5730233" y="495300"/>
                <a:ext cx="550955" cy="557579"/>
              </a:xfrm>
              <a:prstGeom prst="blockArc">
                <a:avLst>
                  <a:gd name="adj1" fmla="val 10800000"/>
                  <a:gd name="adj2" fmla="val 21599570"/>
                  <a:gd name="adj3" fmla="val 17694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2" name="CuadroTexto 71">
            <a:extLst>
              <a:ext uri="{FF2B5EF4-FFF2-40B4-BE49-F238E27FC236}">
                <a16:creationId xmlns:a16="http://schemas.microsoft.com/office/drawing/2014/main" id="{537799E6-891A-4753-A506-1440710A7660}"/>
              </a:ext>
            </a:extLst>
          </p:cNvPr>
          <p:cNvSpPr txBox="1"/>
          <p:nvPr/>
        </p:nvSpPr>
        <p:spPr>
          <a:xfrm>
            <a:off x="6833679" y="1456311"/>
            <a:ext cx="40638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Con estas palabras, el malvado lobo tiró su manta y saltó de la cama. Asustada, Caperucita salió corriendo hacia la puerta. Justo en ese momento, un leñador se acercó a la puerta, la cual se encontraba entreabierta. La abuelita estaba escondida detrás de él.</a:t>
            </a:r>
          </a:p>
          <a:p>
            <a:pPr algn="l"/>
            <a:r>
              <a:rPr lang="es-MX" sz="2000" b="0" i="0" dirty="0">
                <a:effectLst/>
                <a:latin typeface="Harrington" panose="04040505050A02020702" pitchFamily="82" charset="0"/>
              </a:rPr>
              <a:t>Al ver al leñador, el lobo saltó por la ventana y huyó espantado para nunca ser visto.</a:t>
            </a:r>
          </a:p>
        </p:txBody>
      </p:sp>
      <p:pic>
        <p:nvPicPr>
          <p:cNvPr id="12290" name="Picture 2" descr="El leñador honrado (Cuento con moraleja) ® Chiquipedia">
            <a:extLst>
              <a:ext uri="{FF2B5EF4-FFF2-40B4-BE49-F238E27FC236}">
                <a16:creationId xmlns:a16="http://schemas.microsoft.com/office/drawing/2014/main" id="{B9A8AE05-2199-437B-B15A-CBCC2F567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07" y="1676507"/>
            <a:ext cx="4281564" cy="33544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23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661</Words>
  <Application>Microsoft Office PowerPoint</Application>
  <PresentationFormat>Panorámica</PresentationFormat>
  <Paragraphs>44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Harrington</vt:lpstr>
      <vt:lpstr>Hello Valentica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VICTORIA SANGUINO ROCAMONTES</dc:creator>
  <cp:lastModifiedBy>ANDREA VICTORIA SANGUINO ROCAMONTES</cp:lastModifiedBy>
  <cp:revision>20</cp:revision>
  <dcterms:created xsi:type="dcterms:W3CDTF">2021-09-11T17:44:52Z</dcterms:created>
  <dcterms:modified xsi:type="dcterms:W3CDTF">2021-09-20T05:14:23Z</dcterms:modified>
</cp:coreProperties>
</file>