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Amatic SC" panose="00000500000000000000" pitchFamily="2" charset="-79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Daytime Gift Personal Use Only" panose="02000500000000000000" pitchFamily="2" charset="0"/>
      <p:regular r:id="rId27"/>
    </p:embeddedFont>
    <p:embeddedFont>
      <p:font typeface="HAPPY DONUTS" panose="02000600000000090000" pitchFamily="2" charset="0"/>
      <p:italic r:id="rId28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E4"/>
    <a:srgbClr val="FF7DB8"/>
    <a:srgbClr val="361B00"/>
    <a:srgbClr val="9ACDF8"/>
    <a:srgbClr val="E69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80B6ED-CF67-4271-B45F-1C164E2FB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B391CB-6025-4ECC-AB6D-8D6463FC5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FAC97-E06A-4E91-9E1D-EFCA661CA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577201-7EBC-43EE-86F7-C86369D4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1A03B3-6621-4D49-8D31-8EEF43D9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2111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13B24-F65F-40BF-A34C-1EDA4917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F98D9E-6CF1-4FED-9B52-4E17D3F73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114242-9859-43E0-B32F-56CD486D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E8A217-0E4C-4A27-A2D8-321C757C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1BF5CA-FF32-43CF-A12B-2643CCE6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4635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7855B3-DAED-4BAB-9F6D-A97AFD837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F6AD2E-F35D-4C5F-8C44-CCD596BE8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FBF145-05B1-4856-B4D0-62D8A8DC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0DA59A-6F2A-48D0-9043-F76322BD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D448CB-08ED-4034-B688-56A5FF65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5747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66FF2-517B-44E3-86F5-E52658064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68DA27-3138-4818-A3FA-D6DE080E5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2C2DD6-9361-4CC9-98E6-9BFE5F18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4C0F06-FA76-4AB3-ADF2-7D214E8B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F3422A-E210-4D43-8D7B-81C30A11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0670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F0A766-DCCF-432B-B935-CDA5803DC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BDB57B-39F0-453C-AE55-84F6D61A1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5241D7-CF45-4E76-9545-F5433F063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890040-C082-4825-BE3E-710C74B19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DF931E-F564-4FD7-84B8-51BF2771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3021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FEB39-7F7E-4B86-8206-F0B341A4E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0B23F0-E265-491E-A4F3-B15833F9E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04B547-D492-47E9-A37B-408984632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7A9D8F-923F-4426-BFBC-E11269E5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390384-C399-4846-B6CD-A3A4D927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F0E85D-8B0F-4845-97AE-EA2EC030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2577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6F682-B68C-451D-A422-ACB7E382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ACC634-72E8-45F4-8005-993277346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927DD3-CA33-4319-8A5D-E9F03BF71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03486C0-4533-49FA-B76B-CB0C3E6F8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5AB85D5-8F37-49DE-8BC7-F4B2A15A9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ACD53F-14E4-402B-9081-77992341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D9DB34F-4F9C-464C-8F19-F5782034C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3793190-61C5-49A5-854F-2EABAF9D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7172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E54B9E-670A-465C-9C1D-0FC3A972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EEFDAB-C165-4A37-9288-B1572E9E6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C637AC-1B17-4618-BA74-E3A6C477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E4557C-1C1F-40F1-900F-3A5AC208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9778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941960-982C-4CF3-8633-BC9997E9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742475-B069-4010-9505-8EF80580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7BC163-E05D-4060-8F70-EE5F2D53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977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9F853-40EF-4FBB-B99C-FAED7907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348899-431F-4C9D-A9C9-E6C15AE8E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9EE5D7-97BD-48B0-BA7B-0CDF65E26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4DF315-34AE-4352-9AD0-9F397C8C2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FDD67E-F059-4F62-9EE7-A543CDB7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8853E2-1EF8-4F02-A357-F4DD0E5E9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8372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F4AAD-63E5-40BC-8C06-DCF23331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F3175A0-3C64-4AFB-BBA9-FDF37EEA6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E2ACF8-A925-48D7-80D9-B886DB59B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2830ED-0997-4946-90DB-E3FCB970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2F1A5E-96E1-4D4B-BD44-CA2E130B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049C5A-ED35-4598-8B41-2BE36DF5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601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42D8B1-AE00-4433-883E-FF222822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F21144-873E-4B03-979C-FE02E580C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D5D1D-8BC2-4003-A15C-0C8FB166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EDA63-C34B-4B2E-9774-33ED76A848E1}" type="datetimeFigureOut">
              <a:rPr lang="es-MX" smtClean="0"/>
              <a:t>15/09/2021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4C56A4-C818-494E-A308-9EA6B502D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093EED-3B0B-46E2-AED4-840CABD75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F02F9-0CFA-4953-A681-1A71F5B7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506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096000" y="251791"/>
            <a:ext cx="5791200" cy="6387548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9C118BFE-A366-4C39-A43F-B12F59246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2" b="95748" l="2188" r="97813">
                        <a14:foregroundMark x1="2266" y1="47959" x2="3906" y2="56973"/>
                        <a14:foregroundMark x1="3906" y1="56973" x2="6953" y2="51531"/>
                        <a14:foregroundMark x1="6953" y1="51531" x2="9453" y2="58163"/>
                        <a14:foregroundMark x1="9453" y1="58163" x2="17891" y2="54252"/>
                        <a14:foregroundMark x1="17891" y1="54252" x2="625" y2="74660"/>
                        <a14:foregroundMark x1="625" y1="74660" x2="51484" y2="88605"/>
                        <a14:foregroundMark x1="51484" y1="88605" x2="55391" y2="87415"/>
                        <a14:foregroundMark x1="55391" y1="87415" x2="59453" y2="83503"/>
                        <a14:foregroundMark x1="59453" y1="83503" x2="65859" y2="81463"/>
                        <a14:foregroundMark x1="65859" y1="81463" x2="88984" y2="94558"/>
                        <a14:foregroundMark x1="88984" y1="94558" x2="93047" y2="92687"/>
                        <a14:foregroundMark x1="93047" y1="92687" x2="98984" y2="73129"/>
                        <a14:foregroundMark x1="98984" y1="73129" x2="99453" y2="63946"/>
                        <a14:foregroundMark x1="99453" y1="63946" x2="98359" y2="55782"/>
                        <a14:foregroundMark x1="98359" y1="55782" x2="96406" y2="63435"/>
                        <a14:foregroundMark x1="96406" y1="63435" x2="92656" y2="59694"/>
                        <a14:foregroundMark x1="92656" y1="59694" x2="90078" y2="66497"/>
                        <a14:foregroundMark x1="90078" y1="66497" x2="88672" y2="57653"/>
                        <a14:foregroundMark x1="88672" y1="57653" x2="84297" y2="62585"/>
                        <a14:foregroundMark x1="84297" y1="62585" x2="81719" y2="54762"/>
                        <a14:foregroundMark x1="81719" y1="54762" x2="80703" y2="64116"/>
                        <a14:foregroundMark x1="80703" y1="64116" x2="76953" y2="60714"/>
                        <a14:foregroundMark x1="76953" y1="60714" x2="77969" y2="52041"/>
                        <a14:foregroundMark x1="77969" y1="52041" x2="72500" y2="79762"/>
                        <a14:foregroundMark x1="72500" y1="79762" x2="44531" y2="65986"/>
                        <a14:foregroundMark x1="44531" y1="65986" x2="39766" y2="60374"/>
                        <a14:foregroundMark x1="39766" y1="60374" x2="33594" y2="63095"/>
                        <a14:foregroundMark x1="33594" y1="63095" x2="28203" y2="58673"/>
                        <a14:foregroundMark x1="28203" y1="58673" x2="23984" y2="26020"/>
                        <a14:foregroundMark x1="23984" y1="26020" x2="25547" y2="17347"/>
                        <a14:foregroundMark x1="25547" y1="17347" x2="23828" y2="8163"/>
                        <a14:foregroundMark x1="23828" y1="8163" x2="27813" y2="8673"/>
                        <a14:foregroundMark x1="27813" y1="8673" x2="36172" y2="6803"/>
                        <a14:foregroundMark x1="23672" y1="4592" x2="24375" y2="7313"/>
                        <a14:foregroundMark x1="95234" y1="52381" x2="97500" y2="72619"/>
                        <a14:foregroundMark x1="97500" y1="72619" x2="97813" y2="74150"/>
                        <a14:foregroundMark x1="98359" y1="95408" x2="9531" y2="89456"/>
                        <a14:foregroundMark x1="9531" y1="89456" x2="4844" y2="86224"/>
                        <a14:foregroundMark x1="4844" y1="86224" x2="2500" y2="78061"/>
                        <a14:foregroundMark x1="2500" y1="78061" x2="3594" y2="68537"/>
                        <a14:foregroundMark x1="3594" y1="68537" x2="2188" y2="52891"/>
                        <a14:foregroundMark x1="6094" y1="93367" x2="14922" y2="93367"/>
                        <a14:foregroundMark x1="14922" y1="93367" x2="37734" y2="92347"/>
                        <a14:foregroundMark x1="37734" y1="92347" x2="80781" y2="95748"/>
                        <a14:foregroundMark x1="3359" y1="83163" x2="3359" y2="83163"/>
                        <a14:foregroundMark x1="3359" y1="83163" x2="3672" y2="93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979008"/>
            <a:ext cx="5791200" cy="2660332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1136120A-861E-4E4F-BA3F-78BC674EA5C0}"/>
              </a:ext>
            </a:extLst>
          </p:cNvPr>
          <p:cNvGrpSpPr/>
          <p:nvPr/>
        </p:nvGrpSpPr>
        <p:grpSpPr>
          <a:xfrm>
            <a:off x="5791198" y="424705"/>
            <a:ext cx="820881" cy="6008589"/>
            <a:chOff x="5766485" y="-44470"/>
            <a:chExt cx="820881" cy="6008589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5E5B1F78-BBF6-47CE-8BA3-9E153077EE82}"/>
                </a:ext>
              </a:extLst>
            </p:cNvPr>
            <p:cNvGrpSpPr/>
            <p:nvPr/>
          </p:nvGrpSpPr>
          <p:grpSpPr>
            <a:xfrm>
              <a:off x="5766633" y="2771221"/>
              <a:ext cx="820733" cy="579061"/>
              <a:chOff x="5766633" y="247135"/>
              <a:chExt cx="820733" cy="579061"/>
            </a:xfrm>
          </p:grpSpPr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074176F1-6C6D-4507-BA65-A92200934A39}"/>
                  </a:ext>
                </a:extLst>
              </p:cNvPr>
              <p:cNvSpPr/>
              <p:nvPr/>
            </p:nvSpPr>
            <p:spPr>
              <a:xfrm>
                <a:off x="6263366" y="392665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0" name="Arco de bloque 39">
                <a:extLst>
                  <a:ext uri="{FF2B5EF4-FFF2-40B4-BE49-F238E27FC236}">
                    <a16:creationId xmlns:a16="http://schemas.microsoft.com/office/drawing/2014/main" id="{797D6F8C-57C8-40D6-BB2E-63461891372D}"/>
                  </a:ext>
                </a:extLst>
              </p:cNvPr>
              <p:cNvSpPr/>
              <p:nvPr/>
            </p:nvSpPr>
            <p:spPr>
              <a:xfrm>
                <a:off x="5766633" y="247135"/>
                <a:ext cx="658733" cy="579061"/>
              </a:xfrm>
              <a:prstGeom prst="blockArc">
                <a:avLst>
                  <a:gd name="adj1" fmla="val 5863840"/>
                  <a:gd name="adj2" fmla="val 0"/>
                  <a:gd name="adj3" fmla="val 25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6BCCBFC9-A2F2-4652-85EF-BB9FB00B024C}"/>
                </a:ext>
              </a:extLst>
            </p:cNvPr>
            <p:cNvGrpSpPr/>
            <p:nvPr/>
          </p:nvGrpSpPr>
          <p:grpSpPr>
            <a:xfrm>
              <a:off x="5766633" y="3387627"/>
              <a:ext cx="820733" cy="579061"/>
              <a:chOff x="5766633" y="247135"/>
              <a:chExt cx="820733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2C273379-311F-4B0E-B652-E88CECF2F01A}"/>
                  </a:ext>
                </a:extLst>
              </p:cNvPr>
              <p:cNvSpPr/>
              <p:nvPr/>
            </p:nvSpPr>
            <p:spPr>
              <a:xfrm>
                <a:off x="6263366" y="392665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Arco de bloque 37">
                <a:extLst>
                  <a:ext uri="{FF2B5EF4-FFF2-40B4-BE49-F238E27FC236}">
                    <a16:creationId xmlns:a16="http://schemas.microsoft.com/office/drawing/2014/main" id="{163B6585-B5F1-40C0-8552-68E53840B250}"/>
                  </a:ext>
                </a:extLst>
              </p:cNvPr>
              <p:cNvSpPr/>
              <p:nvPr/>
            </p:nvSpPr>
            <p:spPr>
              <a:xfrm>
                <a:off x="5766633" y="247135"/>
                <a:ext cx="658733" cy="579061"/>
              </a:xfrm>
              <a:prstGeom prst="blockArc">
                <a:avLst>
                  <a:gd name="adj1" fmla="val 5863840"/>
                  <a:gd name="adj2" fmla="val 0"/>
                  <a:gd name="adj3" fmla="val 25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5167727A-B366-4216-8B8C-F8181C522A3A}"/>
                </a:ext>
              </a:extLst>
            </p:cNvPr>
            <p:cNvGrpSpPr/>
            <p:nvPr/>
          </p:nvGrpSpPr>
          <p:grpSpPr>
            <a:xfrm>
              <a:off x="5766633" y="4076880"/>
              <a:ext cx="820733" cy="579061"/>
              <a:chOff x="5766633" y="247135"/>
              <a:chExt cx="820733" cy="579061"/>
            </a:xfrm>
          </p:grpSpPr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2B6D2AF9-B26D-4DE3-A25D-B1102E2A3B79}"/>
                  </a:ext>
                </a:extLst>
              </p:cNvPr>
              <p:cNvSpPr/>
              <p:nvPr/>
            </p:nvSpPr>
            <p:spPr>
              <a:xfrm>
                <a:off x="6263366" y="392665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469C2321-DFCE-4BD0-8414-5C8F7236030B}"/>
                  </a:ext>
                </a:extLst>
              </p:cNvPr>
              <p:cNvSpPr/>
              <p:nvPr/>
            </p:nvSpPr>
            <p:spPr>
              <a:xfrm>
                <a:off x="5766633" y="247135"/>
                <a:ext cx="658733" cy="579061"/>
              </a:xfrm>
              <a:prstGeom prst="blockArc">
                <a:avLst>
                  <a:gd name="adj1" fmla="val 5863840"/>
                  <a:gd name="adj2" fmla="val 0"/>
                  <a:gd name="adj3" fmla="val 25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23A84D86-A757-4A83-ADD8-39800042D592}"/>
                </a:ext>
              </a:extLst>
            </p:cNvPr>
            <p:cNvGrpSpPr/>
            <p:nvPr/>
          </p:nvGrpSpPr>
          <p:grpSpPr>
            <a:xfrm>
              <a:off x="5766633" y="4749430"/>
              <a:ext cx="820733" cy="579061"/>
              <a:chOff x="5766633" y="247135"/>
              <a:chExt cx="820733" cy="579061"/>
            </a:xfrm>
          </p:grpSpPr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4E7BDCD4-5E20-4B11-AADC-466D7F0226A3}"/>
                  </a:ext>
                </a:extLst>
              </p:cNvPr>
              <p:cNvSpPr/>
              <p:nvPr/>
            </p:nvSpPr>
            <p:spPr>
              <a:xfrm>
                <a:off x="6263366" y="392665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4" name="Arco de bloque 33">
                <a:extLst>
                  <a:ext uri="{FF2B5EF4-FFF2-40B4-BE49-F238E27FC236}">
                    <a16:creationId xmlns:a16="http://schemas.microsoft.com/office/drawing/2014/main" id="{40F04EA1-615D-4C4C-A0C0-39522CDF835D}"/>
                  </a:ext>
                </a:extLst>
              </p:cNvPr>
              <p:cNvSpPr/>
              <p:nvPr/>
            </p:nvSpPr>
            <p:spPr>
              <a:xfrm>
                <a:off x="5766633" y="247135"/>
                <a:ext cx="658733" cy="579061"/>
              </a:xfrm>
              <a:prstGeom prst="blockArc">
                <a:avLst>
                  <a:gd name="adj1" fmla="val 5863840"/>
                  <a:gd name="adj2" fmla="val 0"/>
                  <a:gd name="adj3" fmla="val 25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459D56C2-276F-46B9-B1EF-6E2671447CBD}"/>
                </a:ext>
              </a:extLst>
            </p:cNvPr>
            <p:cNvGrpSpPr/>
            <p:nvPr/>
          </p:nvGrpSpPr>
          <p:grpSpPr>
            <a:xfrm>
              <a:off x="5766633" y="5385058"/>
              <a:ext cx="820733" cy="579061"/>
              <a:chOff x="5766633" y="247135"/>
              <a:chExt cx="820733" cy="579061"/>
            </a:xfrm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9A7B6F57-1145-4190-A393-081FEF4261C0}"/>
                  </a:ext>
                </a:extLst>
              </p:cNvPr>
              <p:cNvSpPr/>
              <p:nvPr/>
            </p:nvSpPr>
            <p:spPr>
              <a:xfrm>
                <a:off x="6263366" y="392665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A09A7C25-F4CE-4C68-8E6C-3F315B8AF32B}"/>
                  </a:ext>
                </a:extLst>
              </p:cNvPr>
              <p:cNvSpPr/>
              <p:nvPr/>
            </p:nvSpPr>
            <p:spPr>
              <a:xfrm>
                <a:off x="5766633" y="247135"/>
                <a:ext cx="658733" cy="579061"/>
              </a:xfrm>
              <a:prstGeom prst="blockArc">
                <a:avLst>
                  <a:gd name="adj1" fmla="val 5863840"/>
                  <a:gd name="adj2" fmla="val 0"/>
                  <a:gd name="adj3" fmla="val 25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EDFBBBB1-CB4F-4EBD-B6EF-FB1C500EFFE6}"/>
                </a:ext>
              </a:extLst>
            </p:cNvPr>
            <p:cNvGrpSpPr/>
            <p:nvPr/>
          </p:nvGrpSpPr>
          <p:grpSpPr>
            <a:xfrm>
              <a:off x="5766485" y="2163069"/>
              <a:ext cx="820733" cy="579061"/>
              <a:chOff x="5766633" y="247135"/>
              <a:chExt cx="820733" cy="579061"/>
            </a:xfrm>
          </p:grpSpPr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E7B530D1-D5DE-4856-9E6F-54A1706980DC}"/>
                  </a:ext>
                </a:extLst>
              </p:cNvPr>
              <p:cNvSpPr/>
              <p:nvPr/>
            </p:nvSpPr>
            <p:spPr>
              <a:xfrm>
                <a:off x="6263366" y="392665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8" name="Arco de bloque 27">
                <a:extLst>
                  <a:ext uri="{FF2B5EF4-FFF2-40B4-BE49-F238E27FC236}">
                    <a16:creationId xmlns:a16="http://schemas.microsoft.com/office/drawing/2014/main" id="{06125828-8538-441A-9D2F-55857AF7CB68}"/>
                  </a:ext>
                </a:extLst>
              </p:cNvPr>
              <p:cNvSpPr/>
              <p:nvPr/>
            </p:nvSpPr>
            <p:spPr>
              <a:xfrm>
                <a:off x="5766633" y="247135"/>
                <a:ext cx="658733" cy="579061"/>
              </a:xfrm>
              <a:prstGeom prst="blockArc">
                <a:avLst>
                  <a:gd name="adj1" fmla="val 5863840"/>
                  <a:gd name="adj2" fmla="val 0"/>
                  <a:gd name="adj3" fmla="val 25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1925CEB4-A027-49FD-A2B6-A1691880AB02}"/>
                </a:ext>
              </a:extLst>
            </p:cNvPr>
            <p:cNvGrpSpPr/>
            <p:nvPr/>
          </p:nvGrpSpPr>
          <p:grpSpPr>
            <a:xfrm>
              <a:off x="5766485" y="1583132"/>
              <a:ext cx="820733" cy="579061"/>
              <a:chOff x="5766633" y="247135"/>
              <a:chExt cx="820733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3F1B3C42-22D2-43F0-BBC3-B32EF807F968}"/>
                  </a:ext>
                </a:extLst>
              </p:cNvPr>
              <p:cNvSpPr/>
              <p:nvPr/>
            </p:nvSpPr>
            <p:spPr>
              <a:xfrm>
                <a:off x="6263366" y="392665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Arco de bloque 25">
                <a:extLst>
                  <a:ext uri="{FF2B5EF4-FFF2-40B4-BE49-F238E27FC236}">
                    <a16:creationId xmlns:a16="http://schemas.microsoft.com/office/drawing/2014/main" id="{8112E995-B764-43CD-8961-765C0C6F4426}"/>
                  </a:ext>
                </a:extLst>
              </p:cNvPr>
              <p:cNvSpPr/>
              <p:nvPr/>
            </p:nvSpPr>
            <p:spPr>
              <a:xfrm>
                <a:off x="5766633" y="247135"/>
                <a:ext cx="658733" cy="579061"/>
              </a:xfrm>
              <a:prstGeom prst="blockArc">
                <a:avLst>
                  <a:gd name="adj1" fmla="val 5863840"/>
                  <a:gd name="adj2" fmla="val 0"/>
                  <a:gd name="adj3" fmla="val 25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B631F4A5-10B1-4E15-AB16-BF1C2FF9DFBF}"/>
                </a:ext>
              </a:extLst>
            </p:cNvPr>
            <p:cNvGrpSpPr/>
            <p:nvPr/>
          </p:nvGrpSpPr>
          <p:grpSpPr>
            <a:xfrm>
              <a:off x="5766485" y="-44470"/>
              <a:ext cx="820733" cy="579061"/>
              <a:chOff x="5766633" y="247135"/>
              <a:chExt cx="820733" cy="579061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0E761117-5440-4AF4-9229-9E46D07F2C46}"/>
                  </a:ext>
                </a:extLst>
              </p:cNvPr>
              <p:cNvSpPr/>
              <p:nvPr/>
            </p:nvSpPr>
            <p:spPr>
              <a:xfrm>
                <a:off x="6263366" y="392665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37ED5AC5-C8FE-4D57-BD58-0991C4B01A1D}"/>
                  </a:ext>
                </a:extLst>
              </p:cNvPr>
              <p:cNvSpPr/>
              <p:nvPr/>
            </p:nvSpPr>
            <p:spPr>
              <a:xfrm>
                <a:off x="5766633" y="247135"/>
                <a:ext cx="658733" cy="579061"/>
              </a:xfrm>
              <a:prstGeom prst="blockArc">
                <a:avLst>
                  <a:gd name="adj1" fmla="val 5863840"/>
                  <a:gd name="adj2" fmla="val 0"/>
                  <a:gd name="adj3" fmla="val 25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3FC4AD5-12C6-4CF0-9DA5-1560288D73E0}"/>
                </a:ext>
              </a:extLst>
            </p:cNvPr>
            <p:cNvGrpSpPr/>
            <p:nvPr/>
          </p:nvGrpSpPr>
          <p:grpSpPr>
            <a:xfrm>
              <a:off x="5766485" y="504104"/>
              <a:ext cx="820733" cy="579061"/>
              <a:chOff x="5766633" y="247135"/>
              <a:chExt cx="820733" cy="579061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4EBCEAF-97EA-4337-857F-C957E962FCEB}"/>
                  </a:ext>
                </a:extLst>
              </p:cNvPr>
              <p:cNvSpPr/>
              <p:nvPr/>
            </p:nvSpPr>
            <p:spPr>
              <a:xfrm>
                <a:off x="6263366" y="392665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" name="Arco de bloque 21">
                <a:extLst>
                  <a:ext uri="{FF2B5EF4-FFF2-40B4-BE49-F238E27FC236}">
                    <a16:creationId xmlns:a16="http://schemas.microsoft.com/office/drawing/2014/main" id="{EEFC238A-AC85-4E0C-8C48-1C194967A4B5}"/>
                  </a:ext>
                </a:extLst>
              </p:cNvPr>
              <p:cNvSpPr/>
              <p:nvPr/>
            </p:nvSpPr>
            <p:spPr>
              <a:xfrm>
                <a:off x="5766633" y="247135"/>
                <a:ext cx="658733" cy="579061"/>
              </a:xfrm>
              <a:prstGeom prst="blockArc">
                <a:avLst>
                  <a:gd name="adj1" fmla="val 5863840"/>
                  <a:gd name="adj2" fmla="val 0"/>
                  <a:gd name="adj3" fmla="val 25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CF87F480-4D26-436A-8594-417B25287883}"/>
                </a:ext>
              </a:extLst>
            </p:cNvPr>
            <p:cNvGrpSpPr/>
            <p:nvPr/>
          </p:nvGrpSpPr>
          <p:grpSpPr>
            <a:xfrm>
              <a:off x="5766485" y="1069121"/>
              <a:ext cx="820733" cy="579061"/>
              <a:chOff x="5766633" y="247135"/>
              <a:chExt cx="820733" cy="579061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452EC839-2B9F-4061-BD95-BAD84CA7A128}"/>
                  </a:ext>
                </a:extLst>
              </p:cNvPr>
              <p:cNvSpPr/>
              <p:nvPr/>
            </p:nvSpPr>
            <p:spPr>
              <a:xfrm>
                <a:off x="6263366" y="392665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Arco de bloque 19">
                <a:extLst>
                  <a:ext uri="{FF2B5EF4-FFF2-40B4-BE49-F238E27FC236}">
                    <a16:creationId xmlns:a16="http://schemas.microsoft.com/office/drawing/2014/main" id="{1CDFCD00-3973-476A-9CB1-BD506550B6CA}"/>
                  </a:ext>
                </a:extLst>
              </p:cNvPr>
              <p:cNvSpPr/>
              <p:nvPr/>
            </p:nvSpPr>
            <p:spPr>
              <a:xfrm>
                <a:off x="5766633" y="247135"/>
                <a:ext cx="658733" cy="579061"/>
              </a:xfrm>
              <a:prstGeom prst="blockArc">
                <a:avLst>
                  <a:gd name="adj1" fmla="val 5863840"/>
                  <a:gd name="adj2" fmla="val 0"/>
                  <a:gd name="adj3" fmla="val 25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8777B227-6FC9-4471-8988-7A252D791647}"/>
              </a:ext>
            </a:extLst>
          </p:cNvPr>
          <p:cNvGrpSpPr/>
          <p:nvPr/>
        </p:nvGrpSpPr>
        <p:grpSpPr>
          <a:xfrm>
            <a:off x="6587292" y="470798"/>
            <a:ext cx="5162546" cy="2344321"/>
            <a:chOff x="6587292" y="470798"/>
            <a:chExt cx="5162546" cy="2344321"/>
          </a:xfrm>
        </p:grpSpPr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E094D134-00D0-4446-B1F8-D94D0966BC30}"/>
                </a:ext>
              </a:extLst>
            </p:cNvPr>
            <p:cNvGrpSpPr/>
            <p:nvPr/>
          </p:nvGrpSpPr>
          <p:grpSpPr>
            <a:xfrm>
              <a:off x="6747354" y="470798"/>
              <a:ext cx="1250889" cy="666217"/>
              <a:chOff x="6747354" y="470798"/>
              <a:chExt cx="1250889" cy="666217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F0F96659-0614-4787-BA30-3B730B765117}"/>
                  </a:ext>
                </a:extLst>
              </p:cNvPr>
              <p:cNvSpPr/>
              <p:nvPr/>
            </p:nvSpPr>
            <p:spPr>
              <a:xfrm>
                <a:off x="6747354" y="470798"/>
                <a:ext cx="658733" cy="579061"/>
              </a:xfrm>
              <a:prstGeom prst="ellipse">
                <a:avLst/>
              </a:prstGeom>
              <a:solidFill>
                <a:srgbClr val="361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92003820-6A21-4C6D-A8D9-1328B3D89CD2}"/>
                  </a:ext>
                </a:extLst>
              </p:cNvPr>
              <p:cNvSpPr/>
              <p:nvPr/>
            </p:nvSpPr>
            <p:spPr>
              <a:xfrm>
                <a:off x="7339510" y="557954"/>
                <a:ext cx="658733" cy="579061"/>
              </a:xfrm>
              <a:prstGeom prst="ellipse">
                <a:avLst/>
              </a:prstGeom>
              <a:solidFill>
                <a:srgbClr val="361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B3D47506-0C86-498C-9B58-7C17B111280B}"/>
                  </a:ext>
                </a:extLst>
              </p:cNvPr>
              <p:cNvSpPr/>
              <p:nvPr/>
            </p:nvSpPr>
            <p:spPr>
              <a:xfrm>
                <a:off x="6928133" y="667528"/>
                <a:ext cx="329367" cy="307423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3404DD42-B033-4AEF-B633-DC1739FA98F7}"/>
                  </a:ext>
                </a:extLst>
              </p:cNvPr>
              <p:cNvSpPr/>
              <p:nvPr/>
            </p:nvSpPr>
            <p:spPr>
              <a:xfrm>
                <a:off x="7462595" y="764015"/>
                <a:ext cx="329367" cy="307423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2A381225-9FD0-486B-A58A-7CCE5F24FF36}"/>
                </a:ext>
              </a:extLst>
            </p:cNvPr>
            <p:cNvSpPr txBox="1"/>
            <p:nvPr/>
          </p:nvSpPr>
          <p:spPr>
            <a:xfrm>
              <a:off x="6587292" y="876127"/>
              <a:ext cx="516254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0" dirty="0">
                  <a:solidFill>
                    <a:srgbClr val="361B00"/>
                  </a:solidFill>
                  <a:effectLst>
                    <a:outerShdw blurRad="2794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HAPPY DONUTS" panose="02000600000000090000" pitchFamily="2" charset="0"/>
                </a:rPr>
                <a:t>Ricitos de oro</a:t>
              </a:r>
            </a:p>
          </p:txBody>
        </p:sp>
      </p:grp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B3A4969-49C3-4EEF-A048-F54E71012E6C}"/>
              </a:ext>
            </a:extLst>
          </p:cNvPr>
          <p:cNvSpPr txBox="1"/>
          <p:nvPr/>
        </p:nvSpPr>
        <p:spPr>
          <a:xfrm>
            <a:off x="6530784" y="2389188"/>
            <a:ext cx="5437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>
                <a:solidFill>
                  <a:srgbClr val="FF7DB8"/>
                </a:solidFill>
                <a:latin typeface="Daytime Gift Personal Use Only" panose="02000500000000000000" pitchFamily="2" charset="0"/>
              </a:rPr>
              <a:t>y los tres cerditos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3756EB3-52F6-4371-948C-CCB4EDA48B4B}"/>
              </a:ext>
            </a:extLst>
          </p:cNvPr>
          <p:cNvSpPr txBox="1"/>
          <p:nvPr/>
        </p:nvSpPr>
        <p:spPr>
          <a:xfrm>
            <a:off x="592022" y="424705"/>
            <a:ext cx="5028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361B00"/>
                </a:solidFill>
                <a:latin typeface="HAPPY DONUTS" panose="02000600000000090000" pitchFamily="2" charset="0"/>
              </a:rPr>
              <a:t>Escuela Normal de Educación Preescolar</a:t>
            </a:r>
          </a:p>
          <a:p>
            <a:endParaRPr lang="es-MX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7675A0C-AFF5-4E7C-84DA-42AFE8A9D583}"/>
              </a:ext>
            </a:extLst>
          </p:cNvPr>
          <p:cNvSpPr txBox="1"/>
          <p:nvPr/>
        </p:nvSpPr>
        <p:spPr>
          <a:xfrm>
            <a:off x="4823" y="4692341"/>
            <a:ext cx="5803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361B00"/>
                </a:solidFill>
                <a:latin typeface="HAPPY DONUTS" panose="02000600000000090000" pitchFamily="2" charset="0"/>
                <a:cs typeface="Arial" panose="020B0604020202020204" pitchFamily="34" charset="0"/>
              </a:rPr>
              <a:t>Curso: Computación</a:t>
            </a:r>
          </a:p>
          <a:p>
            <a:pPr algn="ctr"/>
            <a:r>
              <a:rPr lang="es-MX" dirty="0">
                <a:solidFill>
                  <a:srgbClr val="361B00"/>
                </a:solidFill>
                <a:latin typeface="HAPPY DONUTS" panose="02000600000000090000" pitchFamily="2" charset="0"/>
                <a:cs typeface="Arial" panose="020B0604020202020204" pitchFamily="34" charset="0"/>
              </a:rPr>
              <a:t>Docente: Mario Alejandro Gutiérrez Hernández </a:t>
            </a:r>
          </a:p>
          <a:p>
            <a:pPr algn="ctr"/>
            <a:r>
              <a:rPr lang="es-MX" dirty="0">
                <a:solidFill>
                  <a:srgbClr val="361B00"/>
                </a:solidFill>
                <a:latin typeface="HAPPY DONUTS" panose="02000600000000090000" pitchFamily="2" charset="0"/>
                <a:cs typeface="Arial" panose="020B0604020202020204" pitchFamily="34" charset="0"/>
              </a:rPr>
              <a:t>Alumna: Iris Valeria Castro Zambrano</a:t>
            </a:r>
          </a:p>
          <a:p>
            <a:pPr algn="ctr"/>
            <a:r>
              <a:rPr lang="es-MX" dirty="0">
                <a:solidFill>
                  <a:srgbClr val="361B00"/>
                </a:solidFill>
                <a:latin typeface="HAPPY DONUTS" panose="02000600000000090000" pitchFamily="2" charset="0"/>
                <a:cs typeface="Arial" panose="020B0604020202020204" pitchFamily="34" charset="0"/>
              </a:rPr>
              <a:t>3° Semestre </a:t>
            </a:r>
            <a:r>
              <a:rPr lang="es-MX" dirty="0">
                <a:solidFill>
                  <a:srgbClr val="361B00"/>
                </a:solidFill>
                <a:latin typeface="HAPPY DONUTS" panose="02000600000000090000" pitchFamily="2" charset="0"/>
              </a:rPr>
              <a:t>“A”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60927795-9A8A-4160-A2F1-A1D5A7F90E86}"/>
              </a:ext>
            </a:extLst>
          </p:cNvPr>
          <p:cNvSpPr txBox="1"/>
          <p:nvPr/>
        </p:nvSpPr>
        <p:spPr>
          <a:xfrm>
            <a:off x="1224952" y="1827826"/>
            <a:ext cx="38195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000" dirty="0">
                <a:ln w="127000">
                  <a:solidFill>
                    <a:srgbClr val="FFCDE4"/>
                  </a:solidFill>
                </a:ln>
                <a:solidFill>
                  <a:srgbClr val="FFCDE4"/>
                </a:solidFill>
                <a:latin typeface="Daytime Gift Personal Use Only" panose="02000500000000000000" pitchFamily="2" charset="0"/>
              </a:rPr>
              <a:t>Cuento digital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0F87C3E4-C85D-49F8-A688-EE4D81FE962D}"/>
              </a:ext>
            </a:extLst>
          </p:cNvPr>
          <p:cNvSpPr txBox="1"/>
          <p:nvPr/>
        </p:nvSpPr>
        <p:spPr>
          <a:xfrm>
            <a:off x="1224952" y="1841878"/>
            <a:ext cx="38195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000" dirty="0">
                <a:solidFill>
                  <a:srgbClr val="FF7DB8"/>
                </a:solidFill>
                <a:latin typeface="Daytime Gift Personal Use Only" panose="02000500000000000000" pitchFamily="2" charset="0"/>
              </a:rPr>
              <a:t>Cuento digital</a:t>
            </a:r>
          </a:p>
        </p:txBody>
      </p:sp>
    </p:spTree>
    <p:extLst>
      <p:ext uri="{BB962C8B-B14F-4D97-AF65-F5344CB8AC3E}">
        <p14:creationId xmlns:p14="http://schemas.microsoft.com/office/powerpoint/2010/main" val="32505894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89512" y="1752068"/>
            <a:ext cx="4493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En el dormitorio habían tres camas, una grande, una mediana y una pequeña.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661891" y="1370699"/>
            <a:ext cx="4954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Se acostó en la cama grande, y era muy dura.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BBB1579-688C-4425-9414-1E2B0E62E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77" y="4233500"/>
            <a:ext cx="5544829" cy="2083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B6776D1-87B7-4EF0-AEAA-F199C256A1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66" b="17427"/>
          <a:stretch/>
        </p:blipFill>
        <p:spPr>
          <a:xfrm>
            <a:off x="6469557" y="2989492"/>
            <a:ext cx="5139693" cy="3312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7330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92855" y="891172"/>
            <a:ext cx="4493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Se acostó en la mediana y era muy blanda.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731226" y="1013601"/>
            <a:ext cx="4954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Se acostó en la pequeña, estaba bien y se durmió.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4440AA-168B-473B-877C-FD80CB880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32" y="2214611"/>
            <a:ext cx="5054005" cy="410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A06134A-9C77-44BE-A58A-10EB9E71F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58"/>
          <a:stretch/>
        </p:blipFill>
        <p:spPr>
          <a:xfrm>
            <a:off x="6310174" y="2810138"/>
            <a:ext cx="5286970" cy="350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3107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92855" y="1314131"/>
            <a:ext cx="4493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Los tres osos volvieron a casa después de pasear.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731226" y="1013601"/>
            <a:ext cx="4954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Al entrar en la casa, el oso pequeño dijo: Alguien ha roto el sillón pequeño.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EDAD7E0-1F4E-44F6-B079-77A2DB79D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32" y="3275624"/>
            <a:ext cx="5434137" cy="301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C840BEC-22FF-439A-BC5F-82CE5728C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7" r="29014"/>
          <a:stretch/>
        </p:blipFill>
        <p:spPr>
          <a:xfrm>
            <a:off x="6376102" y="3197193"/>
            <a:ext cx="5271360" cy="299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19731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92855" y="754590"/>
            <a:ext cx="4493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El oso pequeño llorando dice: Alguien se ha comido mi sopa.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731226" y="1013601"/>
            <a:ext cx="4954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Los tres osos suben las escaleras y entran en el dormitorio.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B55680-E2C1-45B3-9785-DE6815AF7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60" r="5570"/>
          <a:stretch/>
        </p:blipFill>
        <p:spPr>
          <a:xfrm>
            <a:off x="840759" y="2561765"/>
            <a:ext cx="5432678" cy="3765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42A6BD2-11FF-4B06-96E9-12C6E9194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92" r="8754"/>
          <a:stretch/>
        </p:blipFill>
        <p:spPr>
          <a:xfrm>
            <a:off x="6416817" y="2813746"/>
            <a:ext cx="5300915" cy="338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1194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92855" y="754590"/>
            <a:ext cx="4493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Hay alguien durmiendo en mi cama, dijo el oso pequeño.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731226" y="1013601"/>
            <a:ext cx="4954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Ricitos de oro escuchó voces y se despertó asustada.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D0CF907-4B43-4EC1-86AF-D50031C04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5" r="30222"/>
          <a:stretch/>
        </p:blipFill>
        <p:spPr>
          <a:xfrm>
            <a:off x="814677" y="2641971"/>
            <a:ext cx="5443091" cy="365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CC78905-560D-4EE0-BF57-BEFE5B7B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83" r="31739"/>
          <a:stretch/>
        </p:blipFill>
        <p:spPr>
          <a:xfrm>
            <a:off x="6461985" y="2626825"/>
            <a:ext cx="5131729" cy="367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6049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92855" y="754590"/>
            <a:ext cx="4493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Al ver a los osos, gritó y salió de la cama. Vio una ventana abierta y saltó.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731226" y="1013601"/>
            <a:ext cx="4954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Se fue corriendo por el camino del bosque.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D73101-DF61-443C-974E-CC754BAB5E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70"/>
          <a:stretch/>
        </p:blipFill>
        <p:spPr>
          <a:xfrm>
            <a:off x="827332" y="2787500"/>
            <a:ext cx="5452675" cy="353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41E5CF0-90EE-4B7F-9C29-A05BBD4CF6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67" r="29690" b="1"/>
          <a:stretch/>
        </p:blipFill>
        <p:spPr>
          <a:xfrm>
            <a:off x="6407274" y="2347154"/>
            <a:ext cx="5198874" cy="397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2101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92855" y="754590"/>
            <a:ext cx="4493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Llegó a su casa y abrazó fuerte a su mamá.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731226" y="1013601"/>
            <a:ext cx="4954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No entró nunca más en una casa sin llamar.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CD1F114-A8A8-415F-910A-BE3C15AB5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85" r="6487"/>
          <a:stretch/>
        </p:blipFill>
        <p:spPr>
          <a:xfrm>
            <a:off x="827332" y="2677840"/>
            <a:ext cx="5481110" cy="3632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F68E2FA-6B4F-4325-AACE-16CA421DA1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04" r="2807"/>
          <a:stretch/>
        </p:blipFill>
        <p:spPr>
          <a:xfrm>
            <a:off x="6370235" y="2197018"/>
            <a:ext cx="5239016" cy="413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3028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02783" y="1137509"/>
            <a:ext cx="4493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Colorín colorado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619787" y="1277867"/>
            <a:ext cx="495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Este cuento se ha acabado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91A57A-592E-44DA-9D0B-990C6719E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6" r="50902"/>
          <a:stretch/>
        </p:blipFill>
        <p:spPr>
          <a:xfrm>
            <a:off x="827332" y="2291683"/>
            <a:ext cx="5446105" cy="399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7FB95F80-6840-439A-9FFD-E9C5CDAD7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49" t="2271" r="4979" b="-2271"/>
          <a:stretch/>
        </p:blipFill>
        <p:spPr>
          <a:xfrm>
            <a:off x="6273437" y="2379567"/>
            <a:ext cx="5446105" cy="399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8024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81532" y="676077"/>
            <a:ext cx="5136026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79F2A5-3DA3-4FBD-91D1-4D00B9202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54"/>
          <a:stretch/>
        </p:blipFill>
        <p:spPr>
          <a:xfrm>
            <a:off x="6402339" y="3253123"/>
            <a:ext cx="5115219" cy="3080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2" name="CuadroTexto 51">
            <a:extLst>
              <a:ext uri="{FF2B5EF4-FFF2-40B4-BE49-F238E27FC236}">
                <a16:creationId xmlns:a16="http://schemas.microsoft.com/office/drawing/2014/main" id="{87F41ABC-4461-4899-8C6B-B17896E6CD9B}"/>
              </a:ext>
            </a:extLst>
          </p:cNvPr>
          <p:cNvSpPr txBox="1"/>
          <p:nvPr/>
        </p:nvSpPr>
        <p:spPr>
          <a:xfrm>
            <a:off x="6995809" y="1018823"/>
            <a:ext cx="4333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Había una vez tres osos que vivían en una casa del bosque.</a:t>
            </a:r>
          </a:p>
        </p:txBody>
      </p:sp>
    </p:spTree>
    <p:extLst>
      <p:ext uri="{BB962C8B-B14F-4D97-AF65-F5344CB8AC3E}">
        <p14:creationId xmlns:p14="http://schemas.microsoft.com/office/powerpoint/2010/main" val="648662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4FB2BE-4737-4298-8B45-C8950AC882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1" t="5407" r="45828"/>
          <a:stretch/>
        </p:blipFill>
        <p:spPr>
          <a:xfrm>
            <a:off x="814677" y="2912656"/>
            <a:ext cx="5446105" cy="339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62947" y="874824"/>
            <a:ext cx="4493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Un día, el oso pequeño quería jugar y los tres ositos salieron a pasear al bosque.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2AD6DCE-B146-43E2-8DBA-9DBBA3AE7A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29" r="9539" b="4689"/>
          <a:stretch/>
        </p:blipFill>
        <p:spPr>
          <a:xfrm>
            <a:off x="6363454" y="2936338"/>
            <a:ext cx="5310472" cy="333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970594" y="1128058"/>
            <a:ext cx="4493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Cerca del bosque vivía una niña llamada ricitos de oro.</a:t>
            </a:r>
          </a:p>
        </p:txBody>
      </p:sp>
    </p:spTree>
    <p:extLst>
      <p:ext uri="{BB962C8B-B14F-4D97-AF65-F5344CB8AC3E}">
        <p14:creationId xmlns:p14="http://schemas.microsoft.com/office/powerpoint/2010/main" val="2731129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62947" y="874824"/>
            <a:ext cx="4493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Hacía sol y Ricitos de oro salió al bosque a recoger flores.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835337" y="970555"/>
            <a:ext cx="4663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En el bosque vio una casa con la puerta abierta y entró.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AA5E394-013F-41D7-A3E0-F29041B96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9" r="4137"/>
          <a:stretch/>
        </p:blipFill>
        <p:spPr>
          <a:xfrm>
            <a:off x="809120" y="2927609"/>
            <a:ext cx="5468456" cy="336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19AB3B2-53F3-4982-BF5D-49DFC7854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35" r="9538"/>
          <a:stretch/>
        </p:blipFill>
        <p:spPr>
          <a:xfrm>
            <a:off x="6345854" y="2704957"/>
            <a:ext cx="5260027" cy="3586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9063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62947" y="874824"/>
            <a:ext cx="4493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Dentro de la casa había una mesa con tres sillas.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893098" y="798598"/>
            <a:ext cx="4638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Encima de la mesa había tres platos con sopa, uno grande, uno mediano y uno pequeño.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6F7389-8923-45F4-B59A-566A69FB4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4" r="24080"/>
          <a:stretch/>
        </p:blipFill>
        <p:spPr>
          <a:xfrm>
            <a:off x="827332" y="2975490"/>
            <a:ext cx="5460961" cy="3324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695EDFB-B7DB-4523-B4D2-CAE388784A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58" r="23346"/>
          <a:stretch/>
        </p:blipFill>
        <p:spPr>
          <a:xfrm>
            <a:off x="6337892" y="2972867"/>
            <a:ext cx="5263866" cy="332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9799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62947" y="874824"/>
            <a:ext cx="4493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Ricitos de oro probo la sopa del plato grande y dijo “Esta caliente”.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972277" y="1106374"/>
            <a:ext cx="4493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Después probó la sopa del plato mediano y estaba fría.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D731B1F-045E-4B2A-B635-9A87D01E0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6" t="-381" r="17957"/>
          <a:stretch/>
        </p:blipFill>
        <p:spPr>
          <a:xfrm>
            <a:off x="822589" y="2707914"/>
            <a:ext cx="5562287" cy="3574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512AF48-CB8B-4587-9520-E92DD8CD1F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7" r="13863"/>
          <a:stretch/>
        </p:blipFill>
        <p:spPr>
          <a:xfrm>
            <a:off x="6549729" y="2763342"/>
            <a:ext cx="5059521" cy="354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4850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61985" y="645956"/>
            <a:ext cx="4493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Después probó la sopa del plato pequeño, le gustó mucho y se comió toda la sopa.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944544" y="711046"/>
            <a:ext cx="4493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Ricitos de oro estaba cansada y vio tres sillones. Uno grande, uno mediano y uno pequeño.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4C2AE3-5B1B-4F57-8EF1-B0CBDF98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31" y="3034730"/>
            <a:ext cx="5511631" cy="328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6560DA1-E114-4F87-9884-70EF7930AF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37"/>
          <a:stretch/>
        </p:blipFill>
        <p:spPr>
          <a:xfrm>
            <a:off x="6506049" y="3157493"/>
            <a:ext cx="5141798" cy="319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9485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017782" y="919565"/>
            <a:ext cx="4493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Se sentó en el sillón grande y era muy alto.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932600" y="1135563"/>
            <a:ext cx="4493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Después se sentó en el mediano y era muy ancho.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22444FC-F398-4562-A19D-60FDE5BD2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34" y="2459002"/>
            <a:ext cx="5440485" cy="385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E334C6F-7837-4101-B7A9-722B525AF2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47"/>
          <a:stretch/>
        </p:blipFill>
        <p:spPr>
          <a:xfrm>
            <a:off x="6373669" y="3023368"/>
            <a:ext cx="5235582" cy="343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5290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87403-482A-4FDF-9A31-1464BC19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055" y="-2663230"/>
            <a:ext cx="6860715" cy="121871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8C845-9014-4597-8EA2-ED4962EF34D4}"/>
              </a:ext>
            </a:extLst>
          </p:cNvPr>
          <p:cNvSpPr/>
          <p:nvPr/>
        </p:nvSpPr>
        <p:spPr>
          <a:xfrm>
            <a:off x="660245" y="509653"/>
            <a:ext cx="11118574" cy="5989982"/>
          </a:xfrm>
          <a:prstGeom prst="rect">
            <a:avLst/>
          </a:prstGeom>
          <a:solidFill>
            <a:srgbClr val="9AC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80AC5E7-A525-4F07-8F74-07FA54029931}"/>
              </a:ext>
            </a:extLst>
          </p:cNvPr>
          <p:cNvSpPr/>
          <p:nvPr/>
        </p:nvSpPr>
        <p:spPr>
          <a:xfrm>
            <a:off x="6337891" y="676077"/>
            <a:ext cx="5271360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604B49-4021-4CE2-9D00-1E7AB43FF7A9}"/>
              </a:ext>
            </a:extLst>
          </p:cNvPr>
          <p:cNvSpPr/>
          <p:nvPr/>
        </p:nvSpPr>
        <p:spPr>
          <a:xfrm>
            <a:off x="827332" y="676077"/>
            <a:ext cx="5468455" cy="562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7A7BD0-C309-4A1D-8AB4-6DAE6A6BC23E}"/>
              </a:ext>
            </a:extLst>
          </p:cNvPr>
          <p:cNvSpPr txBox="1"/>
          <p:nvPr/>
        </p:nvSpPr>
        <p:spPr>
          <a:xfrm>
            <a:off x="1189248" y="1543745"/>
            <a:ext cx="4493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Al final, se sentó en el sillón pequeño y se rompió.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83FEB9-504B-479D-AC24-3F5C8E6A6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33" y="3301321"/>
            <a:ext cx="5446104" cy="302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C123F5F-4F91-4D2E-81BE-2E710A9F3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378" y="2906779"/>
            <a:ext cx="5289977" cy="3433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4666EE4-DCAC-4C29-A1E5-F1462FAD183C}"/>
              </a:ext>
            </a:extLst>
          </p:cNvPr>
          <p:cNvGrpSpPr/>
          <p:nvPr/>
        </p:nvGrpSpPr>
        <p:grpSpPr>
          <a:xfrm>
            <a:off x="5810469" y="676077"/>
            <a:ext cx="985957" cy="5689731"/>
            <a:chOff x="5566505" y="293393"/>
            <a:chExt cx="985957" cy="568973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FCBA759-8AEC-4180-9948-8BD55196438B}"/>
                </a:ext>
              </a:extLst>
            </p:cNvPr>
            <p:cNvGrpSpPr/>
            <p:nvPr/>
          </p:nvGrpSpPr>
          <p:grpSpPr>
            <a:xfrm>
              <a:off x="5566505" y="293393"/>
              <a:ext cx="940511" cy="579061"/>
              <a:chOff x="4923692" y="360289"/>
              <a:chExt cx="940511" cy="57906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91955B-59E2-417A-A691-9C2A348C2FC1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A202C23-A991-4D7E-AEF7-F5212ED20C9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Arco de bloque 50">
                <a:extLst>
                  <a:ext uri="{FF2B5EF4-FFF2-40B4-BE49-F238E27FC236}">
                    <a16:creationId xmlns:a16="http://schemas.microsoft.com/office/drawing/2014/main" id="{10FA641F-B4D4-40B0-A344-23F1113DD348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8DA0C75-7BB5-4614-8626-888959AA00AD}"/>
                </a:ext>
              </a:extLst>
            </p:cNvPr>
            <p:cNvGrpSpPr/>
            <p:nvPr/>
          </p:nvGrpSpPr>
          <p:grpSpPr>
            <a:xfrm>
              <a:off x="5588855" y="806349"/>
              <a:ext cx="940511" cy="579061"/>
              <a:chOff x="4923692" y="360289"/>
              <a:chExt cx="940511" cy="57906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53E1B4F8-1AE4-4348-BC99-FF690F0C3E1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7F9151A-D576-4ED8-B67A-995123E9FC55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Arco de bloque 47">
                <a:extLst>
                  <a:ext uri="{FF2B5EF4-FFF2-40B4-BE49-F238E27FC236}">
                    <a16:creationId xmlns:a16="http://schemas.microsoft.com/office/drawing/2014/main" id="{9F9E03F1-A79D-49A0-86BF-6B3D141A72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98FB8CF-1DA2-4119-9E30-E8FA7A95022E}"/>
                </a:ext>
              </a:extLst>
            </p:cNvPr>
            <p:cNvGrpSpPr/>
            <p:nvPr/>
          </p:nvGrpSpPr>
          <p:grpSpPr>
            <a:xfrm>
              <a:off x="5611951" y="1316105"/>
              <a:ext cx="940511" cy="579061"/>
              <a:chOff x="4923692" y="360289"/>
              <a:chExt cx="940511" cy="57906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9808A11B-19CB-41F1-A302-DBA380F1C8F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F2EE783-D499-470F-8719-C015F3EDEEF0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Arco de bloque 44">
                <a:extLst>
                  <a:ext uri="{FF2B5EF4-FFF2-40B4-BE49-F238E27FC236}">
                    <a16:creationId xmlns:a16="http://schemas.microsoft.com/office/drawing/2014/main" id="{F5726EAB-EB93-4176-8ECF-ADAE5A8946F9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01D0BFFC-C9B0-47C2-BD43-F6F973BA44B4}"/>
                </a:ext>
              </a:extLst>
            </p:cNvPr>
            <p:cNvGrpSpPr/>
            <p:nvPr/>
          </p:nvGrpSpPr>
          <p:grpSpPr>
            <a:xfrm>
              <a:off x="5601510" y="1911310"/>
              <a:ext cx="940511" cy="579061"/>
              <a:chOff x="4923692" y="360289"/>
              <a:chExt cx="940511" cy="579061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16BB3CA-BF0D-4798-B9F5-E9C1D1604F0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074832F-9510-4527-AB60-9DBFC96E308D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0FB8205E-B106-4BD2-A23B-6009D61FD73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E8DB11-CFF2-4F7B-B2E3-F491310B9CAC}"/>
                </a:ext>
              </a:extLst>
            </p:cNvPr>
            <p:cNvGrpSpPr/>
            <p:nvPr/>
          </p:nvGrpSpPr>
          <p:grpSpPr>
            <a:xfrm>
              <a:off x="5608609" y="2507551"/>
              <a:ext cx="940511" cy="579061"/>
              <a:chOff x="4923692" y="360289"/>
              <a:chExt cx="940511" cy="579061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8466D979-BA53-407E-857C-7B23AAB70755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8CDAA25E-7A89-4E8E-A668-D8E37B6E9048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ACCB8EA4-13A6-4FEA-B7A9-8C70823CB14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585A4B4-AFEE-4F35-B244-60543202CAAB}"/>
                </a:ext>
              </a:extLst>
            </p:cNvPr>
            <p:cNvGrpSpPr/>
            <p:nvPr/>
          </p:nvGrpSpPr>
          <p:grpSpPr>
            <a:xfrm>
              <a:off x="5566505" y="3036280"/>
              <a:ext cx="940511" cy="579061"/>
              <a:chOff x="4923692" y="360289"/>
              <a:chExt cx="940511" cy="57906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21E14133-8E27-4C58-8EF1-7CC9CF87BE7B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D6583B80-3A29-4E2B-BC79-1DF34B60869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Arco de bloque 35">
                <a:extLst>
                  <a:ext uri="{FF2B5EF4-FFF2-40B4-BE49-F238E27FC236}">
                    <a16:creationId xmlns:a16="http://schemas.microsoft.com/office/drawing/2014/main" id="{01FEF456-D08A-475B-8E68-CB749D3CF0D6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121FFC-514A-4A17-913E-E79F216FBB8C}"/>
                </a:ext>
              </a:extLst>
            </p:cNvPr>
            <p:cNvGrpSpPr/>
            <p:nvPr/>
          </p:nvGrpSpPr>
          <p:grpSpPr>
            <a:xfrm>
              <a:off x="5566505" y="3559755"/>
              <a:ext cx="940511" cy="579061"/>
              <a:chOff x="4923692" y="360289"/>
              <a:chExt cx="940511" cy="57906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A5E5EC8D-89E7-4062-A526-C887837DA9E7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D54148C-31B2-4B42-BCBA-4F3124644A0B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Arco de bloque 32">
                <a:extLst>
                  <a:ext uri="{FF2B5EF4-FFF2-40B4-BE49-F238E27FC236}">
                    <a16:creationId xmlns:a16="http://schemas.microsoft.com/office/drawing/2014/main" id="{4733C0EC-005E-4C27-8351-7CC92471DAB0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E8B9724-EC22-4F73-993D-1F36E179A633}"/>
                </a:ext>
              </a:extLst>
            </p:cNvPr>
            <p:cNvGrpSpPr/>
            <p:nvPr/>
          </p:nvGrpSpPr>
          <p:grpSpPr>
            <a:xfrm>
              <a:off x="5588855" y="4173175"/>
              <a:ext cx="940511" cy="579061"/>
              <a:chOff x="4923692" y="360289"/>
              <a:chExt cx="940511" cy="57906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D95C7F4-78EF-4F63-85E7-A434F097943A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E1E0908-5615-450A-9173-4F30139E6EB6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2D10915A-5923-4845-BC59-F58397269A2D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84B06C95-0413-4A3B-B286-7E925C0160A1}"/>
                </a:ext>
              </a:extLst>
            </p:cNvPr>
            <p:cNvGrpSpPr/>
            <p:nvPr/>
          </p:nvGrpSpPr>
          <p:grpSpPr>
            <a:xfrm>
              <a:off x="5588855" y="4825002"/>
              <a:ext cx="940511" cy="579061"/>
              <a:chOff x="4923692" y="360289"/>
              <a:chExt cx="940511" cy="57906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81C9DCF-3374-468F-969F-8EE07C8B5C82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78CCDCE-60A2-4E59-B3DB-F9764F101F2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A4BCBAF8-61DC-4F44-B804-2C11E725F23C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E82EF5E-02C8-4F3D-A643-369E95D4E5E4}"/>
                </a:ext>
              </a:extLst>
            </p:cNvPr>
            <p:cNvGrpSpPr/>
            <p:nvPr/>
          </p:nvGrpSpPr>
          <p:grpSpPr>
            <a:xfrm>
              <a:off x="5601510" y="5404063"/>
              <a:ext cx="940511" cy="579061"/>
              <a:chOff x="4923692" y="360289"/>
              <a:chExt cx="940511" cy="579061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039EDA59-287B-4CA5-B624-1C40DD75FF89}"/>
                  </a:ext>
                </a:extLst>
              </p:cNvPr>
              <p:cNvSpPr/>
              <p:nvPr/>
            </p:nvSpPr>
            <p:spPr>
              <a:xfrm>
                <a:off x="4923692" y="505820"/>
                <a:ext cx="324000" cy="2880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C10CC4F-0183-4626-9CCB-FB8047610F47}"/>
                  </a:ext>
                </a:extLst>
              </p:cNvPr>
              <p:cNvSpPr/>
              <p:nvPr/>
            </p:nvSpPr>
            <p:spPr>
              <a:xfrm>
                <a:off x="5540203" y="505820"/>
                <a:ext cx="324000" cy="28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Arco de bloque 23">
                <a:extLst>
                  <a:ext uri="{FF2B5EF4-FFF2-40B4-BE49-F238E27FC236}">
                    <a16:creationId xmlns:a16="http://schemas.microsoft.com/office/drawing/2014/main" id="{B3A8F27B-0DD4-4C82-AE3D-D91D04010667}"/>
                  </a:ext>
                </a:extLst>
              </p:cNvPr>
              <p:cNvSpPr/>
              <p:nvPr/>
            </p:nvSpPr>
            <p:spPr>
              <a:xfrm>
                <a:off x="5051927" y="360289"/>
                <a:ext cx="658733" cy="57906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07FACA9-9E73-4291-A01B-BAF44D52E375}"/>
              </a:ext>
            </a:extLst>
          </p:cNvPr>
          <p:cNvSpPr txBox="1"/>
          <p:nvPr/>
        </p:nvSpPr>
        <p:spPr>
          <a:xfrm>
            <a:off x="6705647" y="584826"/>
            <a:ext cx="49544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Ricitos de oro tenía sueño y quería dormir. Buscó dentro de la casa, subió las escaleras y encontró el dormitorio.</a:t>
            </a:r>
          </a:p>
        </p:txBody>
      </p:sp>
    </p:spTree>
    <p:extLst>
      <p:ext uri="{BB962C8B-B14F-4D97-AF65-F5344CB8AC3E}">
        <p14:creationId xmlns:p14="http://schemas.microsoft.com/office/powerpoint/2010/main" val="3108928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438</Words>
  <Application>Microsoft Office PowerPoint</Application>
  <PresentationFormat>Panorámica</PresentationFormat>
  <Paragraphs>40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HAPPY DONUTS</vt:lpstr>
      <vt:lpstr>Calibri</vt:lpstr>
      <vt:lpstr>Amatic SC</vt:lpstr>
      <vt:lpstr>Calibri Light</vt:lpstr>
      <vt:lpstr>Daytime Gift Personal Use Only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Fabio Alberto Castro Gomez</dc:creator>
  <cp:lastModifiedBy>Fabio Alberto Castro Gomez</cp:lastModifiedBy>
  <cp:revision>24</cp:revision>
  <dcterms:created xsi:type="dcterms:W3CDTF">2021-09-15T19:43:03Z</dcterms:created>
  <dcterms:modified xsi:type="dcterms:W3CDTF">2021-09-16T01:33:10Z</dcterms:modified>
</cp:coreProperties>
</file>