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67" r:id="rId3"/>
    <p:sldId id="270" r:id="rId4"/>
    <p:sldId id="268" r:id="rId5"/>
    <p:sldId id="269" r:id="rId6"/>
  </p:sldIdLst>
  <p:sldSz cx="6858000" cy="9144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A2D9"/>
    <a:srgbClr val="348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54" d="100"/>
          <a:sy n="54" d="100"/>
        </p:scale>
        <p:origin x="20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7570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864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811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8014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3156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7909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376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88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0699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4101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365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6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5632" y="166254"/>
            <a:ext cx="2702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/>
              <a:t>Speaking</a:t>
            </a:r>
            <a:r>
              <a:rPr lang="es-MX" b="1" dirty="0"/>
              <a:t> </a:t>
            </a:r>
            <a:r>
              <a:rPr lang="es-MX" b="1" dirty="0" err="1"/>
              <a:t>task</a:t>
            </a:r>
            <a:r>
              <a:rPr lang="es-MX" b="1" dirty="0"/>
              <a:t> “ELL </a:t>
            </a:r>
            <a:r>
              <a:rPr lang="es-MX" b="1" dirty="0" err="1"/>
              <a:t>studio</a:t>
            </a:r>
            <a:r>
              <a:rPr lang="es-MX" b="1" dirty="0"/>
              <a:t>”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25632" y="630632"/>
            <a:ext cx="6436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Record,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“ELL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studio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Upper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intermediate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phrases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included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/>
          </a:p>
          <a:p>
            <a:pPr marL="273050"/>
            <a:r>
              <a:rPr lang="en-US" sz="1600" dirty="0"/>
              <a:t> </a:t>
            </a:r>
            <a:r>
              <a:rPr lang="en-US" sz="1600" b="1" dirty="0"/>
              <a:t>”</a:t>
            </a:r>
            <a:r>
              <a:rPr lang="es-MX" sz="1600" b="1" dirty="0"/>
              <a:t>TRAVEL THE PLANET”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a guide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305" t="10153" r="696" b="22845"/>
          <a:stretch/>
        </p:blipFill>
        <p:spPr>
          <a:xfrm>
            <a:off x="1542198" y="4351955"/>
            <a:ext cx="4957024" cy="2594775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4517411" y="4341849"/>
            <a:ext cx="259308" cy="3411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Flecha izquierda 5"/>
          <p:cNvSpPr/>
          <p:nvPr/>
        </p:nvSpPr>
        <p:spPr>
          <a:xfrm>
            <a:off x="4135273" y="6250694"/>
            <a:ext cx="382138" cy="2729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4517411" y="6046595"/>
            <a:ext cx="19818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/>
              <a:t>Click</a:t>
            </a:r>
            <a:r>
              <a:rPr lang="es-MX" sz="1400" dirty="0"/>
              <a:t> </a:t>
            </a:r>
            <a:r>
              <a:rPr lang="es-MX" sz="1400" dirty="0" err="1"/>
              <a:t>here</a:t>
            </a:r>
            <a:r>
              <a:rPr lang="es-MX" sz="1400" dirty="0"/>
              <a:t> </a:t>
            </a:r>
            <a:r>
              <a:rPr lang="es-MX" sz="1400" dirty="0" err="1"/>
              <a:t>to</a:t>
            </a:r>
            <a:r>
              <a:rPr lang="es-MX" sz="1400" dirty="0"/>
              <a:t> </a:t>
            </a:r>
            <a:r>
              <a:rPr lang="es-MX" sz="1400" dirty="0" err="1"/>
              <a:t>check</a:t>
            </a:r>
            <a:r>
              <a:rPr lang="es-MX" sz="1400" dirty="0"/>
              <a:t> </a:t>
            </a:r>
            <a:r>
              <a:rPr lang="es-MX" sz="1400" dirty="0" err="1"/>
              <a:t>your</a:t>
            </a:r>
            <a:r>
              <a:rPr lang="es-MX" sz="1400" dirty="0"/>
              <a:t> </a:t>
            </a:r>
            <a:r>
              <a:rPr lang="es-MX" sz="1400" dirty="0" err="1"/>
              <a:t>speaking</a:t>
            </a:r>
            <a:r>
              <a:rPr lang="es-MX" sz="1400" dirty="0"/>
              <a:t> </a:t>
            </a:r>
            <a:r>
              <a:rPr lang="es-MX" sz="1400" dirty="0" err="1"/>
              <a:t>report</a:t>
            </a:r>
            <a:r>
              <a:rPr lang="es-MX" sz="1400" dirty="0"/>
              <a:t> in </a:t>
            </a:r>
            <a:r>
              <a:rPr lang="es-MX" sz="1400" dirty="0" err="1"/>
              <a:t>the</a:t>
            </a:r>
            <a:r>
              <a:rPr lang="es-MX" sz="1400" dirty="0"/>
              <a:t> “</a:t>
            </a:r>
            <a:r>
              <a:rPr lang="es-MX" sz="1400" dirty="0" err="1"/>
              <a:t>practice</a:t>
            </a:r>
            <a:r>
              <a:rPr lang="es-MX" sz="1400" dirty="0"/>
              <a:t> of Studio”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15279" t="18478" r="14819" b="36905"/>
          <a:stretch/>
        </p:blipFill>
        <p:spPr>
          <a:xfrm>
            <a:off x="2275683" y="6857551"/>
            <a:ext cx="3432082" cy="1642973"/>
          </a:xfrm>
          <a:prstGeom prst="rect">
            <a:avLst/>
          </a:prstGeom>
        </p:spPr>
      </p:pic>
      <p:sp>
        <p:nvSpPr>
          <p:cNvPr id="9" name="Flecha izquierda 8"/>
          <p:cNvSpPr/>
          <p:nvPr/>
        </p:nvSpPr>
        <p:spPr>
          <a:xfrm flipH="1">
            <a:off x="1806489" y="7508556"/>
            <a:ext cx="422553" cy="3525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/>
          <p:cNvSpPr txBox="1"/>
          <p:nvPr/>
        </p:nvSpPr>
        <p:spPr>
          <a:xfrm>
            <a:off x="293872" y="7857361"/>
            <a:ext cx="1981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/>
              <a:t>Look </a:t>
            </a:r>
            <a:r>
              <a:rPr lang="es-MX" sz="1400" dirty="0" err="1"/>
              <a:t>for</a:t>
            </a:r>
            <a:r>
              <a:rPr lang="es-MX" sz="1400" dirty="0"/>
              <a:t> </a:t>
            </a:r>
            <a:r>
              <a:rPr lang="es-MX" sz="1400" dirty="0" err="1"/>
              <a:t>your</a:t>
            </a:r>
            <a:r>
              <a:rPr lang="es-MX" sz="1400" dirty="0"/>
              <a:t> </a:t>
            </a:r>
            <a:r>
              <a:rPr lang="es-MX" sz="1400" dirty="0" err="1"/>
              <a:t>practice</a:t>
            </a:r>
            <a:r>
              <a:rPr lang="es-MX" sz="1400" dirty="0"/>
              <a:t> and </a:t>
            </a:r>
            <a:r>
              <a:rPr lang="es-MX" sz="1400" dirty="0" err="1"/>
              <a:t>print</a:t>
            </a:r>
            <a:r>
              <a:rPr lang="es-MX" sz="1400" dirty="0"/>
              <a:t>  </a:t>
            </a:r>
            <a:r>
              <a:rPr lang="es-MX" sz="1400" dirty="0" err="1"/>
              <a:t>screen</a:t>
            </a:r>
            <a:endParaRPr lang="es-MX" sz="14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25632" y="8570399"/>
            <a:ext cx="643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Print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screenwith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and paste in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25632" y="4092085"/>
            <a:ext cx="6252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(look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/>
          <a:srcRect l="21318" t="16294" r="19834" b="8789"/>
          <a:stretch/>
        </p:blipFill>
        <p:spPr>
          <a:xfrm>
            <a:off x="3816335" y="1938657"/>
            <a:ext cx="1848840" cy="176524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/>
          <a:srcRect l="56012" t="10426" r="184" b="67467"/>
          <a:stretch/>
        </p:blipFill>
        <p:spPr>
          <a:xfrm>
            <a:off x="339355" y="1883158"/>
            <a:ext cx="2934267" cy="1110634"/>
          </a:xfrm>
          <a:prstGeom prst="rect">
            <a:avLst/>
          </a:prstGeom>
        </p:spPr>
      </p:pic>
      <p:sp>
        <p:nvSpPr>
          <p:cNvPr id="15" name="Elipse 14"/>
          <p:cNvSpPr/>
          <p:nvPr/>
        </p:nvSpPr>
        <p:spPr>
          <a:xfrm>
            <a:off x="1806488" y="1868995"/>
            <a:ext cx="259308" cy="3411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Flecha izquierda 15"/>
          <p:cNvSpPr/>
          <p:nvPr/>
        </p:nvSpPr>
        <p:spPr>
          <a:xfrm>
            <a:off x="2261999" y="2260593"/>
            <a:ext cx="382138" cy="2729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CuadroTexto 16"/>
          <p:cNvSpPr txBox="1"/>
          <p:nvPr/>
        </p:nvSpPr>
        <p:spPr>
          <a:xfrm>
            <a:off x="2587830" y="2265397"/>
            <a:ext cx="1095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/>
              <a:t>Click</a:t>
            </a:r>
            <a:r>
              <a:rPr lang="es-MX" sz="1400" dirty="0"/>
              <a:t> </a:t>
            </a:r>
            <a:r>
              <a:rPr lang="es-MX" sz="1400" dirty="0" err="1"/>
              <a:t>here</a:t>
            </a:r>
            <a:r>
              <a:rPr lang="es-MX" sz="1400" dirty="0"/>
              <a:t> </a:t>
            </a:r>
            <a:r>
              <a:rPr lang="es-MX" sz="1400" dirty="0" err="1"/>
              <a:t>to</a:t>
            </a:r>
            <a:r>
              <a:rPr lang="es-MX" sz="1400" dirty="0"/>
              <a:t>  in “Studio”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5513698" y="2589158"/>
            <a:ext cx="1378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err="1"/>
              <a:t>Select</a:t>
            </a:r>
            <a:r>
              <a:rPr lang="es-MX" sz="1200" dirty="0"/>
              <a:t> </a:t>
            </a:r>
            <a:r>
              <a:rPr lang="es-MX" sz="1200" dirty="0" err="1"/>
              <a:t>the</a:t>
            </a:r>
            <a:r>
              <a:rPr lang="es-MX" sz="1200" dirty="0"/>
              <a:t> </a:t>
            </a:r>
            <a:r>
              <a:rPr lang="es-MX" sz="1200" dirty="0" err="1"/>
              <a:t>level</a:t>
            </a:r>
            <a:r>
              <a:rPr lang="es-MX" sz="1200" dirty="0"/>
              <a:t> and </a:t>
            </a:r>
            <a:r>
              <a:rPr lang="es-MX" sz="1200" dirty="0" err="1"/>
              <a:t>the</a:t>
            </a:r>
            <a:r>
              <a:rPr lang="es-MX" sz="1200" dirty="0"/>
              <a:t> </a:t>
            </a:r>
            <a:r>
              <a:rPr lang="es-MX" sz="1200" dirty="0" err="1"/>
              <a:t>title</a:t>
            </a:r>
            <a:r>
              <a:rPr lang="es-MX" sz="1200" dirty="0"/>
              <a:t> of </a:t>
            </a:r>
            <a:r>
              <a:rPr lang="es-MX" sz="1200" dirty="0" err="1"/>
              <a:t>your</a:t>
            </a:r>
            <a:r>
              <a:rPr lang="es-MX" sz="1200" dirty="0"/>
              <a:t> </a:t>
            </a:r>
            <a:r>
              <a:rPr lang="es-MX" sz="1200" dirty="0" err="1"/>
              <a:t>practice</a:t>
            </a:r>
            <a:endParaRPr lang="es-MX" sz="1200" dirty="0"/>
          </a:p>
        </p:txBody>
      </p:sp>
      <p:sp>
        <p:nvSpPr>
          <p:cNvPr id="19" name="Flecha izquierda 18"/>
          <p:cNvSpPr/>
          <p:nvPr/>
        </p:nvSpPr>
        <p:spPr>
          <a:xfrm>
            <a:off x="5199799" y="2729364"/>
            <a:ext cx="465375" cy="2598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Flecha izquierda 19"/>
          <p:cNvSpPr/>
          <p:nvPr/>
        </p:nvSpPr>
        <p:spPr>
          <a:xfrm>
            <a:off x="5665174" y="7679038"/>
            <a:ext cx="340702" cy="1783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CuadroTexto 20"/>
          <p:cNvSpPr txBox="1"/>
          <p:nvPr/>
        </p:nvSpPr>
        <p:spPr>
          <a:xfrm>
            <a:off x="5835526" y="7510649"/>
            <a:ext cx="10562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/>
              <a:t>Display</a:t>
            </a:r>
            <a:r>
              <a:rPr lang="es-MX" sz="1400" dirty="0"/>
              <a:t> </a:t>
            </a:r>
            <a:r>
              <a:rPr lang="es-MX" sz="1400" dirty="0" err="1"/>
              <a:t>the</a:t>
            </a:r>
            <a:r>
              <a:rPr lang="es-MX" sz="1400" dirty="0"/>
              <a:t> </a:t>
            </a:r>
            <a:r>
              <a:rPr lang="es-MX" sz="1400" dirty="0" err="1"/>
              <a:t>results</a:t>
            </a:r>
            <a:r>
              <a:rPr lang="es-MX" sz="1400" dirty="0"/>
              <a:t> of </a:t>
            </a:r>
            <a:r>
              <a:rPr lang="es-MX" sz="1400" dirty="0" err="1"/>
              <a:t>each</a:t>
            </a:r>
            <a:r>
              <a:rPr lang="es-MX" sz="1400" dirty="0"/>
              <a:t> </a:t>
            </a:r>
            <a:r>
              <a:rPr lang="es-MX" sz="1400" dirty="0" err="1"/>
              <a:t>phrase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457325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izquierda 1"/>
          <p:cNvSpPr/>
          <p:nvPr/>
        </p:nvSpPr>
        <p:spPr>
          <a:xfrm flipH="1">
            <a:off x="318882" y="1380703"/>
            <a:ext cx="554574" cy="4344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841832" y="1407999"/>
            <a:ext cx="5504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Here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ELL Studio</a:t>
            </a:r>
          </a:p>
          <a:p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113736"/>
            <a:ext cx="550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blanks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3218" y="573204"/>
            <a:ext cx="3550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/>
              <a:t>Student</a:t>
            </a:r>
            <a:r>
              <a:rPr lang="es-MX" b="1" dirty="0"/>
              <a:t>: SAHIMA BELTRÁN</a:t>
            </a:r>
          </a:p>
          <a:p>
            <a:r>
              <a:rPr lang="es-MX" b="1" dirty="0" err="1"/>
              <a:t>Title</a:t>
            </a:r>
            <a:r>
              <a:rPr lang="es-MX" b="1" dirty="0"/>
              <a:t> of </a:t>
            </a:r>
            <a:r>
              <a:rPr lang="es-MX" b="1" dirty="0" err="1"/>
              <a:t>the</a:t>
            </a:r>
            <a:r>
              <a:rPr lang="es-MX" b="1" dirty="0"/>
              <a:t> </a:t>
            </a:r>
            <a:r>
              <a:rPr lang="es-MX" b="1" dirty="0" err="1"/>
              <a:t>pratice</a:t>
            </a:r>
            <a:r>
              <a:rPr lang="es-MX" b="1" dirty="0"/>
              <a:t>: SPEAKING TASK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B4B4AE-0A02-4E9B-8A42-BC6B53B39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82" y="1864521"/>
            <a:ext cx="2724497" cy="589877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CD31D88-459D-4373-B69A-7C12B542D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675" y="1928647"/>
            <a:ext cx="2724498" cy="589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40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F3130CA-2ADC-47F3-A80B-736666616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308" y="39908"/>
            <a:ext cx="4204952" cy="910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48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5632" y="166254"/>
            <a:ext cx="2753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/>
              <a:t>Speaking</a:t>
            </a:r>
            <a:r>
              <a:rPr lang="es-MX" b="1" dirty="0"/>
              <a:t> </a:t>
            </a:r>
            <a:r>
              <a:rPr lang="es-MX" b="1" dirty="0" err="1"/>
              <a:t>task</a:t>
            </a:r>
            <a:r>
              <a:rPr lang="es-MX" b="1" dirty="0"/>
              <a:t> “Speak2Me”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25632" y="630632"/>
            <a:ext cx="6436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real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conversations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 in “Speak2Me” (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Intermediate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conversation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earthquake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>
                <a:latin typeface="Arial" panose="020B0604020202020204" pitchFamily="34" charset="0"/>
                <a:cs typeface="Arial" panose="020B0604020202020204" pitchFamily="34" charset="0"/>
              </a:rPr>
              <a:t>morning”</a:t>
            </a:r>
            <a:endParaRPr lang="en-US" sz="16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124" t="10563" r="183" b="22708"/>
          <a:stretch/>
        </p:blipFill>
        <p:spPr>
          <a:xfrm>
            <a:off x="191072" y="1465494"/>
            <a:ext cx="6455391" cy="337613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5075" t="17659" r="63023" b="44708"/>
          <a:stretch/>
        </p:blipFill>
        <p:spPr>
          <a:xfrm>
            <a:off x="163772" y="3281237"/>
            <a:ext cx="1933924" cy="2175066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5199797" y="1392057"/>
            <a:ext cx="245660" cy="382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Flecha izquierda 6"/>
          <p:cNvSpPr/>
          <p:nvPr/>
        </p:nvSpPr>
        <p:spPr>
          <a:xfrm>
            <a:off x="5513697" y="2241133"/>
            <a:ext cx="382138" cy="2729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/>
          <p:cNvSpPr txBox="1"/>
          <p:nvPr/>
        </p:nvSpPr>
        <p:spPr>
          <a:xfrm>
            <a:off x="5786654" y="2131950"/>
            <a:ext cx="12843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/>
              <a:t>Click</a:t>
            </a:r>
            <a:r>
              <a:rPr lang="es-MX" sz="1400" dirty="0"/>
              <a:t> </a:t>
            </a:r>
            <a:r>
              <a:rPr lang="es-MX" sz="1400" dirty="0" err="1"/>
              <a:t>here</a:t>
            </a:r>
            <a:r>
              <a:rPr lang="es-MX" sz="1400" dirty="0"/>
              <a:t> </a:t>
            </a:r>
            <a:r>
              <a:rPr lang="es-MX" sz="1400" dirty="0" err="1"/>
              <a:t>to</a:t>
            </a:r>
            <a:r>
              <a:rPr lang="es-MX" sz="1400" dirty="0"/>
              <a:t> </a:t>
            </a:r>
            <a:r>
              <a:rPr lang="es-MX" sz="1400" dirty="0" err="1"/>
              <a:t>check</a:t>
            </a:r>
            <a:r>
              <a:rPr lang="es-MX" sz="1400" dirty="0"/>
              <a:t> </a:t>
            </a:r>
            <a:r>
              <a:rPr lang="es-MX" sz="1400" dirty="0" err="1"/>
              <a:t>practice</a:t>
            </a:r>
            <a:r>
              <a:rPr lang="es-MX" sz="1400" dirty="0"/>
              <a:t> Speak2Me</a:t>
            </a:r>
          </a:p>
        </p:txBody>
      </p:sp>
      <p:sp>
        <p:nvSpPr>
          <p:cNvPr id="9" name="Flecha izquierda 8"/>
          <p:cNvSpPr/>
          <p:nvPr/>
        </p:nvSpPr>
        <p:spPr>
          <a:xfrm flipH="1">
            <a:off x="725607" y="1906442"/>
            <a:ext cx="379861" cy="3346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/>
          <p:cNvSpPr txBox="1"/>
          <p:nvPr/>
        </p:nvSpPr>
        <p:spPr>
          <a:xfrm>
            <a:off x="54592" y="2116786"/>
            <a:ext cx="1160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/>
              <a:t>Select</a:t>
            </a:r>
            <a:r>
              <a:rPr lang="es-MX" sz="1400" dirty="0"/>
              <a:t> </a:t>
            </a:r>
            <a:r>
              <a:rPr lang="es-MX" sz="1400" dirty="0" err="1"/>
              <a:t>intermediate</a:t>
            </a:r>
            <a:r>
              <a:rPr lang="es-MX" sz="1400" dirty="0"/>
              <a:t> </a:t>
            </a:r>
            <a:r>
              <a:rPr lang="es-MX" sz="1400" dirty="0" err="1"/>
              <a:t>level</a:t>
            </a:r>
            <a:r>
              <a:rPr lang="es-MX" sz="1400" dirty="0"/>
              <a:t> and </a:t>
            </a:r>
            <a:r>
              <a:rPr lang="es-MX" sz="1400" dirty="0" err="1"/>
              <a:t>the</a:t>
            </a:r>
            <a:r>
              <a:rPr lang="es-MX" sz="1400" dirty="0"/>
              <a:t> </a:t>
            </a:r>
            <a:r>
              <a:rPr lang="es-MX" sz="1400" dirty="0" err="1"/>
              <a:t>lesson</a:t>
            </a:r>
            <a:endParaRPr lang="es-MX" sz="1400" dirty="0"/>
          </a:p>
        </p:txBody>
      </p:sp>
      <p:sp>
        <p:nvSpPr>
          <p:cNvPr id="11" name="Flecha izquierda 10"/>
          <p:cNvSpPr/>
          <p:nvPr/>
        </p:nvSpPr>
        <p:spPr>
          <a:xfrm rot="5400000" flipH="1">
            <a:off x="1223383" y="3646351"/>
            <a:ext cx="379861" cy="1516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Flecha izquierda 11"/>
          <p:cNvSpPr/>
          <p:nvPr/>
        </p:nvSpPr>
        <p:spPr>
          <a:xfrm rot="10800000" flipH="1">
            <a:off x="1842451" y="4211048"/>
            <a:ext cx="378081" cy="2381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2"/>
          <p:cNvSpPr/>
          <p:nvPr/>
        </p:nvSpPr>
        <p:spPr>
          <a:xfrm>
            <a:off x="316991" y="5707319"/>
            <a:ext cx="65410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, look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4" name="Imagen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196" y="6184144"/>
            <a:ext cx="4152597" cy="280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7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izquierda 1"/>
          <p:cNvSpPr/>
          <p:nvPr/>
        </p:nvSpPr>
        <p:spPr>
          <a:xfrm flipH="1">
            <a:off x="318882" y="1517175"/>
            <a:ext cx="554574" cy="4344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841832" y="1544471"/>
            <a:ext cx="5504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Here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Speak2Me</a:t>
            </a:r>
          </a:p>
          <a:p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0" y="113736"/>
            <a:ext cx="550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blanks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3218" y="573204"/>
            <a:ext cx="597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/>
              <a:t>Student</a:t>
            </a:r>
            <a:r>
              <a:rPr lang="es-MX" b="1" dirty="0"/>
              <a:t>: SAHIMA BELTRÁN </a:t>
            </a:r>
            <a:r>
              <a:rPr lang="es-MX" b="1" dirty="0" err="1"/>
              <a:t>Title</a:t>
            </a:r>
            <a:r>
              <a:rPr lang="es-MX" b="1" dirty="0"/>
              <a:t> of </a:t>
            </a:r>
            <a:r>
              <a:rPr lang="es-MX" b="1" dirty="0" err="1"/>
              <a:t>the</a:t>
            </a:r>
            <a:r>
              <a:rPr lang="es-MX" b="1" dirty="0"/>
              <a:t> </a:t>
            </a:r>
            <a:r>
              <a:rPr lang="es-MX" b="1" dirty="0" err="1"/>
              <a:t>pratice</a:t>
            </a:r>
            <a:r>
              <a:rPr lang="es-MX" b="1" dirty="0"/>
              <a:t>: SPEAK TO ME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2CF3731-E231-4884-A9A9-EA4C3E5CF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346" y="2129246"/>
            <a:ext cx="3182975" cy="689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913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1065</TotalTime>
  <Words>225</Words>
  <Application>Microsoft Office PowerPoint</Application>
  <PresentationFormat>Carta (216 x 279 mm)</PresentationFormat>
  <Paragraphs>22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Sahima Beltran</cp:lastModifiedBy>
  <cp:revision>51</cp:revision>
  <dcterms:created xsi:type="dcterms:W3CDTF">2020-11-25T17:14:58Z</dcterms:created>
  <dcterms:modified xsi:type="dcterms:W3CDTF">2021-09-27T16:42:23Z</dcterms:modified>
</cp:coreProperties>
</file>