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70" r:id="rId4"/>
    <p:sldId id="271" r:id="rId5"/>
    <p:sldId id="268" r:id="rId6"/>
    <p:sldId id="269" r:id="rId7"/>
    <p:sldId id="272" r:id="rId8"/>
    <p:sldId id="273" r:id="rId9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2D9"/>
    <a:srgbClr val="34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27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57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4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1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01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15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90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376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88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69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10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65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BCDA-0285-4F3A-9089-8913FB70B44D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6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Speaking</a:t>
            </a:r>
            <a:r>
              <a:rPr lang="es-MX" b="1" dirty="0"/>
              <a:t> </a:t>
            </a:r>
            <a:r>
              <a:rPr lang="es-MX" b="1" dirty="0" err="1"/>
              <a:t>task</a:t>
            </a:r>
            <a:r>
              <a:rPr lang="es-MX" b="1" dirty="0"/>
              <a:t> “ELL </a:t>
            </a:r>
            <a:r>
              <a:rPr lang="es-MX" b="1" dirty="0" err="1"/>
              <a:t>studio</a:t>
            </a:r>
            <a:r>
              <a:rPr lang="es-MX" b="1" dirty="0"/>
              <a:t>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Record,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“ELL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phrases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/>
          </a:p>
          <a:p>
            <a:pPr marL="273050"/>
            <a:r>
              <a:rPr lang="en-US" sz="1600" dirty="0"/>
              <a:t> </a:t>
            </a:r>
            <a:r>
              <a:rPr lang="en-US" sz="1600" b="1" dirty="0"/>
              <a:t>”</a:t>
            </a:r>
            <a:r>
              <a:rPr lang="es-MX" sz="1600" b="1" dirty="0"/>
              <a:t>TRAVEL THE PLANET”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 guide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05" t="10153" r="696" b="22845"/>
          <a:stretch/>
        </p:blipFill>
        <p:spPr>
          <a:xfrm>
            <a:off x="1542198" y="4351955"/>
            <a:ext cx="4957024" cy="259477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517411" y="4341849"/>
            <a:ext cx="259308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 izquierda 5"/>
          <p:cNvSpPr/>
          <p:nvPr/>
        </p:nvSpPr>
        <p:spPr>
          <a:xfrm>
            <a:off x="4135273" y="6250694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4517411" y="6046595"/>
            <a:ext cx="1981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check</a:t>
            </a:r>
            <a:r>
              <a:rPr lang="es-MX" sz="1400" dirty="0"/>
              <a:t> </a:t>
            </a:r>
            <a:r>
              <a:rPr lang="es-MX" sz="1400" dirty="0" err="1"/>
              <a:t>your</a:t>
            </a:r>
            <a:r>
              <a:rPr lang="es-MX" sz="1400" dirty="0"/>
              <a:t> </a:t>
            </a:r>
            <a:r>
              <a:rPr lang="es-MX" sz="1400" dirty="0" err="1"/>
              <a:t>speaking</a:t>
            </a:r>
            <a:r>
              <a:rPr lang="es-MX" sz="1400" dirty="0"/>
              <a:t> </a:t>
            </a:r>
            <a:r>
              <a:rPr lang="es-MX" sz="1400" dirty="0" err="1"/>
              <a:t>report</a:t>
            </a:r>
            <a:r>
              <a:rPr lang="es-MX" sz="1400" dirty="0"/>
              <a:t> in </a:t>
            </a:r>
            <a:r>
              <a:rPr lang="es-MX" sz="1400" dirty="0" err="1"/>
              <a:t>the</a:t>
            </a:r>
            <a:r>
              <a:rPr lang="es-MX" sz="1400" dirty="0"/>
              <a:t> “</a:t>
            </a:r>
            <a:r>
              <a:rPr lang="es-MX" sz="1400" dirty="0" err="1"/>
              <a:t>practice</a:t>
            </a:r>
            <a:r>
              <a:rPr lang="es-MX" sz="1400" dirty="0"/>
              <a:t> of Studio”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279" t="18478" r="14819" b="36905"/>
          <a:stretch/>
        </p:blipFill>
        <p:spPr>
          <a:xfrm>
            <a:off x="2275683" y="6857551"/>
            <a:ext cx="3432082" cy="1642973"/>
          </a:xfrm>
          <a:prstGeom prst="rect">
            <a:avLst/>
          </a:prstGeom>
        </p:spPr>
      </p:pic>
      <p:sp>
        <p:nvSpPr>
          <p:cNvPr id="9" name="Flecha izquierda 8"/>
          <p:cNvSpPr/>
          <p:nvPr/>
        </p:nvSpPr>
        <p:spPr>
          <a:xfrm flipH="1">
            <a:off x="1806489" y="7508556"/>
            <a:ext cx="422553" cy="352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293872" y="7857361"/>
            <a:ext cx="1981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Look </a:t>
            </a:r>
            <a:r>
              <a:rPr lang="es-MX" sz="1400" dirty="0" err="1"/>
              <a:t>for</a:t>
            </a:r>
            <a:r>
              <a:rPr lang="es-MX" sz="1400" dirty="0"/>
              <a:t> </a:t>
            </a:r>
            <a:r>
              <a:rPr lang="es-MX" sz="1400" dirty="0" err="1"/>
              <a:t>your</a:t>
            </a:r>
            <a:r>
              <a:rPr lang="es-MX" sz="1400" dirty="0"/>
              <a:t> </a:t>
            </a:r>
            <a:r>
              <a:rPr lang="es-MX" sz="1400" dirty="0" err="1"/>
              <a:t>practice</a:t>
            </a:r>
            <a:r>
              <a:rPr lang="es-MX" sz="1400" dirty="0"/>
              <a:t> and </a:t>
            </a:r>
            <a:r>
              <a:rPr lang="es-MX" sz="1400" dirty="0" err="1"/>
              <a:t>print</a:t>
            </a:r>
            <a:r>
              <a:rPr lang="es-MX" sz="1400" dirty="0"/>
              <a:t>  </a:t>
            </a:r>
            <a:r>
              <a:rPr lang="es-MX" sz="1400" dirty="0" err="1"/>
              <a:t>screen</a:t>
            </a:r>
            <a:endParaRPr lang="es-MX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25632" y="8570399"/>
            <a:ext cx="643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screenwith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paste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25632" y="4092085"/>
            <a:ext cx="62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(look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1318" t="16294" r="19834" b="8789"/>
          <a:stretch/>
        </p:blipFill>
        <p:spPr>
          <a:xfrm>
            <a:off x="3816335" y="1938657"/>
            <a:ext cx="1848840" cy="176524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56012" t="10426" r="184" b="67467"/>
          <a:stretch/>
        </p:blipFill>
        <p:spPr>
          <a:xfrm>
            <a:off x="339355" y="1883158"/>
            <a:ext cx="2934267" cy="1110634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1806488" y="1868995"/>
            <a:ext cx="259308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 izquierda 15"/>
          <p:cNvSpPr/>
          <p:nvPr/>
        </p:nvSpPr>
        <p:spPr>
          <a:xfrm>
            <a:off x="2261999" y="226059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2587830" y="2265397"/>
            <a:ext cx="109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 in “Studio”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513698" y="2589158"/>
            <a:ext cx="137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Select</a:t>
            </a:r>
            <a:r>
              <a:rPr lang="es-MX" sz="1200" dirty="0"/>
              <a:t>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level</a:t>
            </a:r>
            <a:r>
              <a:rPr lang="es-MX" sz="1200" dirty="0"/>
              <a:t> and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title</a:t>
            </a:r>
            <a:r>
              <a:rPr lang="es-MX" sz="1200" dirty="0"/>
              <a:t> of </a:t>
            </a:r>
            <a:r>
              <a:rPr lang="es-MX" sz="1200" dirty="0" err="1"/>
              <a:t>your</a:t>
            </a:r>
            <a:r>
              <a:rPr lang="es-MX" sz="1200" dirty="0"/>
              <a:t> </a:t>
            </a:r>
            <a:r>
              <a:rPr lang="es-MX" sz="1200" dirty="0" err="1"/>
              <a:t>practice</a:t>
            </a:r>
            <a:endParaRPr lang="es-MX" sz="1200" dirty="0"/>
          </a:p>
        </p:txBody>
      </p:sp>
      <p:sp>
        <p:nvSpPr>
          <p:cNvPr id="19" name="Flecha izquierda 18"/>
          <p:cNvSpPr/>
          <p:nvPr/>
        </p:nvSpPr>
        <p:spPr>
          <a:xfrm>
            <a:off x="5199799" y="2729364"/>
            <a:ext cx="465375" cy="2598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 izquierda 19"/>
          <p:cNvSpPr/>
          <p:nvPr/>
        </p:nvSpPr>
        <p:spPr>
          <a:xfrm>
            <a:off x="5665174" y="7679038"/>
            <a:ext cx="340702" cy="1783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/>
          <p:cNvSpPr txBox="1"/>
          <p:nvPr/>
        </p:nvSpPr>
        <p:spPr>
          <a:xfrm>
            <a:off x="5835526" y="7510649"/>
            <a:ext cx="1056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Display</a:t>
            </a:r>
            <a:r>
              <a:rPr lang="es-MX" sz="1400" dirty="0"/>
              <a:t> 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results</a:t>
            </a:r>
            <a:r>
              <a:rPr lang="es-MX" sz="1400" dirty="0"/>
              <a:t> of </a:t>
            </a:r>
            <a:r>
              <a:rPr lang="es-MX" sz="1400" dirty="0" err="1"/>
              <a:t>each</a:t>
            </a:r>
            <a:r>
              <a:rPr lang="es-MX" sz="1400" dirty="0"/>
              <a:t> </a:t>
            </a:r>
            <a:r>
              <a:rPr lang="es-MX" sz="1400" dirty="0" err="1"/>
              <a:t>phrase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45732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380703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407999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ELL Studio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218" y="573204"/>
            <a:ext cx="4306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Student: </a:t>
            </a:r>
            <a:r>
              <a:rPr lang="es-MX" b="1" u="sng" dirty="0"/>
              <a:t>Caro Ortega Pérez  </a:t>
            </a:r>
          </a:p>
          <a:p>
            <a:r>
              <a:rPr lang="es-MX" b="1" dirty="0"/>
              <a:t>Title of the pratice: </a:t>
            </a:r>
            <a:r>
              <a:rPr lang="en-US" dirty="0"/>
              <a:t> </a:t>
            </a:r>
            <a:r>
              <a:rPr lang="en-US" b="1" dirty="0"/>
              <a:t>”</a:t>
            </a:r>
            <a:r>
              <a:rPr lang="es-MX" b="1" dirty="0"/>
              <a:t>TRAVEL THE PLANET”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3A5DB5-BDDF-8546-8E16-A7C245F326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4" b="4983"/>
          <a:stretch/>
        </p:blipFill>
        <p:spPr>
          <a:xfrm>
            <a:off x="1352550" y="1975857"/>
            <a:ext cx="4197160" cy="67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380703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407999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ELL Studio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218" y="573204"/>
            <a:ext cx="4305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Student: </a:t>
            </a:r>
            <a:r>
              <a:rPr lang="es-MX" b="1" u="sng" dirty="0"/>
              <a:t>Caro Ortega Pérez  </a:t>
            </a:r>
            <a:endParaRPr lang="es-MX" b="1" dirty="0"/>
          </a:p>
          <a:p>
            <a:r>
              <a:rPr lang="es-MX" b="1" dirty="0"/>
              <a:t>Title of the pratice: </a:t>
            </a:r>
            <a:r>
              <a:rPr lang="en-US" dirty="0"/>
              <a:t> </a:t>
            </a:r>
            <a:r>
              <a:rPr lang="en-US" b="1" dirty="0"/>
              <a:t>”</a:t>
            </a:r>
            <a:r>
              <a:rPr lang="es-MX" b="1" dirty="0"/>
              <a:t>TRAVEL THE PLANET”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6E21455-3B7F-2C46-A56C-9EEC9AC5E0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" b="3426"/>
          <a:stretch/>
        </p:blipFill>
        <p:spPr>
          <a:xfrm>
            <a:off x="1275279" y="1987578"/>
            <a:ext cx="4063153" cy="676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9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380703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407999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ELL Studio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218" y="573204"/>
            <a:ext cx="4306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Student: </a:t>
            </a:r>
            <a:r>
              <a:rPr lang="es-MX" b="1" u="sng" dirty="0"/>
              <a:t>Caro Ortega Pérez  </a:t>
            </a:r>
            <a:endParaRPr lang="es-MX" b="1" dirty="0"/>
          </a:p>
          <a:p>
            <a:r>
              <a:rPr lang="es-MX" b="1" dirty="0"/>
              <a:t>Title of the pratice: </a:t>
            </a:r>
            <a:r>
              <a:rPr lang="en-US" dirty="0"/>
              <a:t> </a:t>
            </a:r>
            <a:r>
              <a:rPr lang="en-US" b="1" dirty="0"/>
              <a:t>”</a:t>
            </a:r>
            <a:r>
              <a:rPr lang="es-MX" b="1" dirty="0"/>
              <a:t>TRAVEL THE PLANET”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14B9F1-D14D-5244-A677-5B0827488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4"/>
          <a:stretch/>
        </p:blipFill>
        <p:spPr>
          <a:xfrm>
            <a:off x="1468666" y="2109426"/>
            <a:ext cx="3920668" cy="678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53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Speaking</a:t>
            </a:r>
            <a:r>
              <a:rPr lang="es-MX" b="1" dirty="0"/>
              <a:t> </a:t>
            </a:r>
            <a:r>
              <a:rPr lang="es-MX" b="1" dirty="0" err="1"/>
              <a:t>task</a:t>
            </a:r>
            <a:r>
              <a:rPr lang="es-MX" b="1" dirty="0"/>
              <a:t> “Speak2Me”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Practice your english speaking with real conversations  in “Speak2Me” (choose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Intermediate Level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conversation with the title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“There was an earthquake this morning”</a:t>
            </a:r>
            <a:endParaRPr lang="en-US" sz="1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124" t="10563" r="183" b="22708"/>
          <a:stretch/>
        </p:blipFill>
        <p:spPr>
          <a:xfrm>
            <a:off x="191072" y="1465494"/>
            <a:ext cx="6455391" cy="33761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075" t="17659" r="63023" b="44708"/>
          <a:stretch/>
        </p:blipFill>
        <p:spPr>
          <a:xfrm>
            <a:off x="163772" y="3281237"/>
            <a:ext cx="1933924" cy="217506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199797" y="1392057"/>
            <a:ext cx="245660" cy="382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izquierda 6"/>
          <p:cNvSpPr/>
          <p:nvPr/>
        </p:nvSpPr>
        <p:spPr>
          <a:xfrm>
            <a:off x="5513697" y="224113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5786654" y="2131950"/>
            <a:ext cx="1284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check</a:t>
            </a:r>
            <a:r>
              <a:rPr lang="es-MX" sz="1400" dirty="0"/>
              <a:t> </a:t>
            </a:r>
            <a:r>
              <a:rPr lang="es-MX" sz="1400" dirty="0" err="1"/>
              <a:t>practice</a:t>
            </a:r>
            <a:r>
              <a:rPr lang="es-MX" sz="1400" dirty="0"/>
              <a:t> Speak2Me</a:t>
            </a:r>
          </a:p>
        </p:txBody>
      </p:sp>
      <p:sp>
        <p:nvSpPr>
          <p:cNvPr id="9" name="Flecha izquierda 8"/>
          <p:cNvSpPr/>
          <p:nvPr/>
        </p:nvSpPr>
        <p:spPr>
          <a:xfrm flipH="1">
            <a:off x="725607" y="1906442"/>
            <a:ext cx="379861" cy="3346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54592" y="2116786"/>
            <a:ext cx="1160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Select</a:t>
            </a:r>
            <a:r>
              <a:rPr lang="es-MX" sz="1400" dirty="0"/>
              <a:t> </a:t>
            </a:r>
            <a:r>
              <a:rPr lang="es-MX" sz="1400" dirty="0" err="1"/>
              <a:t>intermediate</a:t>
            </a:r>
            <a:r>
              <a:rPr lang="es-MX" sz="1400" dirty="0"/>
              <a:t> </a:t>
            </a:r>
            <a:r>
              <a:rPr lang="es-MX" sz="1400" dirty="0" err="1"/>
              <a:t>level</a:t>
            </a:r>
            <a:r>
              <a:rPr lang="es-MX" sz="1400" dirty="0"/>
              <a:t> and 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lesson</a:t>
            </a:r>
            <a:endParaRPr lang="es-MX" sz="1400" dirty="0"/>
          </a:p>
        </p:txBody>
      </p:sp>
      <p:sp>
        <p:nvSpPr>
          <p:cNvPr id="11" name="Flecha izquierda 10"/>
          <p:cNvSpPr/>
          <p:nvPr/>
        </p:nvSpPr>
        <p:spPr>
          <a:xfrm rot="5400000" flipH="1">
            <a:off x="1223383" y="3646351"/>
            <a:ext cx="379861" cy="15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izquierda 11"/>
          <p:cNvSpPr/>
          <p:nvPr/>
        </p:nvSpPr>
        <p:spPr>
          <a:xfrm rot="10800000" flipH="1">
            <a:off x="1842451" y="4211048"/>
            <a:ext cx="378081" cy="238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316991" y="5707319"/>
            <a:ext cx="6541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look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Imagen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96" y="6184144"/>
            <a:ext cx="4152597" cy="28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517175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544471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Speak2Me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218" y="573204"/>
            <a:ext cx="650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Student: </a:t>
            </a:r>
            <a:r>
              <a:rPr lang="es-MX" b="1" u="sng" dirty="0"/>
              <a:t>Caro Ortega Pérez </a:t>
            </a:r>
          </a:p>
          <a:p>
            <a:r>
              <a:rPr lang="es-MX" b="1" dirty="0"/>
              <a:t>Title of the pratice: </a:t>
            </a:r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“There was an earthquake this morning”</a:t>
            </a:r>
            <a:endParaRPr lang="es-MX" b="1" u="sng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3528D8-0835-6144-B5D0-F0ED9B599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2" y="5626264"/>
            <a:ext cx="6262080" cy="30256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CD55B77-697D-F144-A795-4732E0FDD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5" y="2110869"/>
            <a:ext cx="6181190" cy="323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9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517175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544471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Speak2Me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218" y="573204"/>
            <a:ext cx="650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Student: </a:t>
            </a:r>
            <a:r>
              <a:rPr lang="es-MX" b="1" u="sng" dirty="0"/>
              <a:t>Caro Ortega Pérez </a:t>
            </a:r>
          </a:p>
          <a:p>
            <a:r>
              <a:rPr lang="es-MX" b="1" dirty="0"/>
              <a:t>Title of the pratice: </a:t>
            </a:r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“There was an earthquake this morning”</a:t>
            </a:r>
            <a:endParaRPr lang="es-MX" b="1" u="sng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D621DDB-B0A5-6D4C-94B3-974238BA9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0" y="2070857"/>
            <a:ext cx="5504379" cy="33692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896E37-C634-8647-9A6F-16F8B24EB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4" y="5559373"/>
            <a:ext cx="6228391" cy="340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7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517175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544471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Speak2Me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218" y="573204"/>
            <a:ext cx="650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Student: </a:t>
            </a:r>
            <a:r>
              <a:rPr lang="es-MX" b="1" u="sng" dirty="0"/>
              <a:t>Caro Ortega Pérez </a:t>
            </a:r>
          </a:p>
          <a:p>
            <a:r>
              <a:rPr lang="es-MX" b="1" dirty="0"/>
              <a:t>Title of the pratice: </a:t>
            </a:r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“There was an earthquake this morning”</a:t>
            </a:r>
            <a:endParaRPr lang="es-MX" b="1" u="sng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9A10ECE-5193-4648-9360-136DD649C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" y="3398520"/>
            <a:ext cx="6251491" cy="334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25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1128</TotalTime>
  <Words>351</Words>
  <Application>Microsoft Macintosh PowerPoint</Application>
  <PresentationFormat>Carta (216 x 279 mm)</PresentationFormat>
  <Paragraphs>39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CARO ORTEGA PEREZ</cp:lastModifiedBy>
  <cp:revision>51</cp:revision>
  <dcterms:created xsi:type="dcterms:W3CDTF">2020-11-25T17:14:58Z</dcterms:created>
  <dcterms:modified xsi:type="dcterms:W3CDTF">2021-09-20T19:35:32Z</dcterms:modified>
</cp:coreProperties>
</file>