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68" r:id="rId4"/>
    <p:sldId id="269" r:id="rId5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2D9"/>
    <a:srgbClr val="34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96A799-BE2D-4633-8C54-C393E8A7257F}" v="5" dt="2021-09-27T16:33:17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20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Vázquez" userId="caabe091601f2a0d" providerId="LiveId" clId="{8096A799-BE2D-4633-8C54-C393E8A7257F}"/>
    <pc:docChg chg="custSel modSld">
      <pc:chgData name="Daniela Vázquez" userId="caabe091601f2a0d" providerId="LiveId" clId="{8096A799-BE2D-4633-8C54-C393E8A7257F}" dt="2021-09-27T16:33:22.767" v="7" actId="1076"/>
      <pc:docMkLst>
        <pc:docMk/>
      </pc:docMkLst>
      <pc:sldChg chg="addSp delSp modSp mod delAnim">
        <pc:chgData name="Daniela Vázquez" userId="caabe091601f2a0d" providerId="LiveId" clId="{8096A799-BE2D-4633-8C54-C393E8A7257F}" dt="2021-09-27T16:33:22.767" v="7" actId="1076"/>
        <pc:sldMkLst>
          <pc:docMk/>
          <pc:sldMk cId="1998991310" sldId="269"/>
        </pc:sldMkLst>
        <pc:spChg chg="add del">
          <ac:chgData name="Daniela Vázquez" userId="caabe091601f2a0d" providerId="LiveId" clId="{8096A799-BE2D-4633-8C54-C393E8A7257F}" dt="2021-09-27T16:33:17.624" v="4"/>
          <ac:spMkLst>
            <pc:docMk/>
            <pc:sldMk cId="1998991310" sldId="269"/>
            <ac:spMk id="5" creationId="{CDCC54CC-3787-4904-841B-845173B84EE8}"/>
          </ac:spMkLst>
        </pc:spChg>
        <pc:picChg chg="del">
          <ac:chgData name="Daniela Vázquez" userId="caabe091601f2a0d" providerId="LiveId" clId="{8096A799-BE2D-4633-8C54-C393E8A7257F}" dt="2021-09-27T16:33:14.218" v="0" actId="478"/>
          <ac:picMkLst>
            <pc:docMk/>
            <pc:sldMk cId="1998991310" sldId="269"/>
            <ac:picMk id="4" creationId="{27287493-73C1-4A28-9C61-7BBF63857B0A}"/>
          </ac:picMkLst>
        </pc:picChg>
        <pc:picChg chg="add mod">
          <ac:chgData name="Daniela Vázquez" userId="caabe091601f2a0d" providerId="LiveId" clId="{8096A799-BE2D-4633-8C54-C393E8A7257F}" dt="2021-09-27T16:33:22.767" v="7" actId="1076"/>
          <ac:picMkLst>
            <pc:docMk/>
            <pc:sldMk cId="1998991310" sldId="269"/>
            <ac:picMk id="8" creationId="{5FDBB480-7296-4060-943B-C1DF8939DE5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57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4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1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01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15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90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376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88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69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10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65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BCDA-0285-4F3A-9089-8913FB70B44D}" type="datetimeFigureOut">
              <a:rPr lang="es-MX" smtClean="0"/>
              <a:t>27/09/2021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6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Speaking</a:t>
            </a:r>
            <a:r>
              <a:rPr lang="es-MX" b="1" dirty="0"/>
              <a:t> </a:t>
            </a:r>
            <a:r>
              <a:rPr lang="es-MX" b="1" dirty="0" err="1"/>
              <a:t>task</a:t>
            </a:r>
            <a:r>
              <a:rPr lang="es-MX" b="1" dirty="0"/>
              <a:t> “ELL </a:t>
            </a:r>
            <a:r>
              <a:rPr lang="es-MX" b="1" dirty="0" err="1"/>
              <a:t>studio</a:t>
            </a:r>
            <a:r>
              <a:rPr lang="es-MX" b="1" dirty="0"/>
              <a:t>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Record,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“ELL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phrases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/>
          </a:p>
          <a:p>
            <a:pPr marL="273050"/>
            <a:r>
              <a:rPr lang="en-US" sz="1600" dirty="0"/>
              <a:t> </a:t>
            </a:r>
            <a:r>
              <a:rPr lang="en-US" sz="1600" b="1" dirty="0"/>
              <a:t>”</a:t>
            </a:r>
            <a:r>
              <a:rPr lang="es-MX" sz="1600" b="1" dirty="0"/>
              <a:t>TRAVEL THE PLANET”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 guide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05" t="10153" r="696" b="22845"/>
          <a:stretch/>
        </p:blipFill>
        <p:spPr>
          <a:xfrm>
            <a:off x="1542198" y="4351955"/>
            <a:ext cx="4957024" cy="259477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517411" y="4341849"/>
            <a:ext cx="259308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 izquierda 5"/>
          <p:cNvSpPr/>
          <p:nvPr/>
        </p:nvSpPr>
        <p:spPr>
          <a:xfrm>
            <a:off x="4135273" y="6250694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4517411" y="6046595"/>
            <a:ext cx="1981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check</a:t>
            </a:r>
            <a:r>
              <a:rPr lang="es-MX" sz="1400" dirty="0"/>
              <a:t> </a:t>
            </a:r>
            <a:r>
              <a:rPr lang="es-MX" sz="1400" dirty="0" err="1"/>
              <a:t>your</a:t>
            </a:r>
            <a:r>
              <a:rPr lang="es-MX" sz="1400" dirty="0"/>
              <a:t> </a:t>
            </a:r>
            <a:r>
              <a:rPr lang="es-MX" sz="1400" dirty="0" err="1"/>
              <a:t>speaking</a:t>
            </a:r>
            <a:r>
              <a:rPr lang="es-MX" sz="1400" dirty="0"/>
              <a:t> </a:t>
            </a:r>
            <a:r>
              <a:rPr lang="es-MX" sz="1400" dirty="0" err="1"/>
              <a:t>report</a:t>
            </a:r>
            <a:r>
              <a:rPr lang="es-MX" sz="1400" dirty="0"/>
              <a:t> in </a:t>
            </a:r>
            <a:r>
              <a:rPr lang="es-MX" sz="1400" dirty="0" err="1"/>
              <a:t>the</a:t>
            </a:r>
            <a:r>
              <a:rPr lang="es-MX" sz="1400" dirty="0"/>
              <a:t> “</a:t>
            </a:r>
            <a:r>
              <a:rPr lang="es-MX" sz="1400" dirty="0" err="1"/>
              <a:t>practice</a:t>
            </a:r>
            <a:r>
              <a:rPr lang="es-MX" sz="1400" dirty="0"/>
              <a:t> of Studio”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279" t="18478" r="14819" b="36905"/>
          <a:stretch/>
        </p:blipFill>
        <p:spPr>
          <a:xfrm>
            <a:off x="2275683" y="6857551"/>
            <a:ext cx="3432082" cy="1642973"/>
          </a:xfrm>
          <a:prstGeom prst="rect">
            <a:avLst/>
          </a:prstGeom>
        </p:spPr>
      </p:pic>
      <p:sp>
        <p:nvSpPr>
          <p:cNvPr id="9" name="Flecha izquierda 8"/>
          <p:cNvSpPr/>
          <p:nvPr/>
        </p:nvSpPr>
        <p:spPr>
          <a:xfrm flipH="1">
            <a:off x="1806489" y="7508556"/>
            <a:ext cx="422553" cy="352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293872" y="7857361"/>
            <a:ext cx="1981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Look </a:t>
            </a:r>
            <a:r>
              <a:rPr lang="es-MX" sz="1400" dirty="0" err="1"/>
              <a:t>for</a:t>
            </a:r>
            <a:r>
              <a:rPr lang="es-MX" sz="1400" dirty="0"/>
              <a:t> </a:t>
            </a:r>
            <a:r>
              <a:rPr lang="es-MX" sz="1400" dirty="0" err="1"/>
              <a:t>your</a:t>
            </a:r>
            <a:r>
              <a:rPr lang="es-MX" sz="1400" dirty="0"/>
              <a:t> </a:t>
            </a:r>
            <a:r>
              <a:rPr lang="es-MX" sz="1400" dirty="0" err="1"/>
              <a:t>practice</a:t>
            </a:r>
            <a:r>
              <a:rPr lang="es-MX" sz="1400" dirty="0"/>
              <a:t> and </a:t>
            </a:r>
            <a:r>
              <a:rPr lang="es-MX" sz="1400" dirty="0" err="1"/>
              <a:t>print</a:t>
            </a:r>
            <a:r>
              <a:rPr lang="es-MX" sz="1400" dirty="0"/>
              <a:t>  </a:t>
            </a:r>
            <a:r>
              <a:rPr lang="es-MX" sz="1400" dirty="0" err="1"/>
              <a:t>screen</a:t>
            </a:r>
            <a:endParaRPr lang="es-MX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25632" y="8570399"/>
            <a:ext cx="643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screenwith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paste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25632" y="4092085"/>
            <a:ext cx="62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(look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1318" t="16294" r="19834" b="8789"/>
          <a:stretch/>
        </p:blipFill>
        <p:spPr>
          <a:xfrm>
            <a:off x="3816335" y="1938657"/>
            <a:ext cx="1848840" cy="176524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56012" t="10426" r="184" b="67467"/>
          <a:stretch/>
        </p:blipFill>
        <p:spPr>
          <a:xfrm>
            <a:off x="339355" y="1883158"/>
            <a:ext cx="2934267" cy="1110634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1806488" y="1868995"/>
            <a:ext cx="259308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 izquierda 15"/>
          <p:cNvSpPr/>
          <p:nvPr/>
        </p:nvSpPr>
        <p:spPr>
          <a:xfrm>
            <a:off x="2261999" y="226059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2587830" y="2265397"/>
            <a:ext cx="109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 in “Studio”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513698" y="2589158"/>
            <a:ext cx="137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Select</a:t>
            </a:r>
            <a:r>
              <a:rPr lang="es-MX" sz="1200" dirty="0"/>
              <a:t>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level</a:t>
            </a:r>
            <a:r>
              <a:rPr lang="es-MX" sz="1200" dirty="0"/>
              <a:t> and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title</a:t>
            </a:r>
            <a:r>
              <a:rPr lang="es-MX" sz="1200" dirty="0"/>
              <a:t> of </a:t>
            </a:r>
            <a:r>
              <a:rPr lang="es-MX" sz="1200" dirty="0" err="1"/>
              <a:t>your</a:t>
            </a:r>
            <a:r>
              <a:rPr lang="es-MX" sz="1200" dirty="0"/>
              <a:t> </a:t>
            </a:r>
            <a:r>
              <a:rPr lang="es-MX" sz="1200" dirty="0" err="1"/>
              <a:t>practice</a:t>
            </a:r>
            <a:endParaRPr lang="es-MX" sz="1200" dirty="0"/>
          </a:p>
        </p:txBody>
      </p:sp>
      <p:sp>
        <p:nvSpPr>
          <p:cNvPr id="19" name="Flecha izquierda 18"/>
          <p:cNvSpPr/>
          <p:nvPr/>
        </p:nvSpPr>
        <p:spPr>
          <a:xfrm>
            <a:off x="5199799" y="2729364"/>
            <a:ext cx="465375" cy="2598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 izquierda 19"/>
          <p:cNvSpPr/>
          <p:nvPr/>
        </p:nvSpPr>
        <p:spPr>
          <a:xfrm>
            <a:off x="5665174" y="7679038"/>
            <a:ext cx="340702" cy="1783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/>
          <p:cNvSpPr txBox="1"/>
          <p:nvPr/>
        </p:nvSpPr>
        <p:spPr>
          <a:xfrm>
            <a:off x="5835526" y="7510649"/>
            <a:ext cx="1056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Display</a:t>
            </a:r>
            <a:r>
              <a:rPr lang="es-MX" sz="1400" dirty="0"/>
              <a:t> 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results</a:t>
            </a:r>
            <a:r>
              <a:rPr lang="es-MX" sz="1400" dirty="0"/>
              <a:t> of </a:t>
            </a:r>
            <a:r>
              <a:rPr lang="es-MX" sz="1400" dirty="0" err="1"/>
              <a:t>each</a:t>
            </a:r>
            <a:r>
              <a:rPr lang="es-MX" sz="1400" dirty="0"/>
              <a:t> </a:t>
            </a:r>
            <a:r>
              <a:rPr lang="es-MX" sz="1400" dirty="0" err="1"/>
              <a:t>phrase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45732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380703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407999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ELL Studio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218" y="483557"/>
            <a:ext cx="4249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Student</a:t>
            </a:r>
            <a:r>
              <a:rPr lang="es-MX" b="1" dirty="0"/>
              <a:t>: </a:t>
            </a:r>
            <a:r>
              <a:rPr lang="es-MX" u="sng" dirty="0"/>
              <a:t>Daniela Abigail Vázquez Esquivel </a:t>
            </a:r>
          </a:p>
          <a:p>
            <a:r>
              <a:rPr lang="es-MX" b="1" dirty="0" err="1"/>
              <a:t>Title</a:t>
            </a:r>
            <a:r>
              <a:rPr lang="es-MX" b="1" dirty="0"/>
              <a:t> of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pratice</a:t>
            </a:r>
            <a:r>
              <a:rPr lang="es-MX" b="1" dirty="0"/>
              <a:t>: </a:t>
            </a:r>
            <a:r>
              <a:rPr lang="en-US" sz="1800" dirty="0"/>
              <a:t> </a:t>
            </a:r>
            <a:r>
              <a:rPr lang="en-US" sz="1800" b="1" dirty="0"/>
              <a:t>”</a:t>
            </a:r>
            <a:r>
              <a:rPr lang="es-MX" sz="1800" b="1" dirty="0"/>
              <a:t>TRAVEL THE PLANET”</a:t>
            </a:r>
            <a:endParaRPr lang="es-MX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DCD2D7D-22C1-4239-AB6C-BE84C3B91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2454"/>
            <a:ext cx="2390215" cy="48409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09E1E8E-0832-4D1D-898A-61850A19E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215" y="1842453"/>
            <a:ext cx="2257425" cy="484094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59B3909-0B3F-4A10-BBD5-B9A4EC3FD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988" y="1975152"/>
            <a:ext cx="2238279" cy="470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53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Speaking</a:t>
            </a:r>
            <a:r>
              <a:rPr lang="es-MX" b="1" dirty="0"/>
              <a:t> </a:t>
            </a:r>
            <a:r>
              <a:rPr lang="es-MX" b="1" dirty="0" err="1"/>
              <a:t>task</a:t>
            </a:r>
            <a:r>
              <a:rPr lang="es-MX" b="1" dirty="0"/>
              <a:t> “Speak2Me”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in “Speak2Me”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124" t="10563" r="183" b="22708"/>
          <a:stretch/>
        </p:blipFill>
        <p:spPr>
          <a:xfrm>
            <a:off x="191072" y="1465494"/>
            <a:ext cx="6455391" cy="33761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075" t="17659" r="63023" b="44708"/>
          <a:stretch/>
        </p:blipFill>
        <p:spPr>
          <a:xfrm>
            <a:off x="163772" y="3281237"/>
            <a:ext cx="1933924" cy="217506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199797" y="1392057"/>
            <a:ext cx="245660" cy="382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izquierda 6"/>
          <p:cNvSpPr/>
          <p:nvPr/>
        </p:nvSpPr>
        <p:spPr>
          <a:xfrm>
            <a:off x="5513697" y="224113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5786654" y="2131950"/>
            <a:ext cx="1284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check</a:t>
            </a:r>
            <a:r>
              <a:rPr lang="es-MX" sz="1400" dirty="0"/>
              <a:t> </a:t>
            </a:r>
            <a:r>
              <a:rPr lang="es-MX" sz="1400" dirty="0" err="1"/>
              <a:t>practice</a:t>
            </a:r>
            <a:r>
              <a:rPr lang="es-MX" sz="1400" dirty="0"/>
              <a:t> Speak2Me</a:t>
            </a:r>
          </a:p>
        </p:txBody>
      </p:sp>
      <p:sp>
        <p:nvSpPr>
          <p:cNvPr id="9" name="Flecha izquierda 8"/>
          <p:cNvSpPr/>
          <p:nvPr/>
        </p:nvSpPr>
        <p:spPr>
          <a:xfrm flipH="1">
            <a:off x="725607" y="1906442"/>
            <a:ext cx="379861" cy="3346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54592" y="2116786"/>
            <a:ext cx="1160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Select</a:t>
            </a:r>
            <a:r>
              <a:rPr lang="es-MX" sz="1400" dirty="0"/>
              <a:t> </a:t>
            </a:r>
            <a:r>
              <a:rPr lang="es-MX" sz="1400" dirty="0" err="1"/>
              <a:t>intermediate</a:t>
            </a:r>
            <a:r>
              <a:rPr lang="es-MX" sz="1400" dirty="0"/>
              <a:t> </a:t>
            </a:r>
            <a:r>
              <a:rPr lang="es-MX" sz="1400" dirty="0" err="1"/>
              <a:t>level</a:t>
            </a:r>
            <a:r>
              <a:rPr lang="es-MX" sz="1400" dirty="0"/>
              <a:t> and 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lesson</a:t>
            </a:r>
            <a:endParaRPr lang="es-MX" sz="1400" dirty="0"/>
          </a:p>
        </p:txBody>
      </p:sp>
      <p:sp>
        <p:nvSpPr>
          <p:cNvPr id="11" name="Flecha izquierda 10"/>
          <p:cNvSpPr/>
          <p:nvPr/>
        </p:nvSpPr>
        <p:spPr>
          <a:xfrm rot="5400000" flipH="1">
            <a:off x="1223383" y="3646351"/>
            <a:ext cx="379861" cy="15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izquierda 11"/>
          <p:cNvSpPr/>
          <p:nvPr/>
        </p:nvSpPr>
        <p:spPr>
          <a:xfrm rot="10800000" flipH="1">
            <a:off x="1842451" y="4211048"/>
            <a:ext cx="378081" cy="238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316991" y="5707319"/>
            <a:ext cx="6541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look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Imagen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96" y="6184144"/>
            <a:ext cx="4152597" cy="28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517175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544471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Speak2Me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218" y="573204"/>
            <a:ext cx="6148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Student</a:t>
            </a:r>
            <a:r>
              <a:rPr lang="es-MX" b="1" dirty="0"/>
              <a:t>: </a:t>
            </a:r>
            <a:r>
              <a:rPr lang="es-MX" u="sng" dirty="0"/>
              <a:t>Daniela Abigail Vázquez Esquivel  </a:t>
            </a:r>
          </a:p>
          <a:p>
            <a:r>
              <a:rPr lang="es-MX" b="1" dirty="0" err="1"/>
              <a:t>Title</a:t>
            </a:r>
            <a:r>
              <a:rPr lang="es-MX" b="1" dirty="0"/>
              <a:t> of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pratice</a:t>
            </a:r>
            <a:r>
              <a:rPr lang="es-MX" b="1" dirty="0"/>
              <a:t>: </a:t>
            </a:r>
            <a:r>
              <a:rPr lang="es-MX" sz="1800" u="sng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1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1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es-MX" sz="1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u="sng" dirty="0" err="1"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r>
              <a:rPr lang="es-MX" sz="1800" u="sng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u="sng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DBB480-7296-4060-943B-C1DF8939D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599" y="2207961"/>
            <a:ext cx="3050801" cy="617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91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1102</TotalTime>
  <Words>237</Words>
  <Application>Microsoft Office PowerPoint</Application>
  <PresentationFormat>Carta (216 x 279 mm)</PresentationFormat>
  <Paragraphs>23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Daniela Vázquez</cp:lastModifiedBy>
  <cp:revision>51</cp:revision>
  <dcterms:created xsi:type="dcterms:W3CDTF">2020-11-25T17:14:58Z</dcterms:created>
  <dcterms:modified xsi:type="dcterms:W3CDTF">2021-09-27T16:33:26Z</dcterms:modified>
</cp:coreProperties>
</file>