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8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393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María Fernanda Barrón López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b="1" dirty="0" err="1"/>
              <a:t>Travel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planet</a:t>
            </a:r>
            <a:endParaRPr lang="es-MX" b="1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44BFF02-6CB8-4410-A42D-109E376E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96" y="2561826"/>
            <a:ext cx="3146208" cy="55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573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María Fernanda Barrón López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was</a:t>
            </a:r>
            <a:r>
              <a:rPr lang="es-MX" b="1" dirty="0"/>
              <a:t> </a:t>
            </a:r>
            <a:r>
              <a:rPr lang="es-MX" b="1" dirty="0" err="1"/>
              <a:t>an</a:t>
            </a:r>
            <a:r>
              <a:rPr lang="es-MX" b="1" dirty="0"/>
              <a:t> </a:t>
            </a:r>
            <a:r>
              <a:rPr lang="es-MX" b="1" dirty="0" err="1"/>
              <a:t>earthquake</a:t>
            </a:r>
            <a:r>
              <a:rPr lang="es-MX" b="1" dirty="0"/>
              <a:t> </a:t>
            </a:r>
            <a:r>
              <a:rPr lang="es-MX" b="1" dirty="0" err="1"/>
              <a:t>this</a:t>
            </a:r>
            <a:r>
              <a:rPr lang="es-MX" b="1" dirty="0"/>
              <a:t> </a:t>
            </a:r>
            <a:r>
              <a:rPr lang="es-MX" b="1" dirty="0" err="1"/>
              <a:t>morning</a:t>
            </a:r>
            <a:endParaRPr lang="es-MX" b="1" dirty="0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8F46B47-C9D8-4A78-BDCA-946C80650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46" y="2284684"/>
            <a:ext cx="3534171" cy="62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233</Words>
  <Application>Microsoft Office PowerPoint</Application>
  <PresentationFormat>Carta (216 x 279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Mafer Barrón</cp:lastModifiedBy>
  <cp:revision>51</cp:revision>
  <dcterms:created xsi:type="dcterms:W3CDTF">2020-11-25T17:14:58Z</dcterms:created>
  <dcterms:modified xsi:type="dcterms:W3CDTF">2021-09-29T14:50:49Z</dcterms:modified>
</cp:coreProperties>
</file>