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9" r:id="rId3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2D9"/>
    <a:srgbClr val="34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19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57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4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1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01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15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90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376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88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69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10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65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6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53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Speaking</a:t>
            </a:r>
            <a:r>
              <a:rPr lang="es-MX" b="1" dirty="0" smtClean="0"/>
              <a:t> </a:t>
            </a:r>
            <a:r>
              <a:rPr lang="es-MX" b="1" dirty="0" err="1" smtClean="0"/>
              <a:t>task</a:t>
            </a:r>
            <a:r>
              <a:rPr lang="es-MX" b="1" dirty="0" smtClean="0"/>
              <a:t> “Speak2Me”</a:t>
            </a:r>
            <a:endParaRPr lang="es-MX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in “Speak2Me”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124" t="10563" r="183" b="22708"/>
          <a:stretch/>
        </p:blipFill>
        <p:spPr>
          <a:xfrm>
            <a:off x="191072" y="1465494"/>
            <a:ext cx="6455391" cy="33761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075" t="17659" r="63023" b="44708"/>
          <a:stretch/>
        </p:blipFill>
        <p:spPr>
          <a:xfrm>
            <a:off x="163772" y="3281237"/>
            <a:ext cx="1933924" cy="217506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199797" y="1392057"/>
            <a:ext cx="245660" cy="382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izquierda 6"/>
          <p:cNvSpPr/>
          <p:nvPr/>
        </p:nvSpPr>
        <p:spPr>
          <a:xfrm>
            <a:off x="5513697" y="224113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5786654" y="2131950"/>
            <a:ext cx="1284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Click</a:t>
            </a:r>
            <a:r>
              <a:rPr lang="es-MX" sz="1400" dirty="0" smtClean="0"/>
              <a:t> </a:t>
            </a:r>
            <a:r>
              <a:rPr lang="es-MX" sz="1400" dirty="0" err="1" smtClean="0"/>
              <a:t>here</a:t>
            </a:r>
            <a:r>
              <a:rPr lang="es-MX" sz="1400" dirty="0" smtClean="0"/>
              <a:t> </a:t>
            </a:r>
            <a:r>
              <a:rPr lang="es-MX" sz="1400" dirty="0" err="1" smtClean="0"/>
              <a:t>to</a:t>
            </a:r>
            <a:r>
              <a:rPr lang="es-MX" sz="1400" dirty="0" smtClean="0"/>
              <a:t> </a:t>
            </a:r>
            <a:r>
              <a:rPr lang="es-MX" sz="1400" dirty="0" err="1" smtClean="0"/>
              <a:t>check</a:t>
            </a:r>
            <a:r>
              <a:rPr lang="es-MX" sz="1400" dirty="0" smtClean="0"/>
              <a:t> </a:t>
            </a:r>
            <a:r>
              <a:rPr lang="es-MX" sz="1400" dirty="0" err="1" smtClean="0"/>
              <a:t>practice</a:t>
            </a:r>
            <a:r>
              <a:rPr lang="es-MX" sz="1400" dirty="0" smtClean="0"/>
              <a:t> Speak2Me</a:t>
            </a:r>
            <a:endParaRPr lang="es-MX" sz="1400" dirty="0"/>
          </a:p>
        </p:txBody>
      </p:sp>
      <p:sp>
        <p:nvSpPr>
          <p:cNvPr id="9" name="Flecha izquierda 8"/>
          <p:cNvSpPr/>
          <p:nvPr/>
        </p:nvSpPr>
        <p:spPr>
          <a:xfrm flipH="1">
            <a:off x="725607" y="1906442"/>
            <a:ext cx="379861" cy="3346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54592" y="2116786"/>
            <a:ext cx="1160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Select</a:t>
            </a:r>
            <a:r>
              <a:rPr lang="es-MX" sz="1400" dirty="0" smtClean="0"/>
              <a:t> </a:t>
            </a:r>
            <a:r>
              <a:rPr lang="es-MX" sz="1400" dirty="0" err="1" smtClean="0"/>
              <a:t>intermediate</a:t>
            </a:r>
            <a:r>
              <a:rPr lang="es-MX" sz="1400" dirty="0" smtClean="0"/>
              <a:t> </a:t>
            </a:r>
            <a:r>
              <a:rPr lang="es-MX" sz="1400" dirty="0" err="1" smtClean="0"/>
              <a:t>level</a:t>
            </a:r>
            <a:r>
              <a:rPr lang="es-MX" sz="1400" dirty="0" smtClean="0"/>
              <a:t> and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 smtClean="0"/>
              <a:t>lesson</a:t>
            </a:r>
            <a:endParaRPr lang="es-MX" sz="1400" dirty="0"/>
          </a:p>
        </p:txBody>
      </p:sp>
      <p:sp>
        <p:nvSpPr>
          <p:cNvPr id="11" name="Flecha izquierda 10"/>
          <p:cNvSpPr/>
          <p:nvPr/>
        </p:nvSpPr>
        <p:spPr>
          <a:xfrm rot="5400000" flipH="1">
            <a:off x="1223383" y="3646351"/>
            <a:ext cx="379861" cy="15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izquierda 11"/>
          <p:cNvSpPr/>
          <p:nvPr/>
        </p:nvSpPr>
        <p:spPr>
          <a:xfrm rot="10800000" flipH="1">
            <a:off x="1842451" y="4211048"/>
            <a:ext cx="378081" cy="238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316991" y="5707319"/>
            <a:ext cx="6541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look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Imagen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96" y="6184144"/>
            <a:ext cx="4152597" cy="28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517175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544471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Speak2Me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218" y="573204"/>
            <a:ext cx="6276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Student</a:t>
            </a:r>
            <a:r>
              <a:rPr lang="es-MX" b="1" dirty="0" smtClean="0"/>
              <a:t>: María Fernanda Dávila Bustos </a:t>
            </a:r>
            <a:endParaRPr lang="es-MX" b="1" dirty="0" smtClean="0"/>
          </a:p>
          <a:p>
            <a:r>
              <a:rPr lang="es-MX" b="1" dirty="0" err="1" smtClean="0"/>
              <a:t>Title</a:t>
            </a:r>
            <a:r>
              <a:rPr lang="es-MX" b="1" dirty="0" smtClean="0"/>
              <a:t> of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pratice</a:t>
            </a:r>
            <a:r>
              <a:rPr lang="es-MX" b="1" dirty="0" smtClean="0"/>
              <a:t>: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endParaRPr lang="es-MX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28" y="2207961"/>
            <a:ext cx="3278051" cy="71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91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1073</TotalTime>
  <Words>92</Words>
  <Application>Microsoft Office PowerPoint</Application>
  <PresentationFormat>Carta (216 x 279 mm)</PresentationFormat>
  <Paragraphs>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AGUIRRE</cp:lastModifiedBy>
  <cp:revision>52</cp:revision>
  <dcterms:created xsi:type="dcterms:W3CDTF">2020-11-25T17:14:58Z</dcterms:created>
  <dcterms:modified xsi:type="dcterms:W3CDTF">2021-09-28T01:42:38Z</dcterms:modified>
</cp:coreProperties>
</file>