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:__________________________________________________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:_________</a:t>
            </a:r>
            <a:r>
              <a:rPr lang="es-MX" b="1" u="sng" dirty="0"/>
              <a:t>Ana Cecilia Villanueva García</a:t>
            </a:r>
            <a:r>
              <a:rPr lang="es-MX" b="1" dirty="0"/>
              <a:t>____________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__________________________________________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4511F3-F75B-49CF-A817-EAB693453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595"/>
            <a:ext cx="6858000" cy="32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221</Words>
  <Application>Microsoft Office PowerPoint</Application>
  <PresentationFormat>Carta (216 x 279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ANA CECILIA VILLANUEVA GARCIA</cp:lastModifiedBy>
  <cp:revision>51</cp:revision>
  <dcterms:created xsi:type="dcterms:W3CDTF">2020-11-25T17:14:58Z</dcterms:created>
  <dcterms:modified xsi:type="dcterms:W3CDTF">2021-09-27T16:53:08Z</dcterms:modified>
</cp:coreProperties>
</file>