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28/09/2021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447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Susana Abigail Rosas López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b="1" dirty="0" err="1"/>
              <a:t>There</a:t>
            </a:r>
            <a:r>
              <a:rPr lang="es-MX" b="1" dirty="0"/>
              <a:t> </a:t>
            </a:r>
            <a:r>
              <a:rPr lang="es-MX" b="1" dirty="0" err="1"/>
              <a:t>was</a:t>
            </a:r>
            <a:r>
              <a:rPr lang="es-MX" b="1" dirty="0"/>
              <a:t> </a:t>
            </a:r>
            <a:r>
              <a:rPr lang="es-MX" b="1" dirty="0" err="1"/>
              <a:t>an</a:t>
            </a:r>
            <a:r>
              <a:rPr lang="es-MX" b="1" dirty="0"/>
              <a:t> </a:t>
            </a:r>
            <a:r>
              <a:rPr lang="es-MX" b="1" dirty="0" err="1"/>
              <a:t>earthquake</a:t>
            </a:r>
            <a:endParaRPr lang="es-MX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5DB91F-6B29-4370-8064-DD9E6B45D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0" r="9129"/>
          <a:stretch/>
        </p:blipFill>
        <p:spPr>
          <a:xfrm>
            <a:off x="318882" y="2643187"/>
            <a:ext cx="6342018" cy="41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90</Words>
  <Application>Microsoft Office PowerPoint</Application>
  <PresentationFormat>Carta (216 x 279 mm)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Arturo Rosas</cp:lastModifiedBy>
  <cp:revision>51</cp:revision>
  <dcterms:created xsi:type="dcterms:W3CDTF">2020-11-25T17:14:58Z</dcterms:created>
  <dcterms:modified xsi:type="dcterms:W3CDTF">2021-09-29T00:32:22Z</dcterms:modified>
</cp:coreProperties>
</file>