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407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Ángela Daniela Sánchez Gómez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b="1" dirty="0" err="1"/>
              <a:t>Travel</a:t>
            </a:r>
            <a:r>
              <a:rPr lang="es-MX" b="1" dirty="0"/>
              <a:t> de </a:t>
            </a:r>
            <a:r>
              <a:rPr lang="es-MX" b="1" dirty="0" err="1"/>
              <a:t>Planet</a:t>
            </a:r>
            <a:endParaRPr lang="es-MX" b="1" dirty="0"/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977E8E2-EE32-4664-BA5E-F16234270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90" y="3578537"/>
            <a:ext cx="2349177" cy="5220393"/>
          </a:xfrm>
          <a:prstGeom prst="rect">
            <a:avLst/>
          </a:prstGeom>
        </p:spPr>
      </p:pic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7FEE017-688B-4FCD-A6A7-A915FB1FA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79" y="2155212"/>
            <a:ext cx="2555268" cy="5678372"/>
          </a:xfrm>
          <a:prstGeom prst="rect">
            <a:avLst/>
          </a:prstGeom>
        </p:spPr>
      </p:pic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D20830D-D627-49D5-B954-3F25556C4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" y="2026773"/>
            <a:ext cx="2762071" cy="61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5608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Ángela Daniela Sánchez Gómez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was</a:t>
            </a:r>
            <a:r>
              <a:rPr lang="es-MX" b="1" dirty="0"/>
              <a:t> a </a:t>
            </a:r>
            <a:r>
              <a:rPr lang="es-MX" b="1" dirty="0" err="1"/>
              <a:t>earthquake</a:t>
            </a:r>
            <a:r>
              <a:rPr lang="es-MX" b="1" dirty="0"/>
              <a:t> </a:t>
            </a:r>
            <a:r>
              <a:rPr lang="es-MX" b="1" dirty="0" err="1"/>
              <a:t>this</a:t>
            </a:r>
            <a:r>
              <a:rPr lang="es-MX" b="1" dirty="0"/>
              <a:t> </a:t>
            </a:r>
            <a:r>
              <a:rPr lang="es-MX" b="1" dirty="0" err="1"/>
              <a:t>morning</a:t>
            </a:r>
            <a:endParaRPr lang="es-MX" b="1" dirty="0"/>
          </a:p>
        </p:txBody>
      </p:sp>
      <p:pic>
        <p:nvPicPr>
          <p:cNvPr id="5" name="Imagen 4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69F66418-3F84-431A-AF34-2B57CE0B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71" y="2124364"/>
            <a:ext cx="3158836" cy="7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233</Words>
  <Application>Microsoft Office PowerPoint</Application>
  <PresentationFormat>Carta (216 x 279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ANGELA DANIELA SANCHEZ GOMEZ</cp:lastModifiedBy>
  <cp:revision>51</cp:revision>
  <dcterms:created xsi:type="dcterms:W3CDTF">2020-11-25T17:14:58Z</dcterms:created>
  <dcterms:modified xsi:type="dcterms:W3CDTF">2021-09-27T18:05:51Z</dcterms:modified>
</cp:coreProperties>
</file>