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50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Gabriela Ximena Rosas López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1B0FF2-3752-4FCD-BA21-6577393A1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76" t="25828" r="7462" b="8498"/>
          <a:stretch/>
        </p:blipFill>
        <p:spPr>
          <a:xfrm>
            <a:off x="629650" y="2567354"/>
            <a:ext cx="5716561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1076</TotalTime>
  <Words>94</Words>
  <Application>Microsoft Office PowerPoint</Application>
  <PresentationFormat>Carta (216 x 279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Arturo Rosas</cp:lastModifiedBy>
  <cp:revision>52</cp:revision>
  <dcterms:created xsi:type="dcterms:W3CDTF">2020-11-25T17:14:58Z</dcterms:created>
  <dcterms:modified xsi:type="dcterms:W3CDTF">2021-09-28T23:06:08Z</dcterms:modified>
</cp:coreProperties>
</file>