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70" r:id="rId4"/>
    <p:sldId id="268" r:id="rId5"/>
    <p:sldId id="269" r:id="rId6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Speaking</a:t>
            </a:r>
            <a:r>
              <a:rPr lang="es-MX" b="1" dirty="0" smtClean="0"/>
              <a:t> </a:t>
            </a:r>
            <a:r>
              <a:rPr lang="es-MX" b="1" dirty="0" err="1" smtClean="0"/>
              <a:t>task</a:t>
            </a:r>
            <a:r>
              <a:rPr lang="es-MX" b="1" dirty="0" smtClean="0"/>
              <a:t> “ELL </a:t>
            </a:r>
            <a:r>
              <a:rPr lang="es-MX" b="1" dirty="0" err="1" smtClean="0"/>
              <a:t>studio</a:t>
            </a:r>
            <a:r>
              <a:rPr lang="es-MX" b="1" dirty="0" smtClean="0"/>
              <a:t>”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 smtClean="0"/>
              <a:t>”</a:t>
            </a:r>
            <a:r>
              <a:rPr lang="es-MX" sz="1600" b="1" dirty="0" smtClean="0"/>
              <a:t>TRAVEL THE PLANET”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check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</a:t>
            </a:r>
            <a:r>
              <a:rPr lang="es-MX" sz="1400" dirty="0" err="1" smtClean="0"/>
              <a:t>speaking</a:t>
            </a:r>
            <a:r>
              <a:rPr lang="es-MX" sz="1400" dirty="0" smtClean="0"/>
              <a:t> </a:t>
            </a:r>
            <a:r>
              <a:rPr lang="es-MX" sz="1400" dirty="0" err="1" smtClean="0"/>
              <a:t>report</a:t>
            </a:r>
            <a:r>
              <a:rPr lang="es-MX" sz="1400" dirty="0" smtClean="0"/>
              <a:t> in </a:t>
            </a:r>
            <a:r>
              <a:rPr lang="es-MX" sz="1400" dirty="0" err="1" smtClean="0"/>
              <a:t>the</a:t>
            </a:r>
            <a:r>
              <a:rPr lang="es-MX" sz="1400" dirty="0" smtClean="0"/>
              <a:t> “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of Studio”</a:t>
            </a:r>
            <a:endParaRPr lang="es-MX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Look </a:t>
            </a:r>
            <a:r>
              <a:rPr lang="es-MX" sz="1400" dirty="0" err="1" smtClean="0"/>
              <a:t>for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and </a:t>
            </a:r>
            <a:r>
              <a:rPr lang="es-MX" sz="1400" dirty="0" err="1" smtClean="0"/>
              <a:t>print</a:t>
            </a:r>
            <a:r>
              <a:rPr lang="es-MX" sz="1400" dirty="0" smtClean="0"/>
              <a:t>  </a:t>
            </a:r>
            <a:r>
              <a:rPr lang="es-MX" sz="1400" dirty="0" err="1" smtClean="0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 in “Studio”</a:t>
            </a:r>
            <a:endParaRPr lang="es-MX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 smtClean="0"/>
              <a:t>Select</a:t>
            </a:r>
            <a:r>
              <a:rPr lang="es-MX" sz="1200" dirty="0" smtClean="0"/>
              <a:t>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level</a:t>
            </a:r>
            <a:r>
              <a:rPr lang="es-MX" sz="1200" dirty="0" smtClean="0"/>
              <a:t> and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title</a:t>
            </a:r>
            <a:r>
              <a:rPr lang="es-MX" sz="1200" dirty="0" smtClean="0"/>
              <a:t> of </a:t>
            </a:r>
            <a:r>
              <a:rPr lang="es-MX" sz="1200" dirty="0" err="1" smtClean="0"/>
              <a:t>your</a:t>
            </a:r>
            <a:r>
              <a:rPr lang="es-MX" sz="1200" dirty="0" smtClean="0"/>
              <a:t> </a:t>
            </a:r>
            <a:r>
              <a:rPr lang="es-MX" sz="1200" dirty="0" err="1" smtClean="0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Display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results</a:t>
            </a:r>
            <a:r>
              <a:rPr lang="es-MX" sz="1400" dirty="0" smtClean="0"/>
              <a:t> of </a:t>
            </a:r>
            <a:r>
              <a:rPr lang="es-MX" sz="1400" dirty="0" err="1" smtClean="0"/>
              <a:t>each</a:t>
            </a:r>
            <a:r>
              <a:rPr lang="es-MX" sz="1400" dirty="0" smtClean="0"/>
              <a:t> </a:t>
            </a:r>
            <a:r>
              <a:rPr lang="es-MX" sz="1400" dirty="0" err="1" smtClean="0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3991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Student</a:t>
            </a:r>
            <a:r>
              <a:rPr lang="es-MX" b="1" dirty="0" smtClean="0"/>
              <a:t>: Yumiko Ramírez Medina </a:t>
            </a:r>
            <a:endParaRPr lang="es-MX" b="1" dirty="0" smtClean="0"/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:</a:t>
            </a:r>
            <a:r>
              <a:rPr lang="es-MX" b="1" dirty="0"/>
              <a:t> TRAVEL THE PLANET</a:t>
            </a:r>
            <a:endParaRPr lang="es-MX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5" y="1976326"/>
            <a:ext cx="2918308" cy="5836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73" y="2366298"/>
            <a:ext cx="3183427" cy="63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Student</a:t>
            </a:r>
            <a:r>
              <a:rPr lang="es-MX" b="1" dirty="0" smtClean="0"/>
              <a:t>:__________________________________________________ </a:t>
            </a:r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__________________________________________</a:t>
            </a:r>
            <a:endParaRPr lang="es-MX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45" y="1935017"/>
            <a:ext cx="3423037" cy="68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7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Speaking</a:t>
            </a:r>
            <a:r>
              <a:rPr lang="es-MX" b="1" dirty="0" smtClean="0"/>
              <a:t> </a:t>
            </a:r>
            <a:r>
              <a:rPr lang="es-MX" b="1" dirty="0" err="1" smtClean="0"/>
              <a:t>task</a:t>
            </a:r>
            <a:r>
              <a:rPr lang="es-MX" b="1" dirty="0" smtClean="0"/>
              <a:t> “Speak2Me”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in “Speak2Me”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check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Speak2Me</a:t>
            </a:r>
            <a:endParaRPr lang="es-MX" sz="1400" dirty="0"/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Select</a:t>
            </a:r>
            <a:r>
              <a:rPr lang="es-MX" sz="1400" dirty="0" smtClean="0"/>
              <a:t> </a:t>
            </a:r>
            <a:r>
              <a:rPr lang="es-MX" sz="1400" dirty="0" err="1" smtClean="0"/>
              <a:t>intermediate</a:t>
            </a:r>
            <a:r>
              <a:rPr lang="es-MX" sz="1400" dirty="0" smtClean="0"/>
              <a:t> </a:t>
            </a:r>
            <a:r>
              <a:rPr lang="es-MX" sz="1400" dirty="0" err="1" smtClean="0"/>
              <a:t>level</a:t>
            </a:r>
            <a:r>
              <a:rPr lang="es-MX" sz="1400" dirty="0" smtClean="0"/>
              <a:t> and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276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 smtClean="0"/>
              <a:t>: Yumiko </a:t>
            </a:r>
            <a:r>
              <a:rPr lang="es-MX" b="1" dirty="0"/>
              <a:t>Ramírez Medina </a:t>
            </a:r>
            <a:r>
              <a:rPr lang="es-MX" b="1" dirty="0" smtClean="0"/>
              <a:t> </a:t>
            </a:r>
            <a:endParaRPr lang="es-MX" b="1" dirty="0" smtClean="0"/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: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3" y="1951630"/>
            <a:ext cx="3468020" cy="69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235</Words>
  <Application>Microsoft Office PowerPoint</Application>
  <PresentationFormat>Carta (216 x 279 mm)</PresentationFormat>
  <Paragraphs>27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Yumiko Ramírez Medina</cp:lastModifiedBy>
  <cp:revision>51</cp:revision>
  <dcterms:created xsi:type="dcterms:W3CDTF">2020-11-25T17:14:58Z</dcterms:created>
  <dcterms:modified xsi:type="dcterms:W3CDTF">2021-09-29T22:54:32Z</dcterms:modified>
</cp:coreProperties>
</file>