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0" r:id="rId4"/>
    <p:sldId id="271" r:id="rId5"/>
    <p:sldId id="268" r:id="rId6"/>
    <p:sldId id="269" r:id="rId7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1A650-8469-40E8-BECE-15DAD70CE0E7}" v="23" dt="2021-09-25T02:23:43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7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Lucio" userId="bef88c4465cd72d3" providerId="LiveId" clId="{2E01A650-8469-40E8-BECE-15DAD70CE0E7}"/>
    <pc:docChg chg="custSel addSld modSld">
      <pc:chgData name="Valeria Lucio" userId="bef88c4465cd72d3" providerId="LiveId" clId="{2E01A650-8469-40E8-BECE-15DAD70CE0E7}" dt="2021-09-25T02:24:10.240" v="321" actId="404"/>
      <pc:docMkLst>
        <pc:docMk/>
      </pc:docMkLst>
      <pc:sldChg chg="addSp modSp mod">
        <pc:chgData name="Valeria Lucio" userId="bef88c4465cd72d3" providerId="LiveId" clId="{2E01A650-8469-40E8-BECE-15DAD70CE0E7}" dt="2021-09-25T01:39:34.177" v="86" actId="14100"/>
        <pc:sldMkLst>
          <pc:docMk/>
          <pc:sldMk cId="463140388" sldId="267"/>
        </pc:sldMkLst>
        <pc:spChg chg="mod">
          <ac:chgData name="Valeria Lucio" userId="bef88c4465cd72d3" providerId="LiveId" clId="{2E01A650-8469-40E8-BECE-15DAD70CE0E7}" dt="2021-09-25T01:34:45.420" v="33" actId="20577"/>
          <ac:spMkLst>
            <pc:docMk/>
            <pc:sldMk cId="463140388" sldId="267"/>
            <ac:spMk id="5" creationId="{00000000-0000-0000-0000-000000000000}"/>
          </ac:spMkLst>
        </pc:spChg>
        <pc:picChg chg="add mod modCrop">
          <ac:chgData name="Valeria Lucio" userId="bef88c4465cd72d3" providerId="LiveId" clId="{2E01A650-8469-40E8-BECE-15DAD70CE0E7}" dt="2021-09-25T01:35:44.501" v="49" actId="1076"/>
          <ac:picMkLst>
            <pc:docMk/>
            <pc:sldMk cId="463140388" sldId="267"/>
            <ac:picMk id="7" creationId="{94CDE20F-61AE-41A7-A80F-1445E50054E1}"/>
          </ac:picMkLst>
        </pc:picChg>
        <pc:picChg chg="add mod modCrop">
          <ac:chgData name="Valeria Lucio" userId="bef88c4465cd72d3" providerId="LiveId" clId="{2E01A650-8469-40E8-BECE-15DAD70CE0E7}" dt="2021-09-25T01:35:46.868" v="50" actId="14100"/>
          <ac:picMkLst>
            <pc:docMk/>
            <pc:sldMk cId="463140388" sldId="267"/>
            <ac:picMk id="9" creationId="{E1E19214-81B3-4F10-ADC1-0AF20BB419B7}"/>
          </ac:picMkLst>
        </pc:picChg>
        <pc:picChg chg="add mod modCrop">
          <ac:chgData name="Valeria Lucio" userId="bef88c4465cd72d3" providerId="LiveId" clId="{2E01A650-8469-40E8-BECE-15DAD70CE0E7}" dt="2021-09-25T01:36:11.631" v="62" actId="14100"/>
          <ac:picMkLst>
            <pc:docMk/>
            <pc:sldMk cId="463140388" sldId="267"/>
            <ac:picMk id="11" creationId="{F3C94BA3-7959-41F2-904B-3AAD8F5EFC00}"/>
          </ac:picMkLst>
        </pc:picChg>
        <pc:picChg chg="add mod modCrop">
          <ac:chgData name="Valeria Lucio" userId="bef88c4465cd72d3" providerId="LiveId" clId="{2E01A650-8469-40E8-BECE-15DAD70CE0E7}" dt="2021-09-25T01:38:49.605" v="69" actId="1076"/>
          <ac:picMkLst>
            <pc:docMk/>
            <pc:sldMk cId="463140388" sldId="267"/>
            <ac:picMk id="13" creationId="{85ED286F-7FD2-49C6-A121-B9E0DA90C387}"/>
          </ac:picMkLst>
        </pc:picChg>
        <pc:picChg chg="add mod modCrop">
          <ac:chgData name="Valeria Lucio" userId="bef88c4465cd72d3" providerId="LiveId" clId="{2E01A650-8469-40E8-BECE-15DAD70CE0E7}" dt="2021-09-25T01:39:20.443" v="80" actId="14100"/>
          <ac:picMkLst>
            <pc:docMk/>
            <pc:sldMk cId="463140388" sldId="267"/>
            <ac:picMk id="15" creationId="{93E1AA8B-076E-42A6-B065-3CC4B546EA92}"/>
          </ac:picMkLst>
        </pc:picChg>
        <pc:picChg chg="add mod">
          <ac:chgData name="Valeria Lucio" userId="bef88c4465cd72d3" providerId="LiveId" clId="{2E01A650-8469-40E8-BECE-15DAD70CE0E7}" dt="2021-09-25T01:39:34.177" v="86" actId="14100"/>
          <ac:picMkLst>
            <pc:docMk/>
            <pc:sldMk cId="463140388" sldId="267"/>
            <ac:picMk id="17" creationId="{EFFE521D-CD69-47AC-841A-4079AFE33DD3}"/>
          </ac:picMkLst>
        </pc:picChg>
      </pc:sldChg>
      <pc:sldChg chg="addSp delSp modSp mod">
        <pc:chgData name="Valeria Lucio" userId="bef88c4465cd72d3" providerId="LiveId" clId="{2E01A650-8469-40E8-BECE-15DAD70CE0E7}" dt="2021-09-25T02:24:10.240" v="321" actId="404"/>
        <pc:sldMkLst>
          <pc:docMk/>
          <pc:sldMk cId="1998991310" sldId="269"/>
        </pc:sldMkLst>
        <pc:spChg chg="del">
          <ac:chgData name="Valeria Lucio" userId="bef88c4465cd72d3" providerId="LiveId" clId="{2E01A650-8469-40E8-BECE-15DAD70CE0E7}" dt="2021-09-25T01:48:23.482" v="256" actId="478"/>
          <ac:spMkLst>
            <pc:docMk/>
            <pc:sldMk cId="1998991310" sldId="269"/>
            <ac:spMk id="2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48:21.725" v="255" actId="21"/>
          <ac:spMkLst>
            <pc:docMk/>
            <pc:sldMk cId="1998991310" sldId="269"/>
            <ac:spMk id="3" creationId="{00000000-0000-0000-0000-000000000000}"/>
          </ac:spMkLst>
        </pc:spChg>
        <pc:spChg chg="add mod">
          <ac:chgData name="Valeria Lucio" userId="bef88c4465cd72d3" providerId="LiveId" clId="{2E01A650-8469-40E8-BECE-15DAD70CE0E7}" dt="2021-09-25T02:24:10.240" v="321" actId="404"/>
          <ac:spMkLst>
            <pc:docMk/>
            <pc:sldMk cId="1998991310" sldId="269"/>
            <ac:spMk id="4" creationId="{9565E663-2309-4770-A1C6-45ED2BD927C6}"/>
          </ac:spMkLst>
        </pc:spChg>
        <pc:spChg chg="del">
          <ac:chgData name="Valeria Lucio" userId="bef88c4465cd72d3" providerId="LiveId" clId="{2E01A650-8469-40E8-BECE-15DAD70CE0E7}" dt="2021-09-25T01:48:29.452" v="259" actId="21"/>
          <ac:spMkLst>
            <pc:docMk/>
            <pc:sldMk cId="1998991310" sldId="269"/>
            <ac:spMk id="6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48:26.415" v="258" actId="21"/>
          <ac:spMkLst>
            <pc:docMk/>
            <pc:sldMk cId="1998991310" sldId="269"/>
            <ac:spMk id="7" creationId="{00000000-0000-0000-0000-000000000000}"/>
          </ac:spMkLst>
        </pc:spChg>
      </pc:sldChg>
      <pc:sldChg chg="addSp delSp modSp add mod setBg">
        <pc:chgData name="Valeria Lucio" userId="bef88c4465cd72d3" providerId="LiveId" clId="{2E01A650-8469-40E8-BECE-15DAD70CE0E7}" dt="2021-09-25T01:44:29.743" v="178" actId="26606"/>
        <pc:sldMkLst>
          <pc:docMk/>
          <pc:sldMk cId="1699838751" sldId="270"/>
        </pc:sldMkLst>
        <pc:spChg chg="del">
          <ac:chgData name="Valeria Lucio" userId="bef88c4465cd72d3" providerId="LiveId" clId="{2E01A650-8469-40E8-BECE-15DAD70CE0E7}" dt="2021-09-25T01:39:53.871" v="94" actId="478"/>
          <ac:spMkLst>
            <pc:docMk/>
            <pc:sldMk cId="1699838751" sldId="270"/>
            <ac:spMk id="2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39:52.690" v="93" actId="21"/>
          <ac:spMkLst>
            <pc:docMk/>
            <pc:sldMk cId="1699838751" sldId="270"/>
            <ac:spMk id="3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40:02.167" v="98" actId="21"/>
          <ac:spMkLst>
            <pc:docMk/>
            <pc:sldMk cId="1699838751" sldId="270"/>
            <ac:spMk id="4" creationId="{00000000-0000-0000-0000-000000000000}"/>
          </ac:spMkLst>
        </pc:spChg>
        <pc:spChg chg="del">
          <ac:chgData name="Valeria Lucio" userId="bef88c4465cd72d3" providerId="LiveId" clId="{2E01A650-8469-40E8-BECE-15DAD70CE0E7}" dt="2021-09-25T01:39:47.481" v="90" actId="478"/>
          <ac:spMkLst>
            <pc:docMk/>
            <pc:sldMk cId="1699838751" sldId="270"/>
            <ac:spMk id="5" creationId="{00000000-0000-0000-0000-000000000000}"/>
          </ac:spMkLst>
        </pc:spChg>
        <pc:spChg chg="add">
          <ac:chgData name="Valeria Lucio" userId="bef88c4465cd72d3" providerId="LiveId" clId="{2E01A650-8469-40E8-BECE-15DAD70CE0E7}" dt="2021-09-25T01:44:29.743" v="178" actId="26606"/>
          <ac:spMkLst>
            <pc:docMk/>
            <pc:sldMk cId="1699838751" sldId="270"/>
            <ac:spMk id="26" creationId="{01D0AF59-99C3-4251-AB9A-C966C6AD4400}"/>
          </ac:spMkLst>
        </pc:spChg>
        <pc:spChg chg="add">
          <ac:chgData name="Valeria Lucio" userId="bef88c4465cd72d3" providerId="LiveId" clId="{2E01A650-8469-40E8-BECE-15DAD70CE0E7}" dt="2021-09-25T01:44:29.743" v="178" actId="26606"/>
          <ac:spMkLst>
            <pc:docMk/>
            <pc:sldMk cId="1699838751" sldId="270"/>
            <ac:spMk id="28" creationId="{1855405F-37A2-4869-9154-F8BE3BECE6C3}"/>
          </ac:spMkLst>
        </pc:spChg>
        <pc:picChg chg="add mod or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7" creationId="{4A09F275-570A-4F36-AF33-1C1176CB56C0}"/>
          </ac:picMkLst>
        </pc:picChg>
        <pc:picChg chg="add mod or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9" creationId="{3E5E7A42-9636-48EC-90E4-C55FA932A9CC}"/>
          </ac:picMkLst>
        </pc:picChg>
        <pc:picChg chg="add mod or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11" creationId="{C812FF3F-1984-44C4-BC01-1104992AB559}"/>
          </ac:picMkLst>
        </pc:picChg>
        <pc:picChg chg="add mo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13" creationId="{D9E46DB2-F183-4C83-A3BF-D753B4A92F1D}"/>
          </ac:picMkLst>
        </pc:picChg>
        <pc:picChg chg="add mod or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15" creationId="{5B2A720F-1014-494F-AED3-283CECD6C8F0}"/>
          </ac:picMkLst>
        </pc:picChg>
        <pc:picChg chg="add mo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17" creationId="{427B0D63-C443-4A5D-BE90-07FC8EF45BAD}"/>
          </ac:picMkLst>
        </pc:picChg>
        <pc:picChg chg="add mod modCrop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19" creationId="{3D4C1CAB-7ACE-4AD8-B1D9-38464D395077}"/>
          </ac:picMkLst>
        </pc:picChg>
        <pc:picChg chg="add mod ord">
          <ac:chgData name="Valeria Lucio" userId="bef88c4465cd72d3" providerId="LiveId" clId="{2E01A650-8469-40E8-BECE-15DAD70CE0E7}" dt="2021-09-25T01:44:29.743" v="178" actId="26606"/>
          <ac:picMkLst>
            <pc:docMk/>
            <pc:sldMk cId="1699838751" sldId="270"/>
            <ac:picMk id="21" creationId="{80AFFD32-2F2E-4AB3-8C77-069C2129AB66}"/>
          </ac:picMkLst>
        </pc:picChg>
      </pc:sldChg>
      <pc:sldChg chg="addSp delSp modSp add mod setBg">
        <pc:chgData name="Valeria Lucio" userId="bef88c4465cd72d3" providerId="LiveId" clId="{2E01A650-8469-40E8-BECE-15DAD70CE0E7}" dt="2021-09-25T01:47:50.220" v="253" actId="26606"/>
        <pc:sldMkLst>
          <pc:docMk/>
          <pc:sldMk cId="1051453930" sldId="271"/>
        </pc:sldMkLst>
        <pc:spChg chg="del">
          <ac:chgData name="Valeria Lucio" userId="bef88c4465cd72d3" providerId="LiveId" clId="{2E01A650-8469-40E8-BECE-15DAD70CE0E7}" dt="2021-09-25T01:44:50.197" v="180" actId="478"/>
          <ac:spMkLst>
            <pc:docMk/>
            <pc:sldMk cId="1051453930" sldId="271"/>
            <ac:spMk id="2" creationId="{00000000-0000-0000-0000-000000000000}"/>
          </ac:spMkLst>
        </pc:spChg>
        <pc:spChg chg="del">
          <ac:chgData name="Valeria Lucio" userId="bef88c4465cd72d3" providerId="LiveId" clId="{2E01A650-8469-40E8-BECE-15DAD70CE0E7}" dt="2021-09-25T01:44:48.256" v="179" actId="478"/>
          <ac:spMkLst>
            <pc:docMk/>
            <pc:sldMk cId="1051453930" sldId="271"/>
            <ac:spMk id="3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44:54.788" v="182" actId="21"/>
          <ac:spMkLst>
            <pc:docMk/>
            <pc:sldMk cId="1051453930" sldId="271"/>
            <ac:spMk id="4" creationId="{00000000-0000-0000-0000-000000000000}"/>
          </ac:spMkLst>
        </pc:spChg>
        <pc:spChg chg="del mod">
          <ac:chgData name="Valeria Lucio" userId="bef88c4465cd72d3" providerId="LiveId" clId="{2E01A650-8469-40E8-BECE-15DAD70CE0E7}" dt="2021-09-25T01:45:21.450" v="184" actId="21"/>
          <ac:spMkLst>
            <pc:docMk/>
            <pc:sldMk cId="1051453930" sldId="271"/>
            <ac:spMk id="5" creationId="{00000000-0000-0000-0000-000000000000}"/>
          </ac:spMkLst>
        </pc:spChg>
        <pc:spChg chg="add">
          <ac:chgData name="Valeria Lucio" userId="bef88c4465cd72d3" providerId="LiveId" clId="{2E01A650-8469-40E8-BECE-15DAD70CE0E7}" dt="2021-09-25T01:47:50.220" v="253" actId="26606"/>
          <ac:spMkLst>
            <pc:docMk/>
            <pc:sldMk cId="1051453930" sldId="271"/>
            <ac:spMk id="26" creationId="{01D0AF59-99C3-4251-AB9A-C966C6AD4400}"/>
          </ac:spMkLst>
        </pc:spChg>
        <pc:spChg chg="add">
          <ac:chgData name="Valeria Lucio" userId="bef88c4465cd72d3" providerId="LiveId" clId="{2E01A650-8469-40E8-BECE-15DAD70CE0E7}" dt="2021-09-25T01:47:50.220" v="253" actId="26606"/>
          <ac:spMkLst>
            <pc:docMk/>
            <pc:sldMk cId="1051453930" sldId="271"/>
            <ac:spMk id="28" creationId="{1855405F-37A2-4869-9154-F8BE3BECE6C3}"/>
          </ac:spMkLst>
        </pc:spChg>
        <pc:picChg chg="add mo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7" creationId="{9F79B0E1-54DD-40F7-9315-D6A69ECE1439}"/>
          </ac:picMkLst>
        </pc:picChg>
        <pc:picChg chg="add del mod">
          <ac:chgData name="Valeria Lucio" userId="bef88c4465cd72d3" providerId="LiveId" clId="{2E01A650-8469-40E8-BECE-15DAD70CE0E7}" dt="2021-09-25T01:45:31.182" v="193" actId="478"/>
          <ac:picMkLst>
            <pc:docMk/>
            <pc:sldMk cId="1051453930" sldId="271"/>
            <ac:picMk id="9" creationId="{BA200B48-FAF7-4AD3-B3B9-F90A188276DF}"/>
          </ac:picMkLst>
        </pc:picChg>
        <pc:picChg chg="add mod or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11" creationId="{E12FF265-6FA8-485D-9610-204CD086CD55}"/>
          </ac:picMkLst>
        </pc:picChg>
        <pc:picChg chg="add mo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13" creationId="{3C104A54-3F72-42CE-94F4-4DCBBF217596}"/>
          </ac:picMkLst>
        </pc:picChg>
        <pc:picChg chg="add mo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15" creationId="{B5350B40-99AD-4FEA-9A1E-A618AAF0D806}"/>
          </ac:picMkLst>
        </pc:picChg>
        <pc:picChg chg="add mod ord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17" creationId="{08222144-2669-4C45-89B9-F4964F8E99E1}"/>
          </ac:picMkLst>
        </pc:picChg>
        <pc:picChg chg="add mod or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19" creationId="{C1E7ACE2-4C53-45B5-B1F0-F338E443EB7A}"/>
          </ac:picMkLst>
        </pc:picChg>
        <pc:picChg chg="add mod modCrop">
          <ac:chgData name="Valeria Lucio" userId="bef88c4465cd72d3" providerId="LiveId" clId="{2E01A650-8469-40E8-BECE-15DAD70CE0E7}" dt="2021-09-25T01:47:50.220" v="253" actId="26606"/>
          <ac:picMkLst>
            <pc:docMk/>
            <pc:sldMk cId="1051453930" sldId="271"/>
            <ac:picMk id="21" creationId="{9DC59AFF-754C-4B8F-A79A-622BC9A72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278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Valeria Lucio Cruz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STUDIO</a:t>
            </a:r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4CDE20F-61AE-41A7-A80F-1445E5005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7843" r="1372" b="4248"/>
          <a:stretch/>
        </p:blipFill>
        <p:spPr>
          <a:xfrm>
            <a:off x="-10781" y="1773849"/>
            <a:ext cx="3604802" cy="2515763"/>
          </a:xfrm>
          <a:prstGeom prst="rect">
            <a:avLst/>
          </a:prstGeom>
        </p:spPr>
      </p:pic>
      <p:pic>
        <p:nvPicPr>
          <p:cNvPr id="9" name="Imagen 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1E19214-81B3-4F10-ADC1-0AF20BB41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1307" r="3137" b="6339"/>
          <a:stretch/>
        </p:blipFill>
        <p:spPr>
          <a:xfrm>
            <a:off x="1" y="4289612"/>
            <a:ext cx="3604802" cy="2770094"/>
          </a:xfrm>
          <a:prstGeom prst="rect">
            <a:avLst/>
          </a:prstGeom>
        </p:spPr>
      </p:pic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3C94BA3-7959-41F2-904B-3AAD8F5EF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14982" r="7463" b="6578"/>
          <a:stretch/>
        </p:blipFill>
        <p:spPr>
          <a:xfrm>
            <a:off x="-10781" y="6628236"/>
            <a:ext cx="3604802" cy="2515764"/>
          </a:xfrm>
          <a:prstGeom prst="rect">
            <a:avLst/>
          </a:prstGeom>
        </p:spPr>
      </p:pic>
      <p:pic>
        <p:nvPicPr>
          <p:cNvPr id="13" name="Imagen 1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5ED286F-7FD2-49C6-A121-B9E0DA90C3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t="10023" b="7382"/>
          <a:stretch/>
        </p:blipFill>
        <p:spPr>
          <a:xfrm>
            <a:off x="3534993" y="1842454"/>
            <a:ext cx="3323007" cy="2447158"/>
          </a:xfrm>
          <a:prstGeom prst="rect">
            <a:avLst/>
          </a:prstGeom>
        </p:spPr>
      </p:pic>
      <p:pic>
        <p:nvPicPr>
          <p:cNvPr id="15" name="Imagen 1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3E1AA8B-076E-42A6-B065-3CC4B546EA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5" t="14982" r="7463" b="7913"/>
          <a:stretch/>
        </p:blipFill>
        <p:spPr>
          <a:xfrm>
            <a:off x="3429000" y="4289612"/>
            <a:ext cx="3428999" cy="2267035"/>
          </a:xfrm>
          <a:prstGeom prst="rect">
            <a:avLst/>
          </a:prstGeom>
        </p:spPr>
      </p:pic>
      <p:pic>
        <p:nvPicPr>
          <p:cNvPr id="17" name="Imagen 1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FFE521D-CD69-47AC-841A-4079AFE33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40" y="6373906"/>
            <a:ext cx="3693459" cy="27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" name="Imagen 1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9E46DB2-F183-4C83-A3BF-D753B4A92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17320" r="6666" b="7647"/>
          <a:stretch/>
        </p:blipFill>
        <p:spPr>
          <a:xfrm>
            <a:off x="642938" y="631825"/>
            <a:ext cx="2716213" cy="1911350"/>
          </a:xfrm>
          <a:prstGeom prst="rect">
            <a:avLst/>
          </a:prstGeom>
        </p:spPr>
      </p:pic>
      <p:pic>
        <p:nvPicPr>
          <p:cNvPr id="21" name="Imagen 2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0AFFD32-2F2E-4AB3-8C77-069C2129A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613025"/>
            <a:ext cx="2716213" cy="2020888"/>
          </a:xfrm>
          <a:prstGeom prst="rect">
            <a:avLst/>
          </a:prstGeom>
        </p:spPr>
      </p:pic>
      <p:pic>
        <p:nvPicPr>
          <p:cNvPr id="17" name="Imagen 1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27B0D63-C443-4A5D-BE90-07FC8EF45B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6" t="16797" r="4510" b="18366"/>
          <a:stretch/>
        </p:blipFill>
        <p:spPr>
          <a:xfrm>
            <a:off x="642938" y="4706938"/>
            <a:ext cx="2716213" cy="1770063"/>
          </a:xfrm>
          <a:prstGeom prst="rect">
            <a:avLst/>
          </a:prstGeom>
        </p:spPr>
      </p:pic>
      <p:pic>
        <p:nvPicPr>
          <p:cNvPr id="11" name="Imagen 1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812FF3F-1984-44C4-BC01-1104992AB5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1307" r="2550" b="14183"/>
          <a:stretch/>
        </p:blipFill>
        <p:spPr>
          <a:xfrm>
            <a:off x="642938" y="6548438"/>
            <a:ext cx="2716213" cy="1960563"/>
          </a:xfrm>
          <a:prstGeom prst="rect">
            <a:avLst/>
          </a:prstGeom>
        </p:spPr>
      </p:pic>
      <p:pic>
        <p:nvPicPr>
          <p:cNvPr id="15" name="Imagen 1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B2A720F-1014-494F-AED3-283CECD6C8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11046" r="8040" b="14967"/>
          <a:stretch/>
        </p:blipFill>
        <p:spPr>
          <a:xfrm>
            <a:off x="3432175" y="631825"/>
            <a:ext cx="2795588" cy="1928813"/>
          </a:xfrm>
          <a:prstGeom prst="rect">
            <a:avLst/>
          </a:prstGeom>
        </p:spPr>
      </p:pic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A09F275-570A-4F36-AF33-1C1176CB56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6274" r="12549" b="8693"/>
          <a:stretch/>
        </p:blipFill>
        <p:spPr>
          <a:xfrm>
            <a:off x="3432175" y="2632075"/>
            <a:ext cx="2795588" cy="1965325"/>
          </a:xfrm>
          <a:prstGeom prst="rect">
            <a:avLst/>
          </a:prstGeom>
        </p:spPr>
      </p:pic>
      <p:pic>
        <p:nvPicPr>
          <p:cNvPr id="9" name="Imagen 8" descr="Imagen que contiene interior, tabla, monitor, pantalla&#10;&#10;Descripción generada automáticamente">
            <a:extLst>
              <a:ext uri="{FF2B5EF4-FFF2-40B4-BE49-F238E27FC236}">
                <a16:creationId xmlns:a16="http://schemas.microsoft.com/office/drawing/2014/main" id="{3E5E7A42-9636-48EC-90E4-C55FA932A9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t="7909" b="3987"/>
          <a:stretch/>
        </p:blipFill>
        <p:spPr>
          <a:xfrm>
            <a:off x="3432175" y="4667250"/>
            <a:ext cx="2795588" cy="1911350"/>
          </a:xfrm>
          <a:prstGeom prst="rect">
            <a:avLst/>
          </a:prstGeom>
        </p:spPr>
      </p:pic>
      <p:pic>
        <p:nvPicPr>
          <p:cNvPr id="19" name="Imagen 18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D4C1CAB-7ACE-4AD8-B1D9-38464D3950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3" t="18131" b="19569"/>
          <a:stretch/>
        </p:blipFill>
        <p:spPr>
          <a:xfrm>
            <a:off x="3432175" y="6648450"/>
            <a:ext cx="2795588" cy="18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3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0" cy="914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488" y="443132"/>
            <a:ext cx="5915025" cy="8257733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F79B0E1-54DD-40F7-9315-D6A69ECE1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7844" r="3137" b="19477"/>
          <a:stretch/>
        </p:blipFill>
        <p:spPr>
          <a:xfrm>
            <a:off x="642938" y="1114425"/>
            <a:ext cx="2505075" cy="1566863"/>
          </a:xfrm>
          <a:prstGeom prst="rect">
            <a:avLst/>
          </a:prstGeom>
        </p:spPr>
      </p:pic>
      <p:pic>
        <p:nvPicPr>
          <p:cNvPr id="17" name="Imagen 1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08222144-2669-4C45-89B9-F4964F8E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2749550"/>
            <a:ext cx="2505075" cy="1862138"/>
          </a:xfrm>
          <a:prstGeom prst="rect">
            <a:avLst/>
          </a:prstGeom>
        </p:spPr>
      </p:pic>
      <p:pic>
        <p:nvPicPr>
          <p:cNvPr id="13" name="Imagen 1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3C104A54-3F72-42CE-94F4-4DCBBF2175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21370" r="16945" b="15232"/>
          <a:stretch/>
        </p:blipFill>
        <p:spPr>
          <a:xfrm>
            <a:off x="642938" y="4679950"/>
            <a:ext cx="2505075" cy="1631950"/>
          </a:xfrm>
          <a:prstGeom prst="rect">
            <a:avLst/>
          </a:prstGeom>
        </p:spPr>
      </p:pic>
      <p:pic>
        <p:nvPicPr>
          <p:cNvPr id="15" name="Imagen 1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5350B40-99AD-4FEA-9A1E-A618AAF0D8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17059" b="12091"/>
          <a:stretch/>
        </p:blipFill>
        <p:spPr>
          <a:xfrm>
            <a:off x="642938" y="6381750"/>
            <a:ext cx="2505075" cy="1647825"/>
          </a:xfrm>
          <a:prstGeom prst="rect">
            <a:avLst/>
          </a:prstGeom>
        </p:spPr>
      </p:pic>
      <p:pic>
        <p:nvPicPr>
          <p:cNvPr id="11" name="Imagen 1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E12FF265-6FA8-485D-9610-204CD086CD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13002" r="9048" b="12485"/>
          <a:stretch/>
        </p:blipFill>
        <p:spPr>
          <a:xfrm>
            <a:off x="3216275" y="1114425"/>
            <a:ext cx="3009900" cy="2320925"/>
          </a:xfrm>
          <a:prstGeom prst="rect">
            <a:avLst/>
          </a:prstGeom>
        </p:spPr>
      </p:pic>
      <p:pic>
        <p:nvPicPr>
          <p:cNvPr id="21" name="Imagen 2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C59AFF-754C-4B8F-A79A-622BC9A721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20261" r="4314" b="16734"/>
          <a:stretch/>
        </p:blipFill>
        <p:spPr>
          <a:xfrm>
            <a:off x="3216275" y="3503613"/>
            <a:ext cx="3009900" cy="2239963"/>
          </a:xfrm>
          <a:prstGeom prst="rect">
            <a:avLst/>
          </a:prstGeom>
        </p:spPr>
      </p:pic>
      <p:pic>
        <p:nvPicPr>
          <p:cNvPr id="19" name="Imagen 1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1E7ACE2-4C53-45B5-B1F0-F338E443EB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28105" r="12744" b="11046"/>
          <a:stretch/>
        </p:blipFill>
        <p:spPr>
          <a:xfrm>
            <a:off x="3216275" y="5811838"/>
            <a:ext cx="3009900" cy="22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65E663-2309-4770-A1C6-45ED2BD927C6}"/>
              </a:ext>
            </a:extLst>
          </p:cNvPr>
          <p:cNvSpPr/>
          <p:nvPr/>
        </p:nvSpPr>
        <p:spPr>
          <a:xfrm>
            <a:off x="-390145" y="3074015"/>
            <a:ext cx="78638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SPEAK TO ME NO QUISO FUNCIONARME TODA LA SEMANA  MISS</a:t>
            </a:r>
          </a:p>
        </p:txBody>
      </p:sp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211</Words>
  <Application>Microsoft Office PowerPoint</Application>
  <PresentationFormat>Carta (216 x 279 mm)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Valeria Lucio</cp:lastModifiedBy>
  <cp:revision>50</cp:revision>
  <dcterms:created xsi:type="dcterms:W3CDTF">2020-11-25T17:14:58Z</dcterms:created>
  <dcterms:modified xsi:type="dcterms:W3CDTF">2021-09-25T02:24:11Z</dcterms:modified>
</cp:coreProperties>
</file>