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33" d="100"/>
          <a:sy n="33" d="100"/>
        </p:scale>
        <p:origin x="2178" y="9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76551-D4A6-4FDD-ACE1-C40842617637}" type="datetimeFigureOut">
              <a:rPr lang="es-MX" smtClean="0"/>
              <a:t>20/09/2021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8D796-476A-4A57-832A-64231534576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834003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76551-D4A6-4FDD-ACE1-C40842617637}" type="datetimeFigureOut">
              <a:rPr lang="es-MX" smtClean="0"/>
              <a:t>20/09/2021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8D796-476A-4A57-832A-64231534576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271813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76551-D4A6-4FDD-ACE1-C40842617637}" type="datetimeFigureOut">
              <a:rPr lang="es-MX" smtClean="0"/>
              <a:t>20/09/2021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8D796-476A-4A57-832A-64231534576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374105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76551-D4A6-4FDD-ACE1-C40842617637}" type="datetimeFigureOut">
              <a:rPr lang="es-MX" smtClean="0"/>
              <a:t>20/09/2021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8D796-476A-4A57-832A-64231534576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05864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76551-D4A6-4FDD-ACE1-C40842617637}" type="datetimeFigureOut">
              <a:rPr lang="es-MX" smtClean="0"/>
              <a:t>20/09/2021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8D796-476A-4A57-832A-64231534576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511007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76551-D4A6-4FDD-ACE1-C40842617637}" type="datetimeFigureOut">
              <a:rPr lang="es-MX" smtClean="0"/>
              <a:t>20/09/2021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8D796-476A-4A57-832A-64231534576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472360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76551-D4A6-4FDD-ACE1-C40842617637}" type="datetimeFigureOut">
              <a:rPr lang="es-MX" smtClean="0"/>
              <a:t>20/09/2021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8D796-476A-4A57-832A-64231534576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62334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76551-D4A6-4FDD-ACE1-C40842617637}" type="datetimeFigureOut">
              <a:rPr lang="es-MX" smtClean="0"/>
              <a:t>20/09/2021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8D796-476A-4A57-832A-64231534576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55060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76551-D4A6-4FDD-ACE1-C40842617637}" type="datetimeFigureOut">
              <a:rPr lang="es-MX" smtClean="0"/>
              <a:t>20/09/2021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8D796-476A-4A57-832A-64231534576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277537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76551-D4A6-4FDD-ACE1-C40842617637}" type="datetimeFigureOut">
              <a:rPr lang="es-MX" smtClean="0"/>
              <a:t>20/09/2021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8D796-476A-4A57-832A-64231534576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854822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76551-D4A6-4FDD-ACE1-C40842617637}" type="datetimeFigureOut">
              <a:rPr lang="es-MX" smtClean="0"/>
              <a:t>20/09/2021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8D796-476A-4A57-832A-64231534576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218095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F76551-D4A6-4FDD-ACE1-C40842617637}" type="datetimeFigureOut">
              <a:rPr lang="es-MX" smtClean="0"/>
              <a:t>20/09/2021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A8D796-476A-4A57-832A-64231534576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297574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Aguilar Mata Karla Yuliana | Material didactico para niños, Dibujos para  niños, Portadas de trabajo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1219200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uadroTexto 3"/>
          <p:cNvSpPr txBox="1"/>
          <p:nvPr/>
        </p:nvSpPr>
        <p:spPr>
          <a:xfrm>
            <a:off x="5722374" y="560439"/>
            <a:ext cx="616482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dirty="0" smtClean="0">
                <a:latin typeface="Arial Black" panose="020B0A04020102020204" pitchFamily="34" charset="0"/>
              </a:rPr>
              <a:t>Escuela Normal de Educación Preescolar</a:t>
            </a:r>
            <a:endParaRPr lang="es-MX" sz="2800" dirty="0">
              <a:latin typeface="Arial Black" panose="020B0A04020102020204" pitchFamily="34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5722373" y="2445396"/>
            <a:ext cx="61648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dirty="0" smtClean="0">
                <a:latin typeface="Arial Black" panose="020B0A04020102020204" pitchFamily="34" charset="0"/>
              </a:rPr>
              <a:t>English A2.2</a:t>
            </a:r>
            <a:endParaRPr lang="es-MX" sz="2800" dirty="0">
              <a:latin typeface="Arial Black" panose="020B0A04020102020204" pitchFamily="34" charset="0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5722373" y="3959200"/>
            <a:ext cx="616482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dirty="0" smtClean="0">
                <a:latin typeface="Arial Black" panose="020B0A04020102020204" pitchFamily="34" charset="0"/>
              </a:rPr>
              <a:t>Carolina Estefanía Herrera </a:t>
            </a:r>
            <a:r>
              <a:rPr lang="es-MX" sz="2800" dirty="0" err="1" smtClean="0">
                <a:latin typeface="Arial Black" panose="020B0A04020102020204" pitchFamily="34" charset="0"/>
              </a:rPr>
              <a:t>Rodriguez</a:t>
            </a:r>
            <a:endParaRPr lang="es-MX" sz="2800" dirty="0">
              <a:latin typeface="Arial Black" panose="020B0A04020102020204" pitchFamily="34" charset="0"/>
            </a:endParaRPr>
          </a:p>
        </p:txBody>
      </p:sp>
      <p:sp>
        <p:nvSpPr>
          <p:cNvPr id="8" name="CuadroTexto 7"/>
          <p:cNvSpPr txBox="1"/>
          <p:nvPr/>
        </p:nvSpPr>
        <p:spPr>
          <a:xfrm>
            <a:off x="5722372" y="5408600"/>
            <a:ext cx="616482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dirty="0" err="1" smtClean="0">
                <a:latin typeface="Arial Black" panose="020B0A04020102020204" pitchFamily="34" charset="0"/>
              </a:rPr>
              <a:t>Class</a:t>
            </a:r>
            <a:r>
              <a:rPr lang="es-MX" sz="2800" dirty="0" smtClean="0">
                <a:latin typeface="Arial Black" panose="020B0A04020102020204" pitchFamily="34" charset="0"/>
              </a:rPr>
              <a:t> </a:t>
            </a:r>
            <a:r>
              <a:rPr lang="es-MX" sz="2800" dirty="0" err="1" smtClean="0">
                <a:latin typeface="Arial Black" panose="020B0A04020102020204" pitchFamily="34" charset="0"/>
              </a:rPr>
              <a:t>work</a:t>
            </a:r>
            <a:r>
              <a:rPr lang="es-MX" sz="2800" dirty="0" smtClean="0">
                <a:latin typeface="Arial Black" panose="020B0A04020102020204" pitchFamily="34" charset="0"/>
              </a:rPr>
              <a:t> </a:t>
            </a:r>
            <a:r>
              <a:rPr lang="es-MX" sz="2800" dirty="0" err="1" smtClean="0">
                <a:latin typeface="Arial Black" panose="020B0A04020102020204" pitchFamily="34" charset="0"/>
              </a:rPr>
              <a:t>Monday</a:t>
            </a:r>
            <a:r>
              <a:rPr lang="es-MX" sz="2800" dirty="0" smtClean="0">
                <a:latin typeface="Arial Black" panose="020B0A04020102020204" pitchFamily="34" charset="0"/>
              </a:rPr>
              <a:t> </a:t>
            </a:r>
            <a:r>
              <a:rPr lang="es-MX" sz="2800" dirty="0" err="1" smtClean="0">
                <a:latin typeface="Arial Black" panose="020B0A04020102020204" pitchFamily="34" charset="0"/>
              </a:rPr>
              <a:t>september</a:t>
            </a:r>
            <a:r>
              <a:rPr lang="es-MX" sz="2800" dirty="0" smtClean="0">
                <a:latin typeface="Arial Black" panose="020B0A04020102020204" pitchFamily="34" charset="0"/>
              </a:rPr>
              <a:t> 20th</a:t>
            </a:r>
            <a:endParaRPr lang="es-MX" sz="28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64246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250" y="0"/>
            <a:ext cx="51435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86191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250" y="0"/>
            <a:ext cx="51435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338934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</Words>
  <Application>Microsoft Office PowerPoint</Application>
  <PresentationFormat>Panorámica</PresentationFormat>
  <Paragraphs>4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8" baseType="lpstr">
      <vt:lpstr>Arial</vt:lpstr>
      <vt:lpstr>Arial Black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Gil</dc:creator>
  <cp:lastModifiedBy>Gil</cp:lastModifiedBy>
  <cp:revision>1</cp:revision>
  <dcterms:created xsi:type="dcterms:W3CDTF">2021-09-20T17:43:26Z</dcterms:created>
  <dcterms:modified xsi:type="dcterms:W3CDTF">2021-09-20T17:44:05Z</dcterms:modified>
</cp:coreProperties>
</file>