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2178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340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18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1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586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10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23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233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06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75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48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180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76551-D4A6-4FDD-ACE1-C40842617637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8D796-476A-4A57-832A-6423153457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975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guilar Mata Karla Yuliana | Material didactico para niños, Dibujos para  niños, Portadas de trabaj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5722374" y="560439"/>
            <a:ext cx="61648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Black" panose="020B0A04020102020204" pitchFamily="34" charset="0"/>
              </a:rPr>
              <a:t>Escuela Normal de Educación Preescolar</a:t>
            </a:r>
            <a:endParaRPr lang="es-MX" sz="2800" dirty="0">
              <a:latin typeface="Arial Black" panose="020B0A040201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22373" y="2445396"/>
            <a:ext cx="6164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Black" panose="020B0A04020102020204" pitchFamily="34" charset="0"/>
              </a:rPr>
              <a:t>English A2.2</a:t>
            </a:r>
            <a:endParaRPr lang="es-MX" sz="2800" dirty="0">
              <a:latin typeface="Arial Black" panose="020B0A040201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722373" y="3959200"/>
            <a:ext cx="61648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Black" panose="020B0A04020102020204" pitchFamily="34" charset="0"/>
              </a:rPr>
              <a:t>Carolina Estefanía Herrera </a:t>
            </a:r>
            <a:r>
              <a:rPr lang="es-MX" sz="2800" dirty="0" err="1" smtClean="0">
                <a:latin typeface="Arial Black" panose="020B0A04020102020204" pitchFamily="34" charset="0"/>
              </a:rPr>
              <a:t>Rodriguez</a:t>
            </a:r>
            <a:endParaRPr lang="es-MX" sz="2800" dirty="0">
              <a:latin typeface="Arial Black" panose="020B0A040201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722372" y="5408600"/>
            <a:ext cx="61648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err="1" smtClean="0">
                <a:latin typeface="Arial Black" panose="020B0A04020102020204" pitchFamily="34" charset="0"/>
              </a:rPr>
              <a:t>Class</a:t>
            </a:r>
            <a:r>
              <a:rPr lang="es-MX" sz="2800" dirty="0" smtClean="0">
                <a:latin typeface="Arial Black" panose="020B0A04020102020204" pitchFamily="34" charset="0"/>
              </a:rPr>
              <a:t> </a:t>
            </a:r>
            <a:r>
              <a:rPr lang="es-MX" sz="2800" dirty="0" err="1" smtClean="0">
                <a:latin typeface="Arial Black" panose="020B0A04020102020204" pitchFamily="34" charset="0"/>
              </a:rPr>
              <a:t>work</a:t>
            </a:r>
            <a:r>
              <a:rPr lang="es-MX" sz="2800" dirty="0" smtClean="0">
                <a:latin typeface="Arial Black" panose="020B0A04020102020204" pitchFamily="34" charset="0"/>
              </a:rPr>
              <a:t> </a:t>
            </a:r>
            <a:r>
              <a:rPr lang="es-MX" sz="2800" dirty="0" err="1" smtClean="0">
                <a:latin typeface="Arial Black" panose="020B0A04020102020204" pitchFamily="34" charset="0"/>
              </a:rPr>
              <a:t>Monday</a:t>
            </a:r>
            <a:r>
              <a:rPr lang="es-MX" sz="2800" dirty="0" smtClean="0">
                <a:latin typeface="Arial Black" panose="020B0A04020102020204" pitchFamily="34" charset="0"/>
              </a:rPr>
              <a:t> </a:t>
            </a:r>
            <a:r>
              <a:rPr lang="es-MX" sz="2800" dirty="0" err="1" smtClean="0">
                <a:latin typeface="Arial Black" panose="020B0A04020102020204" pitchFamily="34" charset="0"/>
              </a:rPr>
              <a:t>september</a:t>
            </a:r>
            <a:r>
              <a:rPr lang="es-MX" sz="2800" dirty="0" smtClean="0">
                <a:latin typeface="Arial Black" panose="020B0A04020102020204" pitchFamily="34" charset="0"/>
              </a:rPr>
              <a:t> 20th</a:t>
            </a:r>
            <a:endParaRPr lang="es-MX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42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619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3893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Gil</dc:creator>
  <cp:lastModifiedBy>Gil</cp:lastModifiedBy>
  <cp:revision>1</cp:revision>
  <dcterms:created xsi:type="dcterms:W3CDTF">2021-09-20T17:43:26Z</dcterms:created>
  <dcterms:modified xsi:type="dcterms:W3CDTF">2021-09-20T17:44:05Z</dcterms:modified>
</cp:coreProperties>
</file>