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70F0"/>
    <a:srgbClr val="FAC6F8"/>
    <a:srgbClr val="F488F4"/>
    <a:srgbClr val="E19AF4"/>
    <a:srgbClr val="F3A957"/>
    <a:srgbClr val="F79FF3"/>
    <a:srgbClr val="D997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DE05-3E4B-4868-A5B6-74B2010A0C47}" type="datetimeFigureOut">
              <a:rPr lang="es-MX" smtClean="0"/>
              <a:t>23/09/2021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5BC8-2A91-4877-895E-E54DE79DFB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5441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DE05-3E4B-4868-A5B6-74B2010A0C47}" type="datetimeFigureOut">
              <a:rPr lang="es-MX" smtClean="0"/>
              <a:t>23/09/2021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5BC8-2A91-4877-895E-E54DE79DFB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500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DE05-3E4B-4868-A5B6-74B2010A0C47}" type="datetimeFigureOut">
              <a:rPr lang="es-MX" smtClean="0"/>
              <a:t>23/09/2021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5BC8-2A91-4877-895E-E54DE79DFB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4571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DE05-3E4B-4868-A5B6-74B2010A0C47}" type="datetimeFigureOut">
              <a:rPr lang="es-MX" smtClean="0"/>
              <a:t>23/09/2021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5BC8-2A91-4877-895E-E54DE79DFB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5169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DE05-3E4B-4868-A5B6-74B2010A0C47}" type="datetimeFigureOut">
              <a:rPr lang="es-MX" smtClean="0"/>
              <a:t>23/09/2021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5BC8-2A91-4877-895E-E54DE79DFB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3245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DE05-3E4B-4868-A5B6-74B2010A0C47}" type="datetimeFigureOut">
              <a:rPr lang="es-MX" smtClean="0"/>
              <a:t>23/09/2021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5BC8-2A91-4877-895E-E54DE79DFB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5971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DE05-3E4B-4868-A5B6-74B2010A0C47}" type="datetimeFigureOut">
              <a:rPr lang="es-MX" smtClean="0"/>
              <a:t>23/09/2021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5BC8-2A91-4877-895E-E54DE79DFB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7953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DE05-3E4B-4868-A5B6-74B2010A0C47}" type="datetimeFigureOut">
              <a:rPr lang="es-MX" smtClean="0"/>
              <a:t>23/09/2021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5BC8-2A91-4877-895E-E54DE79DFB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9921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DE05-3E4B-4868-A5B6-74B2010A0C47}" type="datetimeFigureOut">
              <a:rPr lang="es-MX" smtClean="0"/>
              <a:t>23/09/2021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5BC8-2A91-4877-895E-E54DE79DFB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4852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DE05-3E4B-4868-A5B6-74B2010A0C47}" type="datetimeFigureOut">
              <a:rPr lang="es-MX" smtClean="0"/>
              <a:t>23/09/2021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5BC8-2A91-4877-895E-E54DE79DFB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2741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DE05-3E4B-4868-A5B6-74B2010A0C47}" type="datetimeFigureOut">
              <a:rPr lang="es-MX" smtClean="0"/>
              <a:t>23/09/2021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5BC8-2A91-4877-895E-E54DE79DFB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91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BDE05-3E4B-4868-A5B6-74B2010A0C47}" type="datetimeFigureOut">
              <a:rPr lang="es-MX" smtClean="0"/>
              <a:t>23/09/2021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C5BC8-2A91-4877-895E-E54DE79DFB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3886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181"/>
            <a:ext cx="12192000" cy="685800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84" r="20598"/>
          <a:stretch/>
        </p:blipFill>
        <p:spPr>
          <a:xfrm>
            <a:off x="63500" y="50800"/>
            <a:ext cx="1448444" cy="1993900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1740544" y="266700"/>
            <a:ext cx="584200" cy="2311400"/>
          </a:xfrm>
          <a:prstGeom prst="rect">
            <a:avLst/>
          </a:prstGeom>
          <a:solidFill>
            <a:srgbClr val="D57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Rectángulo 7"/>
          <p:cNvSpPr/>
          <p:nvPr/>
        </p:nvSpPr>
        <p:spPr>
          <a:xfrm>
            <a:off x="2388888" y="266700"/>
            <a:ext cx="584200" cy="1778000"/>
          </a:xfrm>
          <a:prstGeom prst="rect">
            <a:avLst/>
          </a:prstGeom>
          <a:solidFill>
            <a:srgbClr val="E19A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Rectángulo 8"/>
          <p:cNvSpPr/>
          <p:nvPr/>
        </p:nvSpPr>
        <p:spPr>
          <a:xfrm>
            <a:off x="3089320" y="266700"/>
            <a:ext cx="584200" cy="2146300"/>
          </a:xfrm>
          <a:prstGeom prst="rect">
            <a:avLst/>
          </a:prstGeom>
          <a:solidFill>
            <a:srgbClr val="F488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Rectángulo 9"/>
          <p:cNvSpPr/>
          <p:nvPr/>
        </p:nvSpPr>
        <p:spPr>
          <a:xfrm>
            <a:off x="3789752" y="266700"/>
            <a:ext cx="584200" cy="2311400"/>
          </a:xfrm>
          <a:prstGeom prst="rect">
            <a:avLst/>
          </a:prstGeom>
          <a:solidFill>
            <a:srgbClr val="D57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Rectángulo 10"/>
          <p:cNvSpPr/>
          <p:nvPr/>
        </p:nvSpPr>
        <p:spPr>
          <a:xfrm>
            <a:off x="4461332" y="266700"/>
            <a:ext cx="584200" cy="1778000"/>
          </a:xfrm>
          <a:prstGeom prst="rect">
            <a:avLst/>
          </a:prstGeom>
          <a:solidFill>
            <a:srgbClr val="E19A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Rectángulo 11"/>
          <p:cNvSpPr/>
          <p:nvPr/>
        </p:nvSpPr>
        <p:spPr>
          <a:xfrm>
            <a:off x="5128868" y="266700"/>
            <a:ext cx="584200" cy="2146300"/>
          </a:xfrm>
          <a:prstGeom prst="rect">
            <a:avLst/>
          </a:prstGeom>
          <a:solidFill>
            <a:srgbClr val="F488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Rectángulo 12"/>
          <p:cNvSpPr/>
          <p:nvPr/>
        </p:nvSpPr>
        <p:spPr>
          <a:xfrm>
            <a:off x="5796404" y="266700"/>
            <a:ext cx="584200" cy="2311400"/>
          </a:xfrm>
          <a:prstGeom prst="rect">
            <a:avLst/>
          </a:prstGeom>
          <a:solidFill>
            <a:srgbClr val="D57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Rectángulo 13"/>
          <p:cNvSpPr/>
          <p:nvPr/>
        </p:nvSpPr>
        <p:spPr>
          <a:xfrm>
            <a:off x="6463940" y="266700"/>
            <a:ext cx="584200" cy="1778000"/>
          </a:xfrm>
          <a:prstGeom prst="rect">
            <a:avLst/>
          </a:prstGeom>
          <a:solidFill>
            <a:srgbClr val="E19A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Rectángulo 14"/>
          <p:cNvSpPr/>
          <p:nvPr/>
        </p:nvSpPr>
        <p:spPr>
          <a:xfrm>
            <a:off x="7137116" y="266700"/>
            <a:ext cx="584200" cy="2146300"/>
          </a:xfrm>
          <a:prstGeom prst="rect">
            <a:avLst/>
          </a:prstGeom>
          <a:solidFill>
            <a:srgbClr val="F488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Rectángulo 15"/>
          <p:cNvSpPr/>
          <p:nvPr/>
        </p:nvSpPr>
        <p:spPr>
          <a:xfrm>
            <a:off x="7820960" y="266700"/>
            <a:ext cx="584200" cy="2311400"/>
          </a:xfrm>
          <a:prstGeom prst="rect">
            <a:avLst/>
          </a:prstGeom>
          <a:solidFill>
            <a:srgbClr val="D57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Rectángulo 16"/>
          <p:cNvSpPr/>
          <p:nvPr/>
        </p:nvSpPr>
        <p:spPr>
          <a:xfrm>
            <a:off x="8488136" y="266700"/>
            <a:ext cx="584200" cy="1778000"/>
          </a:xfrm>
          <a:prstGeom prst="rect">
            <a:avLst/>
          </a:prstGeom>
          <a:solidFill>
            <a:srgbClr val="E19A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Rectángulo 17"/>
          <p:cNvSpPr/>
          <p:nvPr/>
        </p:nvSpPr>
        <p:spPr>
          <a:xfrm>
            <a:off x="9105616" y="266700"/>
            <a:ext cx="584200" cy="2146300"/>
          </a:xfrm>
          <a:prstGeom prst="rect">
            <a:avLst/>
          </a:prstGeom>
          <a:solidFill>
            <a:srgbClr val="F488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Rectángulo 18"/>
          <p:cNvSpPr/>
          <p:nvPr/>
        </p:nvSpPr>
        <p:spPr>
          <a:xfrm>
            <a:off x="9772792" y="266700"/>
            <a:ext cx="584200" cy="2311400"/>
          </a:xfrm>
          <a:prstGeom prst="rect">
            <a:avLst/>
          </a:prstGeom>
          <a:solidFill>
            <a:srgbClr val="D57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Rectángulo 19"/>
          <p:cNvSpPr/>
          <p:nvPr/>
        </p:nvSpPr>
        <p:spPr>
          <a:xfrm>
            <a:off x="10439968" y="266700"/>
            <a:ext cx="584200" cy="1778000"/>
          </a:xfrm>
          <a:prstGeom prst="rect">
            <a:avLst/>
          </a:prstGeom>
          <a:solidFill>
            <a:srgbClr val="E19A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7" name="Nube 36"/>
          <p:cNvSpPr/>
          <p:nvPr/>
        </p:nvSpPr>
        <p:spPr>
          <a:xfrm>
            <a:off x="646208" y="3837972"/>
            <a:ext cx="5241596" cy="1117600"/>
          </a:xfrm>
          <a:prstGeom prst="cloud">
            <a:avLst/>
          </a:prstGeom>
          <a:solidFill>
            <a:srgbClr val="D997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Elipse 24"/>
          <p:cNvSpPr/>
          <p:nvPr/>
        </p:nvSpPr>
        <p:spPr>
          <a:xfrm>
            <a:off x="2324744" y="2757437"/>
            <a:ext cx="1089264" cy="1022187"/>
          </a:xfrm>
          <a:prstGeom prst="ellipse">
            <a:avLst/>
          </a:prstGeom>
          <a:solidFill>
            <a:srgbClr val="F79F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Elipse 25"/>
          <p:cNvSpPr/>
          <p:nvPr/>
        </p:nvSpPr>
        <p:spPr>
          <a:xfrm>
            <a:off x="3582688" y="2757436"/>
            <a:ext cx="1089264" cy="1022187"/>
          </a:xfrm>
          <a:prstGeom prst="ellipse">
            <a:avLst/>
          </a:prstGeom>
          <a:solidFill>
            <a:srgbClr val="F79F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Elipse 26"/>
          <p:cNvSpPr/>
          <p:nvPr/>
        </p:nvSpPr>
        <p:spPr>
          <a:xfrm>
            <a:off x="4816932" y="2756224"/>
            <a:ext cx="1089264" cy="1022187"/>
          </a:xfrm>
          <a:prstGeom prst="ellipse">
            <a:avLst/>
          </a:prstGeom>
          <a:solidFill>
            <a:srgbClr val="F79F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" name="Elipse 23"/>
          <p:cNvSpPr/>
          <p:nvPr/>
        </p:nvSpPr>
        <p:spPr>
          <a:xfrm>
            <a:off x="1079500" y="2757437"/>
            <a:ext cx="1089264" cy="1022187"/>
          </a:xfrm>
          <a:prstGeom prst="ellipse">
            <a:avLst/>
          </a:prstGeom>
          <a:solidFill>
            <a:srgbClr val="F79F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CuadroTexto 5"/>
          <p:cNvSpPr txBox="1"/>
          <p:nvPr/>
        </p:nvSpPr>
        <p:spPr>
          <a:xfrm>
            <a:off x="1567280" y="632251"/>
            <a:ext cx="9766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800" dirty="0" smtClean="0">
                <a:latin typeface="Bunny Baby" panose="02000506000000020004" pitchFamily="50" charset="0"/>
              </a:rPr>
              <a:t>Escuela Normal de Educación Preescolar</a:t>
            </a:r>
            <a:r>
              <a:rPr lang="es-MX" dirty="0" smtClean="0"/>
              <a:t>.</a:t>
            </a:r>
            <a:endParaRPr lang="es-MX" dirty="0"/>
          </a:p>
        </p:txBody>
      </p:sp>
      <p:sp>
        <p:nvSpPr>
          <p:cNvPr id="21" name="CuadroTexto 20"/>
          <p:cNvSpPr txBox="1"/>
          <p:nvPr/>
        </p:nvSpPr>
        <p:spPr>
          <a:xfrm>
            <a:off x="1977724" y="2911332"/>
            <a:ext cx="32944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latin typeface="Baby Biscuit" pitchFamily="50" charset="0"/>
              </a:rPr>
              <a:t>Materia: Tutoría Grupal. </a:t>
            </a:r>
            <a:endParaRPr lang="es-MX" sz="2800" dirty="0">
              <a:latin typeface="Baby Biscuit" pitchFamily="50" charset="0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1012420" y="4077420"/>
            <a:ext cx="5045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latin typeface="Baby Biscuit" pitchFamily="50" charset="0"/>
              </a:rPr>
              <a:t>Docente: </a:t>
            </a:r>
            <a:r>
              <a:rPr lang="es-MX" sz="2400" dirty="0" smtClean="0">
                <a:latin typeface="Baby Biscuit" pitchFamily="50" charset="0"/>
              </a:rPr>
              <a:t>IRMA </a:t>
            </a:r>
            <a:r>
              <a:rPr lang="es-MX" sz="2400" dirty="0">
                <a:latin typeface="Baby Biscuit" pitchFamily="50" charset="0"/>
              </a:rPr>
              <a:t>EDITH VARGAS </a:t>
            </a:r>
            <a:r>
              <a:rPr lang="es-MX" sz="2400" dirty="0" smtClean="0">
                <a:latin typeface="Baby Biscuit" pitchFamily="50" charset="0"/>
              </a:rPr>
              <a:t>RODRIGUEZ</a:t>
            </a:r>
            <a:r>
              <a:rPr lang="es-MX" sz="2800" dirty="0" smtClean="0">
                <a:latin typeface="Baby Biscuit" pitchFamily="50" charset="0"/>
              </a:rPr>
              <a:t>.</a:t>
            </a:r>
            <a:endParaRPr lang="es-MX" sz="2800" dirty="0">
              <a:latin typeface="Baby Biscuit" pitchFamily="50" charset="0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3673520" y="5328291"/>
            <a:ext cx="46079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>
                <a:latin typeface="Baby Biscuit" pitchFamily="50" charset="0"/>
              </a:rPr>
              <a:t>Alumna: Janeth </a:t>
            </a:r>
            <a:r>
              <a:rPr lang="es-MX" sz="2000" dirty="0" smtClean="0">
                <a:latin typeface="Baby Biscuit" pitchFamily="50" charset="0"/>
              </a:rPr>
              <a:t>Guadalupe Torres Rubio. #</a:t>
            </a:r>
            <a:r>
              <a:rPr lang="es-MX" sz="2000" dirty="0" smtClean="0">
                <a:latin typeface="Baby Biscuit" pitchFamily="50" charset="0"/>
              </a:rPr>
              <a:t>19 </a:t>
            </a:r>
            <a:endParaRPr lang="es-MX" sz="2000" dirty="0">
              <a:latin typeface="Baby Biscuit" pitchFamily="50" charset="0"/>
            </a:endParaRPr>
          </a:p>
        </p:txBody>
      </p:sp>
      <p:sp>
        <p:nvSpPr>
          <p:cNvPr id="28" name="Elipse 27"/>
          <p:cNvSpPr/>
          <p:nvPr/>
        </p:nvSpPr>
        <p:spPr>
          <a:xfrm>
            <a:off x="1090500" y="2661849"/>
            <a:ext cx="1089264" cy="102218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Elipse 28"/>
          <p:cNvSpPr/>
          <p:nvPr/>
        </p:nvSpPr>
        <p:spPr>
          <a:xfrm>
            <a:off x="1078650" y="2769338"/>
            <a:ext cx="1089264" cy="102218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Elipse 29"/>
          <p:cNvSpPr/>
          <p:nvPr/>
        </p:nvSpPr>
        <p:spPr>
          <a:xfrm>
            <a:off x="2323894" y="2661849"/>
            <a:ext cx="1089264" cy="102218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Elipse 30"/>
          <p:cNvSpPr/>
          <p:nvPr/>
        </p:nvSpPr>
        <p:spPr>
          <a:xfrm>
            <a:off x="2323044" y="2769338"/>
            <a:ext cx="1089264" cy="102218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Elipse 31"/>
          <p:cNvSpPr/>
          <p:nvPr/>
        </p:nvSpPr>
        <p:spPr>
          <a:xfrm>
            <a:off x="3580988" y="2661849"/>
            <a:ext cx="1089264" cy="102218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Elipse 32"/>
          <p:cNvSpPr/>
          <p:nvPr/>
        </p:nvSpPr>
        <p:spPr>
          <a:xfrm>
            <a:off x="3579288" y="2759334"/>
            <a:ext cx="1089264" cy="102218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Elipse 34"/>
          <p:cNvSpPr/>
          <p:nvPr/>
        </p:nvSpPr>
        <p:spPr>
          <a:xfrm>
            <a:off x="4798540" y="2666307"/>
            <a:ext cx="1089264" cy="102218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6" name="Elipse 35"/>
          <p:cNvSpPr/>
          <p:nvPr/>
        </p:nvSpPr>
        <p:spPr>
          <a:xfrm>
            <a:off x="4727544" y="2768793"/>
            <a:ext cx="1089264" cy="102218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8" name="Nube 37"/>
          <p:cNvSpPr/>
          <p:nvPr/>
        </p:nvSpPr>
        <p:spPr>
          <a:xfrm>
            <a:off x="558724" y="3889010"/>
            <a:ext cx="5613476" cy="1117600"/>
          </a:xfrm>
          <a:prstGeom prst="clou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9" name="CuadroTexto 38"/>
          <p:cNvSpPr txBox="1"/>
          <p:nvPr/>
        </p:nvSpPr>
        <p:spPr>
          <a:xfrm>
            <a:off x="3535353" y="6274875"/>
            <a:ext cx="4884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latin typeface="Century Gothic" panose="020B0502020202020204" pitchFamily="34" charset="0"/>
              </a:rPr>
              <a:t>Saltillo, Coahuila. </a:t>
            </a:r>
            <a:r>
              <a:rPr lang="es-MX" sz="1400" dirty="0" smtClean="0">
                <a:latin typeface="Century Gothic" panose="020B0502020202020204" pitchFamily="34" charset="0"/>
              </a:rPr>
              <a:t>Jueves</a:t>
            </a:r>
            <a:r>
              <a:rPr lang="es-MX" sz="1400" dirty="0" smtClean="0">
                <a:latin typeface="Century Gothic" panose="020B0502020202020204" pitchFamily="34" charset="0"/>
              </a:rPr>
              <a:t> 23 </a:t>
            </a:r>
            <a:r>
              <a:rPr lang="es-MX" sz="1400" dirty="0" smtClean="0">
                <a:latin typeface="Century Gothic" panose="020B0502020202020204" pitchFamily="34" charset="0"/>
              </a:rPr>
              <a:t>de </a:t>
            </a:r>
            <a:r>
              <a:rPr lang="es-MX" sz="1400" dirty="0" smtClean="0">
                <a:latin typeface="Century Gothic" panose="020B0502020202020204" pitchFamily="34" charset="0"/>
              </a:rPr>
              <a:t>Septiembre</a:t>
            </a:r>
            <a:r>
              <a:rPr lang="es-MX" sz="1400" dirty="0" smtClean="0">
                <a:latin typeface="Century Gothic" panose="020B0502020202020204" pitchFamily="34" charset="0"/>
              </a:rPr>
              <a:t> </a:t>
            </a:r>
            <a:r>
              <a:rPr lang="es-MX" sz="1400" dirty="0" smtClean="0">
                <a:latin typeface="Century Gothic" panose="020B0502020202020204" pitchFamily="34" charset="0"/>
              </a:rPr>
              <a:t>del 2021</a:t>
            </a:r>
            <a:endParaRPr lang="es-MX" sz="1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27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67000" y="-2667001"/>
            <a:ext cx="6858000" cy="12192002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000" t="14639" r="9428" b="9316"/>
          <a:stretch/>
        </p:blipFill>
        <p:spPr>
          <a:xfrm>
            <a:off x="3643313" y="0"/>
            <a:ext cx="4702175" cy="1625815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3546016" y="274298"/>
            <a:ext cx="47994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>
                <a:latin typeface="Baby Biscuit" pitchFamily="50" charset="0"/>
              </a:rPr>
              <a:t>7 Hábitos de la gente altamente efectiva</a:t>
            </a:r>
            <a:r>
              <a:rPr lang="es-MX" dirty="0" smtClean="0"/>
              <a:t>. 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222250" y="1732944"/>
            <a:ext cx="587375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SzPct val="89000"/>
            </a:pPr>
            <a:r>
              <a:rPr lang="es-MX" sz="3200" b="1" dirty="0" smtClean="0">
                <a:solidFill>
                  <a:srgbClr val="D570F0"/>
                </a:solidFill>
                <a:latin typeface="Baby Biscuit" pitchFamily="50" charset="0"/>
              </a:rPr>
              <a:t>Habito numero 1</a:t>
            </a:r>
          </a:p>
          <a:p>
            <a:pPr algn="just">
              <a:buSzPct val="89000"/>
            </a:pPr>
            <a:r>
              <a:rPr lang="es-MX" dirty="0">
                <a:latin typeface="Century Gothic" panose="020B0502020202020204" pitchFamily="34" charset="0"/>
              </a:rPr>
              <a:t>Las personas proactivas asumen responsabilidad. Son personas de acción. Su lenguaje es: examinemos nuestras alternativas, busquemos un enfoque distinto, controlo mis sentimientos, elegiré la respuesta adecuada</a:t>
            </a:r>
            <a:r>
              <a:rPr lang="es-MX" dirty="0" smtClean="0">
                <a:latin typeface="Century Gothic" panose="020B0502020202020204" pitchFamily="34" charset="0"/>
              </a:rPr>
              <a:t>.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5132388" y="4280076"/>
            <a:ext cx="642620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>
                <a:solidFill>
                  <a:srgbClr val="D570F0"/>
                </a:solidFill>
                <a:latin typeface="Baby Biscuit" pitchFamily="50" charset="0"/>
              </a:rPr>
              <a:t>Hábito numero 2</a:t>
            </a:r>
          </a:p>
          <a:p>
            <a:pPr algn="just"/>
            <a:r>
              <a:rPr lang="es-MX" dirty="0">
                <a:latin typeface="Century Gothic" panose="020B0502020202020204" pitchFamily="34" charset="0"/>
              </a:rPr>
              <a:t>es la misión personal es un documento escrito donde expresas tu misión en esta vida. La misión personal normalmente no se crea sino se descubre basado en tu pasión, tus talentos y el profundo deseo de dejar una huella positiva en este mundo para ayudar a otros</a:t>
            </a:r>
            <a:r>
              <a:rPr lang="es-MX" dirty="0" smtClean="0">
                <a:latin typeface="Century Gothic" panose="020B0502020202020204" pitchFamily="34" charset="0"/>
              </a:rPr>
              <a:t>.</a:t>
            </a: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852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66999" y="-2667001"/>
            <a:ext cx="6858000" cy="12192002"/>
          </a:xfrm>
          <a:prstGeom prst="rect">
            <a:avLst/>
          </a:prstGeom>
        </p:spPr>
      </p:pic>
      <p:sp>
        <p:nvSpPr>
          <p:cNvPr id="5" name="Cheurón 4"/>
          <p:cNvSpPr/>
          <p:nvPr/>
        </p:nvSpPr>
        <p:spPr>
          <a:xfrm>
            <a:off x="101599" y="101600"/>
            <a:ext cx="4394201" cy="966231"/>
          </a:xfrm>
          <a:prstGeom prst="chevron">
            <a:avLst/>
          </a:prstGeom>
          <a:solidFill>
            <a:srgbClr val="F79FF3"/>
          </a:solidFill>
          <a:ln w="57150">
            <a:solidFill>
              <a:srgbClr val="D997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6" name="Triángulo isósceles 5"/>
          <p:cNvSpPr/>
          <p:nvPr/>
        </p:nvSpPr>
        <p:spPr>
          <a:xfrm rot="5400000">
            <a:off x="304798" y="-75167"/>
            <a:ext cx="939801" cy="1346199"/>
          </a:xfrm>
          <a:prstGeom prst="triangle">
            <a:avLst/>
          </a:prstGeom>
          <a:solidFill>
            <a:srgbClr val="F79F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CuadroTexto 13"/>
          <p:cNvSpPr txBox="1"/>
          <p:nvPr/>
        </p:nvSpPr>
        <p:spPr>
          <a:xfrm>
            <a:off x="298450" y="201644"/>
            <a:ext cx="314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dirty="0" smtClean="0">
                <a:latin typeface="Baby Biscuit" pitchFamily="50" charset="0"/>
              </a:rPr>
              <a:t>Hábito numero 3</a:t>
            </a:r>
            <a:endParaRPr lang="es-MX" sz="4000" dirty="0">
              <a:latin typeface="Baby Biscuit" pitchFamily="50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1504949" y="1823868"/>
            <a:ext cx="91821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latin typeface="Century Gothic" panose="020B0502020202020204" pitchFamily="34" charset="0"/>
              </a:rPr>
              <a:t>L</a:t>
            </a:r>
            <a:r>
              <a:rPr lang="es-MX" sz="1600" dirty="0" smtClean="0">
                <a:latin typeface="Century Gothic" panose="020B0502020202020204" pitchFamily="34" charset="0"/>
              </a:rPr>
              <a:t>a </a:t>
            </a:r>
            <a:r>
              <a:rPr lang="es-MX" sz="1600" dirty="0">
                <a:latin typeface="Century Gothic" panose="020B0502020202020204" pitchFamily="34" charset="0"/>
              </a:rPr>
              <a:t>capacidad de priorizar las actividades en tu vida para enfocarte en lo realmente importante. Básicamente existen:</a:t>
            </a:r>
          </a:p>
          <a:p>
            <a:endParaRPr lang="es-MX" sz="1600" dirty="0" smtClean="0">
              <a:latin typeface="Century Gothic" panose="020B0502020202020204" pitchFamily="34" charset="0"/>
            </a:endParaRPr>
          </a:p>
          <a:p>
            <a:r>
              <a:rPr lang="es-MX" sz="1600" dirty="0" smtClean="0">
                <a:latin typeface="Century Gothic" panose="020B0502020202020204" pitchFamily="34" charset="0"/>
              </a:rPr>
              <a:t>–</a:t>
            </a:r>
            <a:r>
              <a:rPr lang="es-MX" sz="1600" dirty="0">
                <a:latin typeface="Century Gothic" panose="020B0502020202020204" pitchFamily="34" charset="0"/>
              </a:rPr>
              <a:t> Actividades Importantes: Son aquellas contribuyen con tu misión, valores y metas de alta prioridad.</a:t>
            </a:r>
          </a:p>
          <a:p>
            <a:endParaRPr lang="es-MX" sz="1600" dirty="0" smtClean="0">
              <a:latin typeface="Century Gothic" panose="020B0502020202020204" pitchFamily="34" charset="0"/>
            </a:endParaRPr>
          </a:p>
          <a:p>
            <a:r>
              <a:rPr lang="es-MX" sz="1600" dirty="0" smtClean="0">
                <a:latin typeface="Century Gothic" panose="020B0502020202020204" pitchFamily="34" charset="0"/>
              </a:rPr>
              <a:t>–</a:t>
            </a:r>
            <a:r>
              <a:rPr lang="es-MX" sz="1600" dirty="0">
                <a:latin typeface="Century Gothic" panose="020B0502020202020204" pitchFamily="34" charset="0"/>
              </a:rPr>
              <a:t> Actividades Urgentes: Necesitan atención inmediata.</a:t>
            </a:r>
          </a:p>
          <a:p>
            <a:endParaRPr lang="es-MX" sz="1600" dirty="0" smtClean="0">
              <a:latin typeface="Century Gothic" panose="020B0502020202020204" pitchFamily="34" charset="0"/>
            </a:endParaRPr>
          </a:p>
          <a:p>
            <a:r>
              <a:rPr lang="es-MX" sz="1600" dirty="0" smtClean="0">
                <a:latin typeface="Century Gothic" panose="020B0502020202020204" pitchFamily="34" charset="0"/>
              </a:rPr>
              <a:t>1-</a:t>
            </a:r>
            <a:r>
              <a:rPr lang="es-MX" sz="1600" dirty="0">
                <a:latin typeface="Century Gothic" panose="020B0502020202020204" pitchFamily="34" charset="0"/>
              </a:rPr>
              <a:t> Ser Proactivos: No somos víctimas de la vida. Elegimos la actitud y la respuesta ante las circunstancias.</a:t>
            </a:r>
          </a:p>
          <a:p>
            <a:endParaRPr lang="es-MX" sz="1600" dirty="0" smtClean="0">
              <a:latin typeface="Century Gothic" panose="020B0502020202020204" pitchFamily="34" charset="0"/>
            </a:endParaRPr>
          </a:p>
          <a:p>
            <a:r>
              <a:rPr lang="es-MX" sz="1600" dirty="0" smtClean="0">
                <a:latin typeface="Century Gothic" panose="020B0502020202020204" pitchFamily="34" charset="0"/>
              </a:rPr>
              <a:t>2-</a:t>
            </a:r>
            <a:r>
              <a:rPr lang="es-MX" sz="1600" dirty="0">
                <a:latin typeface="Century Gothic" panose="020B0502020202020204" pitchFamily="34" charset="0"/>
              </a:rPr>
              <a:t> Empezamos con el Fin en Mente: Estamos claros con nuestra misión en la vida y enfocamos nuestras actividades diarias en pro de llevar a cabo nuestro propósito. </a:t>
            </a:r>
          </a:p>
          <a:p>
            <a:endParaRPr lang="es-MX" sz="1600" dirty="0" smtClean="0">
              <a:latin typeface="Century Gothic" panose="020B0502020202020204" pitchFamily="34" charset="0"/>
            </a:endParaRPr>
          </a:p>
          <a:p>
            <a:r>
              <a:rPr lang="es-MX" sz="1600" dirty="0" smtClean="0">
                <a:latin typeface="Century Gothic" panose="020B0502020202020204" pitchFamily="34" charset="0"/>
              </a:rPr>
              <a:t>3-</a:t>
            </a:r>
            <a:r>
              <a:rPr lang="es-MX" sz="1600" dirty="0">
                <a:latin typeface="Century Gothic" panose="020B0502020202020204" pitchFamily="34" charset="0"/>
              </a:rPr>
              <a:t> Ponemos Primero lo Primero: Priorizamos las actividades de nuestra vida. Proactivamente planificamos nuestra semana con el objetivo de minimizar crisis y emergencias e invertir nuestro mayor tiempo en las actividades importantes</a:t>
            </a:r>
            <a:r>
              <a:rPr lang="es-MX" sz="1600" dirty="0" smtClean="0">
                <a:latin typeface="Century Gothic" panose="020B0502020202020204" pitchFamily="34" charset="0"/>
              </a:rPr>
              <a:t>.</a:t>
            </a:r>
            <a:endParaRPr lang="es-MX" sz="1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969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67001" y="-2667001"/>
            <a:ext cx="6858000" cy="12192002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3178175" y="2413337"/>
            <a:ext cx="58356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>
                <a:latin typeface="Century Gothic" panose="020B0502020202020204" pitchFamily="34" charset="0"/>
              </a:rPr>
              <a:t>E</a:t>
            </a:r>
            <a:r>
              <a:rPr lang="es-MX" dirty="0" smtClean="0">
                <a:latin typeface="Century Gothic" panose="020B0502020202020204" pitchFamily="34" charset="0"/>
              </a:rPr>
              <a:t>ste </a:t>
            </a:r>
            <a:r>
              <a:rPr lang="es-MX" dirty="0">
                <a:latin typeface="Century Gothic" panose="020B0502020202020204" pitchFamily="34" charset="0"/>
              </a:rPr>
              <a:t>es el hábito de la comunicación efectiva. Es también el hábito más emocionante, y que puede poner en</a:t>
            </a:r>
            <a:br>
              <a:rPr lang="es-MX" dirty="0">
                <a:latin typeface="Century Gothic" panose="020B0502020202020204" pitchFamily="34" charset="0"/>
              </a:rPr>
            </a:br>
            <a:r>
              <a:rPr lang="es-MX" dirty="0">
                <a:latin typeface="Century Gothic" panose="020B0502020202020204" pitchFamily="34" charset="0"/>
              </a:rPr>
              <a:t>funcionamiento en forma inmediata.</a:t>
            </a:r>
            <a:br>
              <a:rPr lang="es-MX" dirty="0">
                <a:latin typeface="Century Gothic" panose="020B0502020202020204" pitchFamily="34" charset="0"/>
              </a:rPr>
            </a:br>
            <a:r>
              <a:rPr lang="es-MX" dirty="0">
                <a:latin typeface="Century Gothic" panose="020B0502020202020204" pitchFamily="34" charset="0"/>
              </a:rPr>
              <a:t>La mayoría de las personas pasan su vida aprendiendo a comunicarse en forma escrita o hablada, pero tienen poco entrenamiento en </a:t>
            </a:r>
            <a:r>
              <a:rPr lang="es-MX" dirty="0" smtClean="0">
                <a:latin typeface="Century Gothic" panose="020B0502020202020204" pitchFamily="34" charset="0"/>
              </a:rPr>
              <a:t>escuchar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6" name="Triángulo isósceles 5"/>
          <p:cNvSpPr/>
          <p:nvPr/>
        </p:nvSpPr>
        <p:spPr>
          <a:xfrm>
            <a:off x="1835150" y="52943"/>
            <a:ext cx="1587500" cy="1193800"/>
          </a:xfrm>
          <a:prstGeom prst="triangle">
            <a:avLst/>
          </a:prstGeom>
          <a:solidFill>
            <a:srgbClr val="E19A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Triángulo isósceles 7"/>
          <p:cNvSpPr/>
          <p:nvPr/>
        </p:nvSpPr>
        <p:spPr>
          <a:xfrm rot="10800000">
            <a:off x="2787650" y="91040"/>
            <a:ext cx="1587500" cy="1193800"/>
          </a:xfrm>
          <a:prstGeom prst="triangle">
            <a:avLst/>
          </a:prstGeom>
          <a:solidFill>
            <a:srgbClr val="F79F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Triángulo isósceles 8"/>
          <p:cNvSpPr/>
          <p:nvPr/>
        </p:nvSpPr>
        <p:spPr>
          <a:xfrm>
            <a:off x="3740150" y="52941"/>
            <a:ext cx="1587500" cy="1193800"/>
          </a:xfrm>
          <a:prstGeom prst="triangle">
            <a:avLst/>
          </a:prstGeom>
          <a:solidFill>
            <a:srgbClr val="E19A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Triángulo isósceles 9"/>
          <p:cNvSpPr/>
          <p:nvPr/>
        </p:nvSpPr>
        <p:spPr>
          <a:xfrm rot="10800000">
            <a:off x="4692650" y="52941"/>
            <a:ext cx="1587500" cy="1193800"/>
          </a:xfrm>
          <a:prstGeom prst="triangle">
            <a:avLst/>
          </a:prstGeom>
          <a:solidFill>
            <a:srgbClr val="F79F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Triángulo isósceles 11"/>
          <p:cNvSpPr/>
          <p:nvPr/>
        </p:nvSpPr>
        <p:spPr>
          <a:xfrm rot="10800000">
            <a:off x="6597650" y="52941"/>
            <a:ext cx="1587500" cy="1193800"/>
          </a:xfrm>
          <a:prstGeom prst="triangle">
            <a:avLst/>
          </a:prstGeom>
          <a:solidFill>
            <a:srgbClr val="F79F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Triángulo isósceles 10"/>
          <p:cNvSpPr/>
          <p:nvPr/>
        </p:nvSpPr>
        <p:spPr>
          <a:xfrm>
            <a:off x="5645150" y="52941"/>
            <a:ext cx="1587500" cy="1193800"/>
          </a:xfrm>
          <a:prstGeom prst="triangle">
            <a:avLst/>
          </a:prstGeom>
          <a:solidFill>
            <a:srgbClr val="E19A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Triángulo isósceles 12"/>
          <p:cNvSpPr/>
          <p:nvPr/>
        </p:nvSpPr>
        <p:spPr>
          <a:xfrm>
            <a:off x="7550150" y="52941"/>
            <a:ext cx="1587500" cy="1193800"/>
          </a:xfrm>
          <a:prstGeom prst="triangle">
            <a:avLst/>
          </a:prstGeom>
          <a:solidFill>
            <a:srgbClr val="E19A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Triángulo isósceles 13"/>
          <p:cNvSpPr/>
          <p:nvPr/>
        </p:nvSpPr>
        <p:spPr>
          <a:xfrm rot="10800000">
            <a:off x="8502650" y="52941"/>
            <a:ext cx="1587500" cy="1193800"/>
          </a:xfrm>
          <a:prstGeom prst="triangle">
            <a:avLst/>
          </a:prstGeom>
          <a:solidFill>
            <a:srgbClr val="F79F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4451350" y="295897"/>
            <a:ext cx="32893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sz="4000" dirty="0" smtClean="0">
                <a:latin typeface="Baby Biscuit" pitchFamily="50" charset="0"/>
              </a:rPr>
              <a:t>Hábito numero 5</a:t>
            </a:r>
            <a:endParaRPr lang="es-MX" sz="4000" dirty="0">
              <a:latin typeface="Baby Biscuit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544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n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63827" y="-2670177"/>
            <a:ext cx="6864351" cy="12192001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850900" y="2166225"/>
            <a:ext cx="10871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latin typeface="Century Gothic" panose="020B0502020202020204" pitchFamily="34" charset="0"/>
              </a:rPr>
              <a:t> </a:t>
            </a:r>
            <a:r>
              <a:rPr lang="es-MX" sz="1600" dirty="0" smtClean="0">
                <a:latin typeface="Century Gothic" panose="020B0502020202020204" pitchFamily="34" charset="0"/>
              </a:rPr>
              <a:t>El </a:t>
            </a:r>
            <a:r>
              <a:rPr lang="es-MX" sz="1600" dirty="0">
                <a:latin typeface="Century Gothic" panose="020B0502020202020204" pitchFamily="34" charset="0"/>
              </a:rPr>
              <a:t>hábito de sinergizar implica entonces la</a:t>
            </a:r>
            <a:br>
              <a:rPr lang="es-MX" sz="1600" dirty="0">
                <a:latin typeface="Century Gothic" panose="020B0502020202020204" pitchFamily="34" charset="0"/>
              </a:rPr>
            </a:br>
            <a:r>
              <a:rPr lang="es-MX" sz="1600" dirty="0">
                <a:latin typeface="Century Gothic" panose="020B0502020202020204" pitchFamily="34" charset="0"/>
              </a:rPr>
              <a:t>cooperación creativa y el trabajo en equipo: las personas con mentalidad ganar/ganar, y que escuchen con empatía, pueden aprovechar sus diferencias para generar opciones que no existían previamente. Reunir varias perspectivas distintas, en el espíritu de respeto mutuo, trae como resultado la sinergia</a:t>
            </a:r>
            <a:r>
              <a:rPr lang="es-MX" sz="1600" dirty="0">
                <a:latin typeface="Century Gothic" panose="020B0502020202020204" pitchFamily="34" charset="0"/>
              </a:rPr>
              <a:t> </a:t>
            </a:r>
          </a:p>
        </p:txBody>
      </p:sp>
      <p:sp>
        <p:nvSpPr>
          <p:cNvPr id="7" name="Rectángulo 6"/>
          <p:cNvSpPr/>
          <p:nvPr/>
        </p:nvSpPr>
        <p:spPr>
          <a:xfrm>
            <a:off x="3644900" y="101600"/>
            <a:ext cx="482600" cy="177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Rectángulo 7"/>
          <p:cNvSpPr/>
          <p:nvPr/>
        </p:nvSpPr>
        <p:spPr>
          <a:xfrm>
            <a:off x="3155950" y="104775"/>
            <a:ext cx="482600" cy="1778000"/>
          </a:xfrm>
          <a:prstGeom prst="rect">
            <a:avLst/>
          </a:prstGeom>
          <a:solidFill>
            <a:srgbClr val="FAC6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Rectángulo 9"/>
          <p:cNvSpPr/>
          <p:nvPr/>
        </p:nvSpPr>
        <p:spPr>
          <a:xfrm>
            <a:off x="4597400" y="101600"/>
            <a:ext cx="482600" cy="1778000"/>
          </a:xfrm>
          <a:prstGeom prst="rect">
            <a:avLst/>
          </a:prstGeom>
          <a:solidFill>
            <a:srgbClr val="FAC6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Rectángulo 11"/>
          <p:cNvSpPr/>
          <p:nvPr/>
        </p:nvSpPr>
        <p:spPr>
          <a:xfrm>
            <a:off x="4108450" y="101600"/>
            <a:ext cx="482600" cy="177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Rectángulo 12"/>
          <p:cNvSpPr/>
          <p:nvPr/>
        </p:nvSpPr>
        <p:spPr>
          <a:xfrm>
            <a:off x="5080000" y="101600"/>
            <a:ext cx="482600" cy="177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Rectángulo 13"/>
          <p:cNvSpPr/>
          <p:nvPr/>
        </p:nvSpPr>
        <p:spPr>
          <a:xfrm>
            <a:off x="5562600" y="101600"/>
            <a:ext cx="482600" cy="177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Rectángulo 8"/>
          <p:cNvSpPr/>
          <p:nvPr/>
        </p:nvSpPr>
        <p:spPr>
          <a:xfrm>
            <a:off x="7010400" y="101600"/>
            <a:ext cx="482600" cy="177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Rectángulo 10"/>
          <p:cNvSpPr/>
          <p:nvPr/>
        </p:nvSpPr>
        <p:spPr>
          <a:xfrm>
            <a:off x="6527800" y="101600"/>
            <a:ext cx="482600" cy="177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Rectángulo 5"/>
          <p:cNvSpPr/>
          <p:nvPr/>
        </p:nvSpPr>
        <p:spPr>
          <a:xfrm>
            <a:off x="2679700" y="101600"/>
            <a:ext cx="482600" cy="177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Rectángulo 4"/>
          <p:cNvSpPr/>
          <p:nvPr/>
        </p:nvSpPr>
        <p:spPr>
          <a:xfrm>
            <a:off x="2197100" y="101600"/>
            <a:ext cx="482600" cy="177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Rectángulo 14"/>
          <p:cNvSpPr/>
          <p:nvPr/>
        </p:nvSpPr>
        <p:spPr>
          <a:xfrm>
            <a:off x="6045200" y="101600"/>
            <a:ext cx="482600" cy="1778000"/>
          </a:xfrm>
          <a:prstGeom prst="rect">
            <a:avLst/>
          </a:prstGeom>
          <a:solidFill>
            <a:srgbClr val="FAC6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Rectángulo 15"/>
          <p:cNvSpPr/>
          <p:nvPr/>
        </p:nvSpPr>
        <p:spPr>
          <a:xfrm>
            <a:off x="2197100" y="603250"/>
            <a:ext cx="5295900" cy="774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CuadroTexto 16"/>
          <p:cNvSpPr txBox="1"/>
          <p:nvPr/>
        </p:nvSpPr>
        <p:spPr>
          <a:xfrm>
            <a:off x="3043719" y="638606"/>
            <a:ext cx="36026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>
                <a:latin typeface="Hello Candy" panose="02000506000000020004" pitchFamily="50" charset="0"/>
              </a:rPr>
              <a:t>Habito numero 6</a:t>
            </a:r>
            <a:endParaRPr lang="es-MX" sz="3200" dirty="0">
              <a:latin typeface="Hello Candy" panose="02000506000000020004" pitchFamily="50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438150" y="5114190"/>
            <a:ext cx="116967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latin typeface="Century Gothic" panose="020B0502020202020204" pitchFamily="34" charset="0"/>
              </a:rPr>
              <a:t>Este hábito lo estás desarrollando ahora mismo mientras lees este artículo. Las personas altamente efectivas toman el tiempo para afilar sus herramientas, lo que se traduce en cultivar su:</a:t>
            </a:r>
          </a:p>
          <a:p>
            <a:r>
              <a:rPr lang="es-MX" sz="1600" dirty="0">
                <a:latin typeface="Century Gothic" panose="020B0502020202020204" pitchFamily="34" charset="0"/>
              </a:rPr>
              <a:t>Cuerpo: Ejercitarse para desarrollar fortaleza, flexibilidad y resistencia física</a:t>
            </a:r>
          </a:p>
          <a:p>
            <a:r>
              <a:rPr lang="es-MX" sz="1600" dirty="0">
                <a:latin typeface="Century Gothic" panose="020B0502020202020204" pitchFamily="34" charset="0"/>
              </a:rPr>
              <a:t>Alma: Oración y meditación. También leer una buena literatura, arte o música.</a:t>
            </a:r>
          </a:p>
          <a:p>
            <a:r>
              <a:rPr lang="es-MX" sz="1600" dirty="0">
                <a:latin typeface="Century Gothic" panose="020B0502020202020204" pitchFamily="34" charset="0"/>
              </a:rPr>
              <a:t>Mente: Leer, educarse, investigar, aprender algo nuevo.</a:t>
            </a:r>
          </a:p>
          <a:p>
            <a:r>
              <a:rPr lang="es-MX" sz="1600" dirty="0">
                <a:latin typeface="Century Gothic" panose="020B0502020202020204" pitchFamily="34" charset="0"/>
              </a:rPr>
              <a:t>Corazón: Trabajar en desarrollar una conexión emocional con otras personas</a:t>
            </a:r>
            <a:r>
              <a:rPr lang="es-MX" sz="1600" dirty="0" smtClean="0">
                <a:latin typeface="Century Gothic" panose="020B0502020202020204" pitchFamily="34" charset="0"/>
              </a:rPr>
              <a:t>.</a:t>
            </a:r>
            <a:endParaRPr lang="es-MX" sz="1600" dirty="0">
              <a:latin typeface="Century Gothic" panose="020B0502020202020204" pitchFamily="34" charset="0"/>
            </a:endParaRPr>
          </a:p>
        </p:txBody>
      </p:sp>
      <p:sp>
        <p:nvSpPr>
          <p:cNvPr id="28" name="Forma libre 27"/>
          <p:cNvSpPr/>
          <p:nvPr/>
        </p:nvSpPr>
        <p:spPr>
          <a:xfrm rot="579067">
            <a:off x="1706168" y="3548017"/>
            <a:ext cx="1539697" cy="1591440"/>
          </a:xfrm>
          <a:custGeom>
            <a:avLst/>
            <a:gdLst>
              <a:gd name="connsiteX0" fmla="*/ 358261 w 1539697"/>
              <a:gd name="connsiteY0" fmla="*/ 590940 h 1591440"/>
              <a:gd name="connsiteX1" fmla="*/ 751961 w 1539697"/>
              <a:gd name="connsiteY1" fmla="*/ 19440 h 1591440"/>
              <a:gd name="connsiteX2" fmla="*/ 1526661 w 1539697"/>
              <a:gd name="connsiteY2" fmla="*/ 1289440 h 1591440"/>
              <a:gd name="connsiteX3" fmla="*/ 53461 w 1539697"/>
              <a:gd name="connsiteY3" fmla="*/ 1543440 h 1591440"/>
              <a:gd name="connsiteX4" fmla="*/ 358261 w 1539697"/>
              <a:gd name="connsiteY4" fmla="*/ 590940 h 159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9697" h="1591440">
                <a:moveTo>
                  <a:pt x="358261" y="590940"/>
                </a:moveTo>
                <a:cubicBezTo>
                  <a:pt x="474678" y="336940"/>
                  <a:pt x="557228" y="-96977"/>
                  <a:pt x="751961" y="19440"/>
                </a:cubicBezTo>
                <a:cubicBezTo>
                  <a:pt x="946694" y="135857"/>
                  <a:pt x="1643078" y="1035440"/>
                  <a:pt x="1526661" y="1289440"/>
                </a:cubicBezTo>
                <a:cubicBezTo>
                  <a:pt x="1410244" y="1543440"/>
                  <a:pt x="246078" y="1666207"/>
                  <a:pt x="53461" y="1543440"/>
                </a:cubicBezTo>
                <a:cubicBezTo>
                  <a:pt x="-139156" y="1420673"/>
                  <a:pt x="241844" y="844940"/>
                  <a:pt x="358261" y="590940"/>
                </a:cubicBezTo>
                <a:close/>
              </a:path>
            </a:pathLst>
          </a:custGeom>
          <a:solidFill>
            <a:srgbClr val="F488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Forma libre 28"/>
          <p:cNvSpPr/>
          <p:nvPr/>
        </p:nvSpPr>
        <p:spPr>
          <a:xfrm rot="586526">
            <a:off x="2659560" y="3577797"/>
            <a:ext cx="1758949" cy="1498235"/>
          </a:xfrm>
          <a:custGeom>
            <a:avLst/>
            <a:gdLst>
              <a:gd name="connsiteX0" fmla="*/ 774758 w 1855724"/>
              <a:gd name="connsiteY0" fmla="*/ 1087097 h 1604262"/>
              <a:gd name="connsiteX1" fmla="*/ 723958 w 1855724"/>
              <a:gd name="connsiteY1" fmla="*/ 1087097 h 1604262"/>
              <a:gd name="connsiteX2" fmla="*/ 58 w 1855724"/>
              <a:gd name="connsiteY2" fmla="*/ 159997 h 1604262"/>
              <a:gd name="connsiteX3" fmla="*/ 685858 w 1855724"/>
              <a:gd name="connsiteY3" fmla="*/ 20297 h 1604262"/>
              <a:gd name="connsiteX4" fmla="*/ 1066858 w 1855724"/>
              <a:gd name="connsiteY4" fmla="*/ 388597 h 1604262"/>
              <a:gd name="connsiteX5" fmla="*/ 1447858 w 1855724"/>
              <a:gd name="connsiteY5" fmla="*/ 159997 h 1604262"/>
              <a:gd name="connsiteX6" fmla="*/ 1841558 w 1855724"/>
              <a:gd name="connsiteY6" fmla="*/ 1315697 h 1604262"/>
              <a:gd name="connsiteX7" fmla="*/ 914458 w 1855724"/>
              <a:gd name="connsiteY7" fmla="*/ 1595097 h 1604262"/>
              <a:gd name="connsiteX8" fmla="*/ 774758 w 1855724"/>
              <a:gd name="connsiteY8" fmla="*/ 1087097 h 1604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55724" h="1604262">
                <a:moveTo>
                  <a:pt x="774758" y="1087097"/>
                </a:moveTo>
                <a:cubicBezTo>
                  <a:pt x="743008" y="1002430"/>
                  <a:pt x="853075" y="1241614"/>
                  <a:pt x="723958" y="1087097"/>
                </a:cubicBezTo>
                <a:cubicBezTo>
                  <a:pt x="594841" y="932580"/>
                  <a:pt x="6408" y="337797"/>
                  <a:pt x="58" y="159997"/>
                </a:cubicBezTo>
                <a:cubicBezTo>
                  <a:pt x="-6292" y="-17803"/>
                  <a:pt x="508058" y="-17803"/>
                  <a:pt x="685858" y="20297"/>
                </a:cubicBezTo>
                <a:cubicBezTo>
                  <a:pt x="863658" y="58397"/>
                  <a:pt x="939858" y="365314"/>
                  <a:pt x="1066858" y="388597"/>
                </a:cubicBezTo>
                <a:cubicBezTo>
                  <a:pt x="1193858" y="411880"/>
                  <a:pt x="1318741" y="5480"/>
                  <a:pt x="1447858" y="159997"/>
                </a:cubicBezTo>
                <a:cubicBezTo>
                  <a:pt x="1576975" y="314514"/>
                  <a:pt x="1930458" y="1076514"/>
                  <a:pt x="1841558" y="1315697"/>
                </a:cubicBezTo>
                <a:cubicBezTo>
                  <a:pt x="1752658" y="1554880"/>
                  <a:pt x="1096491" y="1633197"/>
                  <a:pt x="914458" y="1595097"/>
                </a:cubicBezTo>
                <a:cubicBezTo>
                  <a:pt x="732425" y="1556997"/>
                  <a:pt x="806508" y="1171764"/>
                  <a:pt x="774758" y="1087097"/>
                </a:cubicBezTo>
                <a:close/>
              </a:path>
            </a:pathLst>
          </a:custGeom>
          <a:solidFill>
            <a:srgbClr val="E19A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Forma libre 29"/>
          <p:cNvSpPr/>
          <p:nvPr/>
        </p:nvSpPr>
        <p:spPr>
          <a:xfrm rot="503564">
            <a:off x="4097808" y="3700727"/>
            <a:ext cx="1451961" cy="1348857"/>
          </a:xfrm>
          <a:custGeom>
            <a:avLst/>
            <a:gdLst>
              <a:gd name="connsiteX0" fmla="*/ 26410 w 1451961"/>
              <a:gd name="connsiteY0" fmla="*/ 29463 h 1348857"/>
              <a:gd name="connsiteX1" fmla="*/ 509010 w 1451961"/>
              <a:gd name="connsiteY1" fmla="*/ 1172463 h 1348857"/>
              <a:gd name="connsiteX2" fmla="*/ 877310 w 1451961"/>
              <a:gd name="connsiteY2" fmla="*/ 1337563 h 1348857"/>
              <a:gd name="connsiteX3" fmla="*/ 1448810 w 1451961"/>
              <a:gd name="connsiteY3" fmla="*/ 1096263 h 1348857"/>
              <a:gd name="connsiteX4" fmla="*/ 1118610 w 1451961"/>
              <a:gd name="connsiteY4" fmla="*/ 778763 h 1348857"/>
              <a:gd name="connsiteX5" fmla="*/ 1372610 w 1451961"/>
              <a:gd name="connsiteY5" fmla="*/ 372363 h 1348857"/>
              <a:gd name="connsiteX6" fmla="*/ 26410 w 1451961"/>
              <a:gd name="connsiteY6" fmla="*/ 29463 h 1348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51961" h="1348857">
                <a:moveTo>
                  <a:pt x="26410" y="29463"/>
                </a:moveTo>
                <a:cubicBezTo>
                  <a:pt x="-117523" y="162813"/>
                  <a:pt x="367193" y="954447"/>
                  <a:pt x="509010" y="1172463"/>
                </a:cubicBezTo>
                <a:cubicBezTo>
                  <a:pt x="650827" y="1390479"/>
                  <a:pt x="720677" y="1350263"/>
                  <a:pt x="877310" y="1337563"/>
                </a:cubicBezTo>
                <a:cubicBezTo>
                  <a:pt x="1033943" y="1324863"/>
                  <a:pt x="1408593" y="1189396"/>
                  <a:pt x="1448810" y="1096263"/>
                </a:cubicBezTo>
                <a:cubicBezTo>
                  <a:pt x="1489027" y="1003130"/>
                  <a:pt x="1131310" y="899413"/>
                  <a:pt x="1118610" y="778763"/>
                </a:cubicBezTo>
                <a:cubicBezTo>
                  <a:pt x="1105910" y="658113"/>
                  <a:pt x="1552527" y="493013"/>
                  <a:pt x="1372610" y="372363"/>
                </a:cubicBezTo>
                <a:cubicBezTo>
                  <a:pt x="1192693" y="251713"/>
                  <a:pt x="170343" y="-103887"/>
                  <a:pt x="26410" y="29463"/>
                </a:cubicBezTo>
                <a:close/>
              </a:path>
            </a:pathLst>
          </a:custGeom>
          <a:solidFill>
            <a:srgbClr val="F488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Forma libre 30"/>
          <p:cNvSpPr/>
          <p:nvPr/>
        </p:nvSpPr>
        <p:spPr>
          <a:xfrm>
            <a:off x="5072313" y="3714220"/>
            <a:ext cx="1699219" cy="1328072"/>
          </a:xfrm>
          <a:custGeom>
            <a:avLst/>
            <a:gdLst>
              <a:gd name="connsiteX0" fmla="*/ 84350 w 1699219"/>
              <a:gd name="connsiteY0" fmla="*/ 44551 h 1328072"/>
              <a:gd name="connsiteX1" fmla="*/ 135150 w 1699219"/>
              <a:gd name="connsiteY1" fmla="*/ 82651 h 1328072"/>
              <a:gd name="connsiteX2" fmla="*/ 820950 w 1699219"/>
              <a:gd name="connsiteY2" fmla="*/ 679551 h 1328072"/>
              <a:gd name="connsiteX3" fmla="*/ 490750 w 1699219"/>
              <a:gd name="connsiteY3" fmla="*/ 984351 h 1328072"/>
              <a:gd name="connsiteX4" fmla="*/ 820950 w 1699219"/>
              <a:gd name="connsiteY4" fmla="*/ 1289151 h 1328072"/>
              <a:gd name="connsiteX5" fmla="*/ 1646450 w 1699219"/>
              <a:gd name="connsiteY5" fmla="*/ 1263751 h 1328072"/>
              <a:gd name="connsiteX6" fmla="*/ 1595650 w 1699219"/>
              <a:gd name="connsiteY6" fmla="*/ 743051 h 1328072"/>
              <a:gd name="connsiteX7" fmla="*/ 1430550 w 1699219"/>
              <a:gd name="connsiteY7" fmla="*/ 57251 h 1328072"/>
              <a:gd name="connsiteX8" fmla="*/ 84350 w 1699219"/>
              <a:gd name="connsiteY8" fmla="*/ 44551 h 1328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99219" h="1328072">
                <a:moveTo>
                  <a:pt x="84350" y="44551"/>
                </a:moveTo>
                <a:cubicBezTo>
                  <a:pt x="-131550" y="48784"/>
                  <a:pt x="135150" y="82651"/>
                  <a:pt x="135150" y="82651"/>
                </a:cubicBezTo>
                <a:cubicBezTo>
                  <a:pt x="257917" y="188484"/>
                  <a:pt x="761683" y="529268"/>
                  <a:pt x="820950" y="679551"/>
                </a:cubicBezTo>
                <a:cubicBezTo>
                  <a:pt x="880217" y="829834"/>
                  <a:pt x="490750" y="882751"/>
                  <a:pt x="490750" y="984351"/>
                </a:cubicBezTo>
                <a:cubicBezTo>
                  <a:pt x="490750" y="1085951"/>
                  <a:pt x="628333" y="1242584"/>
                  <a:pt x="820950" y="1289151"/>
                </a:cubicBezTo>
                <a:cubicBezTo>
                  <a:pt x="1013567" y="1335718"/>
                  <a:pt x="1517333" y="1354768"/>
                  <a:pt x="1646450" y="1263751"/>
                </a:cubicBezTo>
                <a:cubicBezTo>
                  <a:pt x="1775567" y="1172734"/>
                  <a:pt x="1631633" y="944134"/>
                  <a:pt x="1595650" y="743051"/>
                </a:cubicBezTo>
                <a:cubicBezTo>
                  <a:pt x="1559667" y="541968"/>
                  <a:pt x="1680317" y="175784"/>
                  <a:pt x="1430550" y="57251"/>
                </a:cubicBezTo>
                <a:cubicBezTo>
                  <a:pt x="1180783" y="-61282"/>
                  <a:pt x="300250" y="40318"/>
                  <a:pt x="84350" y="44551"/>
                </a:cubicBezTo>
                <a:close/>
              </a:path>
            </a:pathLst>
          </a:custGeom>
          <a:solidFill>
            <a:srgbClr val="E19A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Forma libre 31"/>
          <p:cNvSpPr/>
          <p:nvPr/>
        </p:nvSpPr>
        <p:spPr>
          <a:xfrm rot="10800000">
            <a:off x="6626380" y="3696310"/>
            <a:ext cx="1207320" cy="1372196"/>
          </a:xfrm>
          <a:custGeom>
            <a:avLst/>
            <a:gdLst>
              <a:gd name="connsiteX0" fmla="*/ 66546 w 1271638"/>
              <a:gd name="connsiteY0" fmla="*/ 114526 h 1239824"/>
              <a:gd name="connsiteX1" fmla="*/ 79246 w 1271638"/>
              <a:gd name="connsiteY1" fmla="*/ 165326 h 1239824"/>
              <a:gd name="connsiteX2" fmla="*/ 41146 w 1271638"/>
              <a:gd name="connsiteY2" fmla="*/ 546326 h 1239824"/>
              <a:gd name="connsiteX3" fmla="*/ 193546 w 1271638"/>
              <a:gd name="connsiteY3" fmla="*/ 787626 h 1239824"/>
              <a:gd name="connsiteX4" fmla="*/ 91946 w 1271638"/>
              <a:gd name="connsiteY4" fmla="*/ 1067026 h 1239824"/>
              <a:gd name="connsiteX5" fmla="*/ 1234946 w 1271638"/>
              <a:gd name="connsiteY5" fmla="*/ 1219426 h 1239824"/>
              <a:gd name="connsiteX6" fmla="*/ 993646 w 1271638"/>
              <a:gd name="connsiteY6" fmla="*/ 609826 h 1239824"/>
              <a:gd name="connsiteX7" fmla="*/ 1031746 w 1271638"/>
              <a:gd name="connsiteY7" fmla="*/ 25626 h 1239824"/>
              <a:gd name="connsiteX8" fmla="*/ 66546 w 1271638"/>
              <a:gd name="connsiteY8" fmla="*/ 114526 h 1239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71638" h="1239824">
                <a:moveTo>
                  <a:pt x="66546" y="114526"/>
                </a:moveTo>
                <a:cubicBezTo>
                  <a:pt x="-92204" y="137809"/>
                  <a:pt x="83479" y="93359"/>
                  <a:pt x="79246" y="165326"/>
                </a:cubicBezTo>
                <a:cubicBezTo>
                  <a:pt x="75013" y="237293"/>
                  <a:pt x="22096" y="442609"/>
                  <a:pt x="41146" y="546326"/>
                </a:cubicBezTo>
                <a:cubicBezTo>
                  <a:pt x="60196" y="650043"/>
                  <a:pt x="185079" y="700843"/>
                  <a:pt x="193546" y="787626"/>
                </a:cubicBezTo>
                <a:cubicBezTo>
                  <a:pt x="202013" y="874409"/>
                  <a:pt x="-81621" y="995059"/>
                  <a:pt x="91946" y="1067026"/>
                </a:cubicBezTo>
                <a:cubicBezTo>
                  <a:pt x="265513" y="1138993"/>
                  <a:pt x="1084663" y="1295626"/>
                  <a:pt x="1234946" y="1219426"/>
                </a:cubicBezTo>
                <a:cubicBezTo>
                  <a:pt x="1385229" y="1143226"/>
                  <a:pt x="1027513" y="808793"/>
                  <a:pt x="993646" y="609826"/>
                </a:cubicBezTo>
                <a:cubicBezTo>
                  <a:pt x="959779" y="410859"/>
                  <a:pt x="1184146" y="110293"/>
                  <a:pt x="1031746" y="25626"/>
                </a:cubicBezTo>
                <a:cubicBezTo>
                  <a:pt x="879346" y="-59041"/>
                  <a:pt x="225296" y="91243"/>
                  <a:pt x="66546" y="114526"/>
                </a:cubicBezTo>
                <a:close/>
              </a:path>
            </a:pathLst>
          </a:custGeom>
          <a:solidFill>
            <a:srgbClr val="F488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Forma libre 32"/>
          <p:cNvSpPr/>
          <p:nvPr/>
        </p:nvSpPr>
        <p:spPr>
          <a:xfrm>
            <a:off x="7848144" y="3663076"/>
            <a:ext cx="1335348" cy="1327676"/>
          </a:xfrm>
          <a:custGeom>
            <a:avLst/>
            <a:gdLst>
              <a:gd name="connsiteX0" fmla="*/ 46202 w 1335348"/>
              <a:gd name="connsiteY0" fmla="*/ 74634 h 1327676"/>
              <a:gd name="connsiteX1" fmla="*/ 249402 w 1335348"/>
              <a:gd name="connsiteY1" fmla="*/ 328634 h 1327676"/>
              <a:gd name="connsiteX2" fmla="*/ 135102 w 1335348"/>
              <a:gd name="connsiteY2" fmla="*/ 557234 h 1327676"/>
              <a:gd name="connsiteX3" fmla="*/ 287502 w 1335348"/>
              <a:gd name="connsiteY3" fmla="*/ 1217634 h 1327676"/>
              <a:gd name="connsiteX4" fmla="*/ 1290802 w 1335348"/>
              <a:gd name="connsiteY4" fmla="*/ 1243034 h 1327676"/>
              <a:gd name="connsiteX5" fmla="*/ 1138402 w 1335348"/>
              <a:gd name="connsiteY5" fmla="*/ 379434 h 1327676"/>
              <a:gd name="connsiteX6" fmla="*/ 1278102 w 1335348"/>
              <a:gd name="connsiteY6" fmla="*/ 23834 h 1327676"/>
              <a:gd name="connsiteX7" fmla="*/ 46202 w 1335348"/>
              <a:gd name="connsiteY7" fmla="*/ 74634 h 1327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35348" h="1327676">
                <a:moveTo>
                  <a:pt x="46202" y="74634"/>
                </a:moveTo>
                <a:cubicBezTo>
                  <a:pt x="-125248" y="125434"/>
                  <a:pt x="234585" y="248201"/>
                  <a:pt x="249402" y="328634"/>
                </a:cubicBezTo>
                <a:cubicBezTo>
                  <a:pt x="264219" y="409067"/>
                  <a:pt x="128752" y="409067"/>
                  <a:pt x="135102" y="557234"/>
                </a:cubicBezTo>
                <a:cubicBezTo>
                  <a:pt x="141452" y="705401"/>
                  <a:pt x="94885" y="1103334"/>
                  <a:pt x="287502" y="1217634"/>
                </a:cubicBezTo>
                <a:cubicBezTo>
                  <a:pt x="480119" y="1331934"/>
                  <a:pt x="1148985" y="1382734"/>
                  <a:pt x="1290802" y="1243034"/>
                </a:cubicBezTo>
                <a:cubicBezTo>
                  <a:pt x="1432619" y="1103334"/>
                  <a:pt x="1140519" y="582634"/>
                  <a:pt x="1138402" y="379434"/>
                </a:cubicBezTo>
                <a:cubicBezTo>
                  <a:pt x="1136285" y="176234"/>
                  <a:pt x="1464369" y="80984"/>
                  <a:pt x="1278102" y="23834"/>
                </a:cubicBezTo>
                <a:cubicBezTo>
                  <a:pt x="1091835" y="-33316"/>
                  <a:pt x="217652" y="23834"/>
                  <a:pt x="46202" y="74634"/>
                </a:cubicBezTo>
                <a:close/>
              </a:path>
            </a:pathLst>
          </a:custGeom>
          <a:solidFill>
            <a:srgbClr val="E19A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Forma libre 33"/>
          <p:cNvSpPr/>
          <p:nvPr/>
        </p:nvSpPr>
        <p:spPr>
          <a:xfrm rot="579067">
            <a:off x="1820470" y="3580162"/>
            <a:ext cx="1539697" cy="1591440"/>
          </a:xfrm>
          <a:custGeom>
            <a:avLst/>
            <a:gdLst>
              <a:gd name="connsiteX0" fmla="*/ 358261 w 1539697"/>
              <a:gd name="connsiteY0" fmla="*/ 590940 h 1591440"/>
              <a:gd name="connsiteX1" fmla="*/ 751961 w 1539697"/>
              <a:gd name="connsiteY1" fmla="*/ 19440 h 1591440"/>
              <a:gd name="connsiteX2" fmla="*/ 1526661 w 1539697"/>
              <a:gd name="connsiteY2" fmla="*/ 1289440 h 1591440"/>
              <a:gd name="connsiteX3" fmla="*/ 53461 w 1539697"/>
              <a:gd name="connsiteY3" fmla="*/ 1543440 h 1591440"/>
              <a:gd name="connsiteX4" fmla="*/ 358261 w 1539697"/>
              <a:gd name="connsiteY4" fmla="*/ 590940 h 159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9697" h="1591440">
                <a:moveTo>
                  <a:pt x="358261" y="590940"/>
                </a:moveTo>
                <a:cubicBezTo>
                  <a:pt x="474678" y="336940"/>
                  <a:pt x="557228" y="-96977"/>
                  <a:pt x="751961" y="19440"/>
                </a:cubicBezTo>
                <a:cubicBezTo>
                  <a:pt x="946694" y="135857"/>
                  <a:pt x="1643078" y="1035440"/>
                  <a:pt x="1526661" y="1289440"/>
                </a:cubicBezTo>
                <a:cubicBezTo>
                  <a:pt x="1410244" y="1543440"/>
                  <a:pt x="246078" y="1666207"/>
                  <a:pt x="53461" y="1543440"/>
                </a:cubicBezTo>
                <a:cubicBezTo>
                  <a:pt x="-139156" y="1420673"/>
                  <a:pt x="241844" y="844940"/>
                  <a:pt x="358261" y="590940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Forma libre 34"/>
          <p:cNvSpPr/>
          <p:nvPr/>
        </p:nvSpPr>
        <p:spPr>
          <a:xfrm rot="586526">
            <a:off x="2755836" y="3629712"/>
            <a:ext cx="1758949" cy="1498235"/>
          </a:xfrm>
          <a:custGeom>
            <a:avLst/>
            <a:gdLst>
              <a:gd name="connsiteX0" fmla="*/ 774758 w 1855724"/>
              <a:gd name="connsiteY0" fmla="*/ 1087097 h 1604262"/>
              <a:gd name="connsiteX1" fmla="*/ 723958 w 1855724"/>
              <a:gd name="connsiteY1" fmla="*/ 1087097 h 1604262"/>
              <a:gd name="connsiteX2" fmla="*/ 58 w 1855724"/>
              <a:gd name="connsiteY2" fmla="*/ 159997 h 1604262"/>
              <a:gd name="connsiteX3" fmla="*/ 685858 w 1855724"/>
              <a:gd name="connsiteY3" fmla="*/ 20297 h 1604262"/>
              <a:gd name="connsiteX4" fmla="*/ 1066858 w 1855724"/>
              <a:gd name="connsiteY4" fmla="*/ 388597 h 1604262"/>
              <a:gd name="connsiteX5" fmla="*/ 1447858 w 1855724"/>
              <a:gd name="connsiteY5" fmla="*/ 159997 h 1604262"/>
              <a:gd name="connsiteX6" fmla="*/ 1841558 w 1855724"/>
              <a:gd name="connsiteY6" fmla="*/ 1315697 h 1604262"/>
              <a:gd name="connsiteX7" fmla="*/ 914458 w 1855724"/>
              <a:gd name="connsiteY7" fmla="*/ 1595097 h 1604262"/>
              <a:gd name="connsiteX8" fmla="*/ 774758 w 1855724"/>
              <a:gd name="connsiteY8" fmla="*/ 1087097 h 1604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55724" h="1604262">
                <a:moveTo>
                  <a:pt x="774758" y="1087097"/>
                </a:moveTo>
                <a:cubicBezTo>
                  <a:pt x="743008" y="1002430"/>
                  <a:pt x="853075" y="1241614"/>
                  <a:pt x="723958" y="1087097"/>
                </a:cubicBezTo>
                <a:cubicBezTo>
                  <a:pt x="594841" y="932580"/>
                  <a:pt x="6408" y="337797"/>
                  <a:pt x="58" y="159997"/>
                </a:cubicBezTo>
                <a:cubicBezTo>
                  <a:pt x="-6292" y="-17803"/>
                  <a:pt x="508058" y="-17803"/>
                  <a:pt x="685858" y="20297"/>
                </a:cubicBezTo>
                <a:cubicBezTo>
                  <a:pt x="863658" y="58397"/>
                  <a:pt x="939858" y="365314"/>
                  <a:pt x="1066858" y="388597"/>
                </a:cubicBezTo>
                <a:cubicBezTo>
                  <a:pt x="1193858" y="411880"/>
                  <a:pt x="1318741" y="5480"/>
                  <a:pt x="1447858" y="159997"/>
                </a:cubicBezTo>
                <a:cubicBezTo>
                  <a:pt x="1576975" y="314514"/>
                  <a:pt x="1930458" y="1076514"/>
                  <a:pt x="1841558" y="1315697"/>
                </a:cubicBezTo>
                <a:cubicBezTo>
                  <a:pt x="1752658" y="1554880"/>
                  <a:pt x="1096491" y="1633197"/>
                  <a:pt x="914458" y="1595097"/>
                </a:cubicBezTo>
                <a:cubicBezTo>
                  <a:pt x="732425" y="1556997"/>
                  <a:pt x="806508" y="1171764"/>
                  <a:pt x="774758" y="1087097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6" name="Forma libre 35"/>
          <p:cNvSpPr/>
          <p:nvPr/>
        </p:nvSpPr>
        <p:spPr>
          <a:xfrm rot="503564">
            <a:off x="4175832" y="3648811"/>
            <a:ext cx="1451961" cy="1348857"/>
          </a:xfrm>
          <a:custGeom>
            <a:avLst/>
            <a:gdLst>
              <a:gd name="connsiteX0" fmla="*/ 26410 w 1451961"/>
              <a:gd name="connsiteY0" fmla="*/ 29463 h 1348857"/>
              <a:gd name="connsiteX1" fmla="*/ 509010 w 1451961"/>
              <a:gd name="connsiteY1" fmla="*/ 1172463 h 1348857"/>
              <a:gd name="connsiteX2" fmla="*/ 877310 w 1451961"/>
              <a:gd name="connsiteY2" fmla="*/ 1337563 h 1348857"/>
              <a:gd name="connsiteX3" fmla="*/ 1448810 w 1451961"/>
              <a:gd name="connsiteY3" fmla="*/ 1096263 h 1348857"/>
              <a:gd name="connsiteX4" fmla="*/ 1118610 w 1451961"/>
              <a:gd name="connsiteY4" fmla="*/ 778763 h 1348857"/>
              <a:gd name="connsiteX5" fmla="*/ 1372610 w 1451961"/>
              <a:gd name="connsiteY5" fmla="*/ 372363 h 1348857"/>
              <a:gd name="connsiteX6" fmla="*/ 26410 w 1451961"/>
              <a:gd name="connsiteY6" fmla="*/ 29463 h 1348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51961" h="1348857">
                <a:moveTo>
                  <a:pt x="26410" y="29463"/>
                </a:moveTo>
                <a:cubicBezTo>
                  <a:pt x="-117523" y="162813"/>
                  <a:pt x="367193" y="954447"/>
                  <a:pt x="509010" y="1172463"/>
                </a:cubicBezTo>
                <a:cubicBezTo>
                  <a:pt x="650827" y="1390479"/>
                  <a:pt x="720677" y="1350263"/>
                  <a:pt x="877310" y="1337563"/>
                </a:cubicBezTo>
                <a:cubicBezTo>
                  <a:pt x="1033943" y="1324863"/>
                  <a:pt x="1408593" y="1189396"/>
                  <a:pt x="1448810" y="1096263"/>
                </a:cubicBezTo>
                <a:cubicBezTo>
                  <a:pt x="1489027" y="1003130"/>
                  <a:pt x="1131310" y="899413"/>
                  <a:pt x="1118610" y="778763"/>
                </a:cubicBezTo>
                <a:cubicBezTo>
                  <a:pt x="1105910" y="658113"/>
                  <a:pt x="1552527" y="493013"/>
                  <a:pt x="1372610" y="372363"/>
                </a:cubicBezTo>
                <a:cubicBezTo>
                  <a:pt x="1192693" y="251713"/>
                  <a:pt x="170343" y="-103887"/>
                  <a:pt x="26410" y="29463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7" name="Forma libre 36"/>
          <p:cNvSpPr/>
          <p:nvPr/>
        </p:nvSpPr>
        <p:spPr>
          <a:xfrm>
            <a:off x="5081543" y="3638319"/>
            <a:ext cx="1699219" cy="1328072"/>
          </a:xfrm>
          <a:custGeom>
            <a:avLst/>
            <a:gdLst>
              <a:gd name="connsiteX0" fmla="*/ 84350 w 1699219"/>
              <a:gd name="connsiteY0" fmla="*/ 44551 h 1328072"/>
              <a:gd name="connsiteX1" fmla="*/ 135150 w 1699219"/>
              <a:gd name="connsiteY1" fmla="*/ 82651 h 1328072"/>
              <a:gd name="connsiteX2" fmla="*/ 820950 w 1699219"/>
              <a:gd name="connsiteY2" fmla="*/ 679551 h 1328072"/>
              <a:gd name="connsiteX3" fmla="*/ 490750 w 1699219"/>
              <a:gd name="connsiteY3" fmla="*/ 984351 h 1328072"/>
              <a:gd name="connsiteX4" fmla="*/ 820950 w 1699219"/>
              <a:gd name="connsiteY4" fmla="*/ 1289151 h 1328072"/>
              <a:gd name="connsiteX5" fmla="*/ 1646450 w 1699219"/>
              <a:gd name="connsiteY5" fmla="*/ 1263751 h 1328072"/>
              <a:gd name="connsiteX6" fmla="*/ 1595650 w 1699219"/>
              <a:gd name="connsiteY6" fmla="*/ 743051 h 1328072"/>
              <a:gd name="connsiteX7" fmla="*/ 1430550 w 1699219"/>
              <a:gd name="connsiteY7" fmla="*/ 57251 h 1328072"/>
              <a:gd name="connsiteX8" fmla="*/ 84350 w 1699219"/>
              <a:gd name="connsiteY8" fmla="*/ 44551 h 1328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99219" h="1328072">
                <a:moveTo>
                  <a:pt x="84350" y="44551"/>
                </a:moveTo>
                <a:cubicBezTo>
                  <a:pt x="-131550" y="48784"/>
                  <a:pt x="135150" y="82651"/>
                  <a:pt x="135150" y="82651"/>
                </a:cubicBezTo>
                <a:cubicBezTo>
                  <a:pt x="257917" y="188484"/>
                  <a:pt x="761683" y="529268"/>
                  <a:pt x="820950" y="679551"/>
                </a:cubicBezTo>
                <a:cubicBezTo>
                  <a:pt x="880217" y="829834"/>
                  <a:pt x="490750" y="882751"/>
                  <a:pt x="490750" y="984351"/>
                </a:cubicBezTo>
                <a:cubicBezTo>
                  <a:pt x="490750" y="1085951"/>
                  <a:pt x="628333" y="1242584"/>
                  <a:pt x="820950" y="1289151"/>
                </a:cubicBezTo>
                <a:cubicBezTo>
                  <a:pt x="1013567" y="1335718"/>
                  <a:pt x="1517333" y="1354768"/>
                  <a:pt x="1646450" y="1263751"/>
                </a:cubicBezTo>
                <a:cubicBezTo>
                  <a:pt x="1775567" y="1172734"/>
                  <a:pt x="1631633" y="944134"/>
                  <a:pt x="1595650" y="743051"/>
                </a:cubicBezTo>
                <a:cubicBezTo>
                  <a:pt x="1559667" y="541968"/>
                  <a:pt x="1680317" y="175784"/>
                  <a:pt x="1430550" y="57251"/>
                </a:cubicBezTo>
                <a:cubicBezTo>
                  <a:pt x="1180783" y="-61282"/>
                  <a:pt x="300250" y="40318"/>
                  <a:pt x="84350" y="44551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8" name="Forma libre 37"/>
          <p:cNvSpPr/>
          <p:nvPr/>
        </p:nvSpPr>
        <p:spPr>
          <a:xfrm rot="10800000">
            <a:off x="6710793" y="3619672"/>
            <a:ext cx="1207320" cy="1372196"/>
          </a:xfrm>
          <a:custGeom>
            <a:avLst/>
            <a:gdLst>
              <a:gd name="connsiteX0" fmla="*/ 66546 w 1271638"/>
              <a:gd name="connsiteY0" fmla="*/ 114526 h 1239824"/>
              <a:gd name="connsiteX1" fmla="*/ 79246 w 1271638"/>
              <a:gd name="connsiteY1" fmla="*/ 165326 h 1239824"/>
              <a:gd name="connsiteX2" fmla="*/ 41146 w 1271638"/>
              <a:gd name="connsiteY2" fmla="*/ 546326 h 1239824"/>
              <a:gd name="connsiteX3" fmla="*/ 193546 w 1271638"/>
              <a:gd name="connsiteY3" fmla="*/ 787626 h 1239824"/>
              <a:gd name="connsiteX4" fmla="*/ 91946 w 1271638"/>
              <a:gd name="connsiteY4" fmla="*/ 1067026 h 1239824"/>
              <a:gd name="connsiteX5" fmla="*/ 1234946 w 1271638"/>
              <a:gd name="connsiteY5" fmla="*/ 1219426 h 1239824"/>
              <a:gd name="connsiteX6" fmla="*/ 993646 w 1271638"/>
              <a:gd name="connsiteY6" fmla="*/ 609826 h 1239824"/>
              <a:gd name="connsiteX7" fmla="*/ 1031746 w 1271638"/>
              <a:gd name="connsiteY7" fmla="*/ 25626 h 1239824"/>
              <a:gd name="connsiteX8" fmla="*/ 66546 w 1271638"/>
              <a:gd name="connsiteY8" fmla="*/ 114526 h 1239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71638" h="1239824">
                <a:moveTo>
                  <a:pt x="66546" y="114526"/>
                </a:moveTo>
                <a:cubicBezTo>
                  <a:pt x="-92204" y="137809"/>
                  <a:pt x="83479" y="93359"/>
                  <a:pt x="79246" y="165326"/>
                </a:cubicBezTo>
                <a:cubicBezTo>
                  <a:pt x="75013" y="237293"/>
                  <a:pt x="22096" y="442609"/>
                  <a:pt x="41146" y="546326"/>
                </a:cubicBezTo>
                <a:cubicBezTo>
                  <a:pt x="60196" y="650043"/>
                  <a:pt x="185079" y="700843"/>
                  <a:pt x="193546" y="787626"/>
                </a:cubicBezTo>
                <a:cubicBezTo>
                  <a:pt x="202013" y="874409"/>
                  <a:pt x="-81621" y="995059"/>
                  <a:pt x="91946" y="1067026"/>
                </a:cubicBezTo>
                <a:cubicBezTo>
                  <a:pt x="265513" y="1138993"/>
                  <a:pt x="1084663" y="1295626"/>
                  <a:pt x="1234946" y="1219426"/>
                </a:cubicBezTo>
                <a:cubicBezTo>
                  <a:pt x="1385229" y="1143226"/>
                  <a:pt x="1027513" y="808793"/>
                  <a:pt x="993646" y="609826"/>
                </a:cubicBezTo>
                <a:cubicBezTo>
                  <a:pt x="959779" y="410859"/>
                  <a:pt x="1184146" y="110293"/>
                  <a:pt x="1031746" y="25626"/>
                </a:cubicBezTo>
                <a:cubicBezTo>
                  <a:pt x="879346" y="-59041"/>
                  <a:pt x="225296" y="91243"/>
                  <a:pt x="66546" y="114526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9" name="Forma libre 38"/>
          <p:cNvSpPr/>
          <p:nvPr/>
        </p:nvSpPr>
        <p:spPr>
          <a:xfrm>
            <a:off x="7962445" y="3706117"/>
            <a:ext cx="1335348" cy="1327676"/>
          </a:xfrm>
          <a:custGeom>
            <a:avLst/>
            <a:gdLst>
              <a:gd name="connsiteX0" fmla="*/ 46202 w 1335348"/>
              <a:gd name="connsiteY0" fmla="*/ 74634 h 1327676"/>
              <a:gd name="connsiteX1" fmla="*/ 249402 w 1335348"/>
              <a:gd name="connsiteY1" fmla="*/ 328634 h 1327676"/>
              <a:gd name="connsiteX2" fmla="*/ 135102 w 1335348"/>
              <a:gd name="connsiteY2" fmla="*/ 557234 h 1327676"/>
              <a:gd name="connsiteX3" fmla="*/ 287502 w 1335348"/>
              <a:gd name="connsiteY3" fmla="*/ 1217634 h 1327676"/>
              <a:gd name="connsiteX4" fmla="*/ 1290802 w 1335348"/>
              <a:gd name="connsiteY4" fmla="*/ 1243034 h 1327676"/>
              <a:gd name="connsiteX5" fmla="*/ 1138402 w 1335348"/>
              <a:gd name="connsiteY5" fmla="*/ 379434 h 1327676"/>
              <a:gd name="connsiteX6" fmla="*/ 1278102 w 1335348"/>
              <a:gd name="connsiteY6" fmla="*/ 23834 h 1327676"/>
              <a:gd name="connsiteX7" fmla="*/ 46202 w 1335348"/>
              <a:gd name="connsiteY7" fmla="*/ 74634 h 1327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35348" h="1327676">
                <a:moveTo>
                  <a:pt x="46202" y="74634"/>
                </a:moveTo>
                <a:cubicBezTo>
                  <a:pt x="-125248" y="125434"/>
                  <a:pt x="234585" y="248201"/>
                  <a:pt x="249402" y="328634"/>
                </a:cubicBezTo>
                <a:cubicBezTo>
                  <a:pt x="264219" y="409067"/>
                  <a:pt x="128752" y="409067"/>
                  <a:pt x="135102" y="557234"/>
                </a:cubicBezTo>
                <a:cubicBezTo>
                  <a:pt x="141452" y="705401"/>
                  <a:pt x="94885" y="1103334"/>
                  <a:pt x="287502" y="1217634"/>
                </a:cubicBezTo>
                <a:cubicBezTo>
                  <a:pt x="480119" y="1331934"/>
                  <a:pt x="1148985" y="1382734"/>
                  <a:pt x="1290802" y="1243034"/>
                </a:cubicBezTo>
                <a:cubicBezTo>
                  <a:pt x="1432619" y="1103334"/>
                  <a:pt x="1140519" y="582634"/>
                  <a:pt x="1138402" y="379434"/>
                </a:cubicBezTo>
                <a:cubicBezTo>
                  <a:pt x="1136285" y="176234"/>
                  <a:pt x="1464369" y="80984"/>
                  <a:pt x="1278102" y="23834"/>
                </a:cubicBezTo>
                <a:cubicBezTo>
                  <a:pt x="1091835" y="-33316"/>
                  <a:pt x="217652" y="23834"/>
                  <a:pt x="46202" y="74634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0" name="CuadroTexto 39"/>
          <p:cNvSpPr txBox="1"/>
          <p:nvPr/>
        </p:nvSpPr>
        <p:spPr>
          <a:xfrm>
            <a:off x="3139375" y="3787300"/>
            <a:ext cx="50021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0" dirty="0" smtClean="0">
                <a:latin typeface="Bunny Baby" panose="02000506000000020004" pitchFamily="50" charset="0"/>
              </a:rPr>
              <a:t>Habito numer</a:t>
            </a:r>
            <a:r>
              <a:rPr lang="es-MX" sz="6000" dirty="0" smtClean="0">
                <a:latin typeface="Bunny Baby" panose="02000506000000020004" pitchFamily="50" charset="0"/>
              </a:rPr>
              <a:t>o 7</a:t>
            </a:r>
            <a:endParaRPr lang="es-MX" sz="6000" dirty="0">
              <a:latin typeface="Bunny Baby" panose="0200050600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7183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823</TotalTime>
  <Words>243</Words>
  <Application>Microsoft Office PowerPoint</Application>
  <PresentationFormat>Panorámica</PresentationFormat>
  <Paragraphs>32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Baby Biscuit</vt:lpstr>
      <vt:lpstr>Bunny Baby</vt:lpstr>
      <vt:lpstr>Calibri</vt:lpstr>
      <vt:lpstr>Calibri Light</vt:lpstr>
      <vt:lpstr>Century Gothic</vt:lpstr>
      <vt:lpstr>Hello Candy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26</cp:revision>
  <dcterms:created xsi:type="dcterms:W3CDTF">2021-03-24T16:38:06Z</dcterms:created>
  <dcterms:modified xsi:type="dcterms:W3CDTF">2021-09-24T04:30:31Z</dcterms:modified>
</cp:coreProperties>
</file>