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5" r:id="rId3"/>
    <p:sldId id="266" r:id="rId4"/>
    <p:sldId id="270" r:id="rId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>
        <p:scale>
          <a:sx n="62" d="100"/>
          <a:sy n="62" d="100"/>
        </p:scale>
        <p:origin x="1056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22/09/2021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noProof="0" smtClean="0"/>
              <a:pPr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03586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2583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406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22/09/2021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75081" y="508416"/>
            <a:ext cx="6858002" cy="1828800"/>
          </a:xfrm>
        </p:spPr>
        <p:txBody>
          <a:bodyPr rtlCol="0"/>
          <a:lstStyle/>
          <a:p>
            <a:pPr rtl="0"/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 </a:t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b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2021-2022 </a:t>
            </a:r>
            <a:endParaRPr lang="es-E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5551" y="4220980"/>
            <a:ext cx="6858002" cy="2637020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 del mundo natural </a:t>
            </a:r>
          </a:p>
          <a:p>
            <a:pPr algn="ctr" rtl="0"/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Docente: Andrea Vallejo de los Santos</a:t>
            </a:r>
          </a:p>
          <a:p>
            <a:pPr algn="ctr" rtl="0"/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1er semestre sección A</a:t>
            </a:r>
          </a:p>
          <a:p>
            <a:pPr algn="ctr" rtl="0"/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 Paula Saucedo Muñiz </a:t>
            </a:r>
          </a:p>
          <a:p>
            <a:pPr algn="ctr" rtl="0"/>
            <a:r>
              <a:rPr lang="es-E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de lista:24 </a:t>
            </a:r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23" y="1270416"/>
            <a:ext cx="14287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799" y="0"/>
            <a:ext cx="10058402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Ideas principales </a:t>
            </a:r>
            <a:endParaRPr lang="es-ES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4" name="Llamada de nube 23"/>
          <p:cNvSpPr/>
          <p:nvPr/>
        </p:nvSpPr>
        <p:spPr>
          <a:xfrm>
            <a:off x="959370" y="4383312"/>
            <a:ext cx="3312827" cy="1862290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niños aprendan a convivir y a reflexionar acerca del impacto que tienen sus acciones en la naturaleza </a:t>
            </a:r>
          </a:p>
        </p:txBody>
      </p:sp>
      <p:sp>
        <p:nvSpPr>
          <p:cNvPr id="25" name="Llamada de nube 24"/>
          <p:cNvSpPr/>
          <p:nvPr/>
        </p:nvSpPr>
        <p:spPr>
          <a:xfrm>
            <a:off x="1066799" y="1618938"/>
            <a:ext cx="3013023" cy="1810062"/>
          </a:xfrm>
          <a:prstGeom prst="cloudCallout">
            <a:avLst/>
          </a:prstGeom>
          <a:ln>
            <a:solidFill>
              <a:schemeClr val="tx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alumnos desarrollen su curiosidad, imaginación e interés por aprender acerca de si mismos</a:t>
            </a:r>
          </a:p>
          <a:p>
            <a:pPr algn="ctr"/>
            <a:endParaRPr lang="es-MX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lamada de nube 25"/>
          <p:cNvSpPr/>
          <p:nvPr/>
        </p:nvSpPr>
        <p:spPr>
          <a:xfrm>
            <a:off x="5006716" y="2983043"/>
            <a:ext cx="2893101" cy="1693888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Tomen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postura responsable y participativa en el cuidado de la salud y el ambiente</a:t>
            </a:r>
          </a:p>
        </p:txBody>
      </p:sp>
      <p:sp>
        <p:nvSpPr>
          <p:cNvPr id="27" name="Llamada de nube 26"/>
          <p:cNvSpPr/>
          <p:nvPr/>
        </p:nvSpPr>
        <p:spPr>
          <a:xfrm>
            <a:off x="8471942" y="1618938"/>
            <a:ext cx="3460233" cy="1603947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reconozca fenómenos del mundo natural y social que le permitan comprender lo que sucede en su entorno</a:t>
            </a:r>
          </a:p>
        </p:txBody>
      </p:sp>
      <p:sp>
        <p:nvSpPr>
          <p:cNvPr id="28" name="Llamada de nube 27"/>
          <p:cNvSpPr/>
          <p:nvPr/>
        </p:nvSpPr>
        <p:spPr>
          <a:xfrm>
            <a:off x="8034728" y="4841823"/>
            <a:ext cx="3090473" cy="1663908"/>
          </a:xfrm>
          <a:prstGeom prst="cloudCallou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Muestre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curiosidad y asombro al explorar el entorno cercano, plantear preguntas y ampliar su conocimiento </a:t>
            </a: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1669"/>
          </a:xfrm>
        </p:spPr>
        <p:txBody>
          <a:bodyPr/>
          <a:lstStyle/>
          <a:p>
            <a:pPr algn="ctr"/>
            <a:r>
              <a:rPr lang="es-MX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Propósitos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4" name="Elipse 3"/>
          <p:cNvSpPr/>
          <p:nvPr/>
        </p:nvSpPr>
        <p:spPr>
          <a:xfrm>
            <a:off x="929390" y="2132351"/>
            <a:ext cx="2413416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Favorecer el desarrollo de las capacidades y actitudes que caracterizan el pensamiento reflexivo</a:t>
            </a:r>
            <a:endParaRPr lang="es-MX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89548" y="4732181"/>
            <a:ext cx="2653258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Interesarse en la observación de los seres vivos y descubrir las  características que comparten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887705" y="2132351"/>
            <a:ext cx="2413416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Describir, plantear preguntas, registrar información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852728" y="4732181"/>
            <a:ext cx="2413416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Adquirir actitudes favorables para el cuidado del medio ambiente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8710199" y="2132351"/>
            <a:ext cx="2413415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Tener interacciones con el objeto de exploración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8710199" y="4560757"/>
            <a:ext cx="2413415" cy="1603948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Representarse mentalmente el hecho o fenómeno y entender la explicación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49085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Ideas principales </a:t>
            </a:r>
            <a:endParaRPr lang="es-MX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80448" y="2045776"/>
            <a:ext cx="2448732" cy="138322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niños practiquen hábitos de higiene personal, comprendan que una alimentación correcta y medidas básicas para evitar enfermedades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80449" y="4420891"/>
            <a:ext cx="2448731" cy="165831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propuestas de objetos de exploración se centran en seres vivos, recursos y fenómenos naturales, el cuidado de la salud y el cuidado del medioambiente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4587499" y="2220132"/>
            <a:ext cx="2448732" cy="1208868"/>
          </a:xfrm>
          <a:prstGeom prst="roundRec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Favorecer que los niños miren su entorno con atención e identifiquen algunos componentes naturales y sociales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587499" y="4905213"/>
            <a:ext cx="2448732" cy="1173997"/>
          </a:xfrm>
          <a:prstGeom prst="roundRec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Orientar de manera permanente la atención de los niños 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9020014" y="2220132"/>
            <a:ext cx="2417735" cy="120886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niños identifican qué sabían y qué no, se plantean preguntas que dan forma a sus dudas, a sus necesidades e interés de </a:t>
            </a:r>
            <a:r>
              <a:rPr lang="es-MX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  <a:endParaRPr lang="es-MX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9020014" y="4905212"/>
            <a:ext cx="2417735" cy="1173997"/>
          </a:xfrm>
          <a:prstGeom prst="roundRect">
            <a:avLst/>
          </a:prstGeom>
          <a:ln>
            <a:solidFill>
              <a:schemeClr val="tx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Aprendizajes esperados en preescolar contribuyen al desarrollo del pensamiento reflexivo y a la construcción de conceptos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arcoíris</Template>
  <TotalTime>110</TotalTime>
  <Words>295</Words>
  <Application>Microsoft Office PowerPoint</Application>
  <PresentationFormat>Panorámica</PresentationFormat>
  <Paragraphs>34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Segoe Print</vt:lpstr>
      <vt:lpstr>Times New Roman</vt:lpstr>
      <vt:lpstr>Ilustración de naturaleza 16x9</vt:lpstr>
      <vt:lpstr>Escuela Normal de Educación Preescolar  Licenciatura en Educación Preescolar Ciclo escolar 2021-2022 </vt:lpstr>
      <vt:lpstr>Ideas principales </vt:lpstr>
      <vt:lpstr>Propósitos </vt:lpstr>
      <vt:lpstr>Ideas principales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10</cp:revision>
  <dcterms:created xsi:type="dcterms:W3CDTF">2021-09-23T02:55:18Z</dcterms:created>
  <dcterms:modified xsi:type="dcterms:W3CDTF">2021-09-23T04:46:08Z</dcterms:modified>
</cp:coreProperties>
</file>