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sldIdLst>
    <p:sldId id="258" r:id="rId2"/>
    <p:sldId id="259" r:id="rId3"/>
    <p:sldId id="278" r:id="rId4"/>
    <p:sldId id="286" r:id="rId5"/>
    <p:sldId id="287" r:id="rId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9E6"/>
    <a:srgbClr val="BCD7D1"/>
    <a:srgbClr val="C9B8D8"/>
    <a:srgbClr val="DB9C95"/>
    <a:srgbClr val="F8DF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94660"/>
  </p:normalViewPr>
  <p:slideViewPr>
    <p:cSldViewPr snapToGrid="0">
      <p:cViewPr varScale="1">
        <p:scale>
          <a:sx n="54" d="100"/>
          <a:sy n="54" d="100"/>
        </p:scale>
        <p:origin x="223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5B90056-46FD-45E6-9F7B-1E824540B74A}" type="datetimeFigureOut">
              <a:rPr lang="es-MX" smtClean="0"/>
              <a:t>26/09/2021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1598766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B90056-46FD-45E6-9F7B-1E824540B74A}" type="datetimeFigureOut">
              <a:rPr lang="es-MX" smtClean="0"/>
              <a:t>26/09/2021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1955454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B90056-46FD-45E6-9F7B-1E824540B74A}" type="datetimeFigureOut">
              <a:rPr lang="es-MX" smtClean="0"/>
              <a:t>26/09/2021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2432878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B90056-46FD-45E6-9F7B-1E824540B74A}" type="datetimeFigureOut">
              <a:rPr lang="es-MX" smtClean="0"/>
              <a:t>26/09/2021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103195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5B90056-46FD-45E6-9F7B-1E824540B74A}" type="datetimeFigureOut">
              <a:rPr lang="es-MX" smtClean="0"/>
              <a:t>26/09/2021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1116400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5B90056-46FD-45E6-9F7B-1E824540B74A}" type="datetimeFigureOut">
              <a:rPr lang="es-MX" smtClean="0"/>
              <a:t>26/09/2021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1175621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5B90056-46FD-45E6-9F7B-1E824540B74A}" type="datetimeFigureOut">
              <a:rPr lang="es-MX" smtClean="0"/>
              <a:t>26/09/2021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21676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5B90056-46FD-45E6-9F7B-1E824540B74A}" type="datetimeFigureOut">
              <a:rPr lang="es-MX" smtClean="0"/>
              <a:t>26/09/2021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289070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B90056-46FD-45E6-9F7B-1E824540B74A}" type="datetimeFigureOut">
              <a:rPr lang="es-MX" smtClean="0"/>
              <a:t>26/09/2021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2392386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5B90056-46FD-45E6-9F7B-1E824540B74A}" type="datetimeFigureOut">
              <a:rPr lang="es-MX" smtClean="0"/>
              <a:t>26/09/2021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1934881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5B90056-46FD-45E6-9F7B-1E824540B74A}" type="datetimeFigureOut">
              <a:rPr lang="es-MX" smtClean="0"/>
              <a:t>26/09/2021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B5EE4E8-E5DB-4607-8B2C-9F8C0C72F441}" type="slidenum">
              <a:rPr lang="es-MX" smtClean="0"/>
              <a:t>‹Nº›</a:t>
            </a:fld>
            <a:endParaRPr lang="es-MX"/>
          </a:p>
        </p:txBody>
      </p:sp>
    </p:spTree>
    <p:extLst>
      <p:ext uri="{BB962C8B-B14F-4D97-AF65-F5344CB8AC3E}">
        <p14:creationId xmlns:p14="http://schemas.microsoft.com/office/powerpoint/2010/main" val="121310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5B90056-46FD-45E6-9F7B-1E824540B74A}" type="datetimeFigureOut">
              <a:rPr lang="es-MX" smtClean="0"/>
              <a:t>26/09/2021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B5EE4E8-E5DB-4607-8B2C-9F8C0C72F441}" type="slidenum">
              <a:rPr lang="es-MX" smtClean="0"/>
              <a:t>‹Nº›</a:t>
            </a:fld>
            <a:endParaRPr lang="es-MX"/>
          </a:p>
        </p:txBody>
      </p:sp>
    </p:spTree>
    <p:extLst>
      <p:ext uri="{BB962C8B-B14F-4D97-AF65-F5344CB8AC3E}">
        <p14:creationId xmlns:p14="http://schemas.microsoft.com/office/powerpoint/2010/main" val="264546417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6772"/>
            <a:ext cx="6569464" cy="9150771"/>
          </a:xfrm>
          <a:prstGeom prst="rect">
            <a:avLst/>
          </a:prstGeom>
          <a:solidFill>
            <a:srgbClr val="BCD7D1"/>
          </a:solidFill>
          <a:ln>
            <a:noFill/>
          </a:ln>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2" name="Grupo 11">
            <a:extLst>
              <a:ext uri="{FF2B5EF4-FFF2-40B4-BE49-F238E27FC236}">
                <a16:creationId xmlns:a16="http://schemas.microsoft.com/office/drawing/2014/main" id="{BD69BF0F-DFF0-49A0-8ACF-B4D2740270A0}"/>
              </a:ext>
            </a:extLst>
          </p:cNvPr>
          <p:cNvGrpSpPr/>
          <p:nvPr/>
        </p:nvGrpSpPr>
        <p:grpSpPr>
          <a:xfrm>
            <a:off x="-149168" y="19112"/>
            <a:ext cx="429023" cy="9107651"/>
            <a:chOff x="-149168" y="19112"/>
            <a:chExt cx="429023" cy="9107651"/>
          </a:xfrm>
        </p:grpSpPr>
        <p:grpSp>
          <p:nvGrpSpPr>
            <p:cNvPr id="10" name="Grupo 9"/>
            <p:cNvGrpSpPr/>
            <p:nvPr/>
          </p:nvGrpSpPr>
          <p:grpSpPr>
            <a:xfrm>
              <a:off x="-149168" y="19112"/>
              <a:ext cx="428400" cy="180000"/>
              <a:chOff x="-149168" y="19112"/>
              <a:chExt cx="428400" cy="180000"/>
            </a:xfrm>
          </p:grpSpPr>
          <p:sp>
            <p:nvSpPr>
              <p:cNvPr id="6" name="Elipse 5"/>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ángulo 8"/>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49" name="Grupo 48"/>
            <p:cNvGrpSpPr/>
            <p:nvPr/>
          </p:nvGrpSpPr>
          <p:grpSpPr>
            <a:xfrm>
              <a:off x="-149168" y="316400"/>
              <a:ext cx="428400" cy="180000"/>
              <a:chOff x="-149168" y="19112"/>
              <a:chExt cx="428400" cy="180000"/>
            </a:xfrm>
          </p:grpSpPr>
          <p:sp>
            <p:nvSpPr>
              <p:cNvPr id="50" name="Elipse 49"/>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ángulo 50"/>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52" name="Grupo 51"/>
            <p:cNvGrpSpPr/>
            <p:nvPr/>
          </p:nvGrpSpPr>
          <p:grpSpPr>
            <a:xfrm>
              <a:off x="-148698" y="640040"/>
              <a:ext cx="428400" cy="180000"/>
              <a:chOff x="-149168" y="19112"/>
              <a:chExt cx="428400" cy="180000"/>
            </a:xfrm>
          </p:grpSpPr>
          <p:sp>
            <p:nvSpPr>
              <p:cNvPr id="53" name="Elipse 52"/>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 name="Rectángulo 53"/>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55" name="Grupo 54"/>
            <p:cNvGrpSpPr/>
            <p:nvPr/>
          </p:nvGrpSpPr>
          <p:grpSpPr>
            <a:xfrm>
              <a:off x="-149168" y="937328"/>
              <a:ext cx="428400" cy="180000"/>
              <a:chOff x="-149168" y="19112"/>
              <a:chExt cx="428400" cy="180000"/>
            </a:xfrm>
          </p:grpSpPr>
          <p:sp>
            <p:nvSpPr>
              <p:cNvPr id="56" name="Elipse 55"/>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ángulo 56"/>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58" name="Grupo 57"/>
            <p:cNvGrpSpPr/>
            <p:nvPr/>
          </p:nvGrpSpPr>
          <p:grpSpPr>
            <a:xfrm>
              <a:off x="-149168" y="1234616"/>
              <a:ext cx="428400" cy="180000"/>
              <a:chOff x="-149168" y="19112"/>
              <a:chExt cx="428400" cy="180000"/>
            </a:xfrm>
          </p:grpSpPr>
          <p:sp>
            <p:nvSpPr>
              <p:cNvPr id="59" name="Elipse 58"/>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 name="Rectángulo 59"/>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61" name="Grupo 60"/>
            <p:cNvGrpSpPr/>
            <p:nvPr/>
          </p:nvGrpSpPr>
          <p:grpSpPr>
            <a:xfrm>
              <a:off x="-148698" y="1558256"/>
              <a:ext cx="428400" cy="180000"/>
              <a:chOff x="-149168" y="19112"/>
              <a:chExt cx="428400" cy="180000"/>
            </a:xfrm>
          </p:grpSpPr>
          <p:sp>
            <p:nvSpPr>
              <p:cNvPr id="62" name="Elipse 61"/>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3" name="Rectángulo 62"/>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64" name="Grupo 63"/>
            <p:cNvGrpSpPr/>
            <p:nvPr/>
          </p:nvGrpSpPr>
          <p:grpSpPr>
            <a:xfrm>
              <a:off x="-149015" y="1881896"/>
              <a:ext cx="428400" cy="180000"/>
              <a:chOff x="-149168" y="19112"/>
              <a:chExt cx="428400" cy="180000"/>
            </a:xfrm>
          </p:grpSpPr>
          <p:sp>
            <p:nvSpPr>
              <p:cNvPr id="65" name="Elipse 64"/>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6" name="Rectángulo 65"/>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67" name="Grupo 66"/>
            <p:cNvGrpSpPr/>
            <p:nvPr/>
          </p:nvGrpSpPr>
          <p:grpSpPr>
            <a:xfrm>
              <a:off x="-149015" y="2179184"/>
              <a:ext cx="428400" cy="180000"/>
              <a:chOff x="-149168" y="19112"/>
              <a:chExt cx="428400" cy="180000"/>
            </a:xfrm>
          </p:grpSpPr>
          <p:sp>
            <p:nvSpPr>
              <p:cNvPr id="68" name="Elipse 67"/>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9" name="Rectángulo 68"/>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70" name="Grupo 69"/>
            <p:cNvGrpSpPr/>
            <p:nvPr/>
          </p:nvGrpSpPr>
          <p:grpSpPr>
            <a:xfrm>
              <a:off x="-148545" y="2502824"/>
              <a:ext cx="428400" cy="180000"/>
              <a:chOff x="-149168" y="19112"/>
              <a:chExt cx="428400" cy="180000"/>
            </a:xfrm>
          </p:grpSpPr>
          <p:sp>
            <p:nvSpPr>
              <p:cNvPr id="71" name="Elipse 70"/>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2" name="Rectángulo 71"/>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73" name="Grupo 72"/>
            <p:cNvGrpSpPr/>
            <p:nvPr/>
          </p:nvGrpSpPr>
          <p:grpSpPr>
            <a:xfrm>
              <a:off x="-149168" y="2828277"/>
              <a:ext cx="428400" cy="180000"/>
              <a:chOff x="-149168" y="19112"/>
              <a:chExt cx="428400" cy="180000"/>
            </a:xfrm>
          </p:grpSpPr>
          <p:sp>
            <p:nvSpPr>
              <p:cNvPr id="74" name="Elipse 73"/>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5" name="Rectángulo 74"/>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76" name="Grupo 75"/>
            <p:cNvGrpSpPr/>
            <p:nvPr/>
          </p:nvGrpSpPr>
          <p:grpSpPr>
            <a:xfrm>
              <a:off x="-149168" y="3125565"/>
              <a:ext cx="428400" cy="180000"/>
              <a:chOff x="-149168" y="19112"/>
              <a:chExt cx="428400" cy="180000"/>
            </a:xfrm>
          </p:grpSpPr>
          <p:sp>
            <p:nvSpPr>
              <p:cNvPr id="77" name="Elipse 76"/>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8" name="Rectángulo 77"/>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79" name="Grupo 78"/>
            <p:cNvGrpSpPr/>
            <p:nvPr/>
          </p:nvGrpSpPr>
          <p:grpSpPr>
            <a:xfrm>
              <a:off x="-148698" y="3449205"/>
              <a:ext cx="428400" cy="180000"/>
              <a:chOff x="-149168" y="19112"/>
              <a:chExt cx="428400" cy="180000"/>
            </a:xfrm>
          </p:grpSpPr>
          <p:sp>
            <p:nvSpPr>
              <p:cNvPr id="80" name="Elipse 79"/>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1" name="Rectángulo 80"/>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82" name="Grupo 81"/>
            <p:cNvGrpSpPr/>
            <p:nvPr/>
          </p:nvGrpSpPr>
          <p:grpSpPr>
            <a:xfrm>
              <a:off x="-149168" y="3746493"/>
              <a:ext cx="428400" cy="180000"/>
              <a:chOff x="-149168" y="19112"/>
              <a:chExt cx="428400" cy="180000"/>
            </a:xfrm>
          </p:grpSpPr>
          <p:sp>
            <p:nvSpPr>
              <p:cNvPr id="83" name="Elipse 82"/>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4" name="Rectángulo 83"/>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85" name="Grupo 84"/>
            <p:cNvGrpSpPr/>
            <p:nvPr/>
          </p:nvGrpSpPr>
          <p:grpSpPr>
            <a:xfrm>
              <a:off x="-149168" y="4043781"/>
              <a:ext cx="428400" cy="180000"/>
              <a:chOff x="-149168" y="19112"/>
              <a:chExt cx="428400" cy="180000"/>
            </a:xfrm>
          </p:grpSpPr>
          <p:sp>
            <p:nvSpPr>
              <p:cNvPr id="86" name="Elipse 85"/>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7" name="Rectángulo 86"/>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88" name="Grupo 87"/>
            <p:cNvGrpSpPr/>
            <p:nvPr/>
          </p:nvGrpSpPr>
          <p:grpSpPr>
            <a:xfrm>
              <a:off x="-148698" y="4367421"/>
              <a:ext cx="428400" cy="180000"/>
              <a:chOff x="-149168" y="19112"/>
              <a:chExt cx="428400" cy="180000"/>
            </a:xfrm>
          </p:grpSpPr>
          <p:sp>
            <p:nvSpPr>
              <p:cNvPr id="89" name="Elipse 88"/>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 name="Rectángulo 89"/>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91" name="Grupo 90"/>
            <p:cNvGrpSpPr/>
            <p:nvPr/>
          </p:nvGrpSpPr>
          <p:grpSpPr>
            <a:xfrm>
              <a:off x="-149168" y="4662896"/>
              <a:ext cx="428400" cy="180000"/>
              <a:chOff x="-149168" y="19112"/>
              <a:chExt cx="428400" cy="180000"/>
            </a:xfrm>
          </p:grpSpPr>
          <p:sp>
            <p:nvSpPr>
              <p:cNvPr id="92" name="Elipse 91"/>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 name="Rectángulo 92"/>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94" name="Grupo 93"/>
            <p:cNvGrpSpPr/>
            <p:nvPr/>
          </p:nvGrpSpPr>
          <p:grpSpPr>
            <a:xfrm>
              <a:off x="-149168" y="4960184"/>
              <a:ext cx="428400" cy="180000"/>
              <a:chOff x="-149168" y="19112"/>
              <a:chExt cx="428400" cy="180000"/>
            </a:xfrm>
          </p:grpSpPr>
          <p:sp>
            <p:nvSpPr>
              <p:cNvPr id="95" name="Elipse 94"/>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 name="Rectángulo 95"/>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97" name="Grupo 96"/>
            <p:cNvGrpSpPr/>
            <p:nvPr/>
          </p:nvGrpSpPr>
          <p:grpSpPr>
            <a:xfrm>
              <a:off x="-148698" y="5283824"/>
              <a:ext cx="428400" cy="180000"/>
              <a:chOff x="-149168" y="19112"/>
              <a:chExt cx="428400" cy="180000"/>
            </a:xfrm>
          </p:grpSpPr>
          <p:sp>
            <p:nvSpPr>
              <p:cNvPr id="98" name="Elipse 97"/>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 name="Rectángulo 98"/>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00" name="Grupo 99"/>
            <p:cNvGrpSpPr/>
            <p:nvPr/>
          </p:nvGrpSpPr>
          <p:grpSpPr>
            <a:xfrm>
              <a:off x="-149168" y="5607464"/>
              <a:ext cx="428400" cy="180000"/>
              <a:chOff x="-149168" y="19112"/>
              <a:chExt cx="428400" cy="180000"/>
            </a:xfrm>
          </p:grpSpPr>
          <p:sp>
            <p:nvSpPr>
              <p:cNvPr id="101" name="Elipse 100"/>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 name="Rectángulo 101"/>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03" name="Grupo 102"/>
            <p:cNvGrpSpPr/>
            <p:nvPr/>
          </p:nvGrpSpPr>
          <p:grpSpPr>
            <a:xfrm>
              <a:off x="-149168" y="5904752"/>
              <a:ext cx="428400" cy="180000"/>
              <a:chOff x="-149168" y="19112"/>
              <a:chExt cx="428400" cy="180000"/>
            </a:xfrm>
          </p:grpSpPr>
          <p:sp>
            <p:nvSpPr>
              <p:cNvPr id="104" name="Elipse 103"/>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5" name="Rectángulo 104"/>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06" name="Grupo 105"/>
            <p:cNvGrpSpPr/>
            <p:nvPr/>
          </p:nvGrpSpPr>
          <p:grpSpPr>
            <a:xfrm>
              <a:off x="-148698" y="6228392"/>
              <a:ext cx="428400" cy="180000"/>
              <a:chOff x="-149168" y="19112"/>
              <a:chExt cx="428400" cy="180000"/>
            </a:xfrm>
          </p:grpSpPr>
          <p:sp>
            <p:nvSpPr>
              <p:cNvPr id="107" name="Elipse 106"/>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8" name="Rectángulo 107"/>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09" name="Grupo 108"/>
            <p:cNvGrpSpPr/>
            <p:nvPr/>
          </p:nvGrpSpPr>
          <p:grpSpPr>
            <a:xfrm>
              <a:off x="-149168" y="6557110"/>
              <a:ext cx="428400" cy="180000"/>
              <a:chOff x="-149168" y="19112"/>
              <a:chExt cx="428400" cy="180000"/>
            </a:xfrm>
          </p:grpSpPr>
          <p:sp>
            <p:nvSpPr>
              <p:cNvPr id="110" name="Elipse 109"/>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 name="Rectángulo 110"/>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12" name="Grupo 111"/>
            <p:cNvGrpSpPr/>
            <p:nvPr/>
          </p:nvGrpSpPr>
          <p:grpSpPr>
            <a:xfrm>
              <a:off x="-149168" y="6854398"/>
              <a:ext cx="428400" cy="180000"/>
              <a:chOff x="-149168" y="19112"/>
              <a:chExt cx="428400" cy="180000"/>
            </a:xfrm>
          </p:grpSpPr>
          <p:sp>
            <p:nvSpPr>
              <p:cNvPr id="113" name="Elipse 112"/>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 name="Rectángulo 113"/>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15" name="Grupo 114"/>
            <p:cNvGrpSpPr/>
            <p:nvPr/>
          </p:nvGrpSpPr>
          <p:grpSpPr>
            <a:xfrm>
              <a:off x="-148698" y="7178038"/>
              <a:ext cx="428400" cy="180000"/>
              <a:chOff x="-149168" y="19112"/>
              <a:chExt cx="428400" cy="180000"/>
            </a:xfrm>
          </p:grpSpPr>
          <p:sp>
            <p:nvSpPr>
              <p:cNvPr id="116" name="Elipse 115"/>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 name="Rectángulo 116"/>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18" name="Grupo 117"/>
            <p:cNvGrpSpPr/>
            <p:nvPr/>
          </p:nvGrpSpPr>
          <p:grpSpPr>
            <a:xfrm>
              <a:off x="-149168" y="7425749"/>
              <a:ext cx="428400" cy="180000"/>
              <a:chOff x="-149168" y="19112"/>
              <a:chExt cx="428400" cy="180000"/>
            </a:xfrm>
          </p:grpSpPr>
          <p:sp>
            <p:nvSpPr>
              <p:cNvPr id="119" name="Elipse 118"/>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 name="Rectángulo 119"/>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21" name="Grupo 120"/>
            <p:cNvGrpSpPr/>
            <p:nvPr/>
          </p:nvGrpSpPr>
          <p:grpSpPr>
            <a:xfrm>
              <a:off x="-149168" y="7723037"/>
              <a:ext cx="428400" cy="180000"/>
              <a:chOff x="-149168" y="19112"/>
              <a:chExt cx="428400" cy="180000"/>
            </a:xfrm>
          </p:grpSpPr>
          <p:sp>
            <p:nvSpPr>
              <p:cNvPr id="122" name="Elipse 121"/>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 name="Rectángulo 122"/>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24" name="Grupo 123"/>
            <p:cNvGrpSpPr/>
            <p:nvPr/>
          </p:nvGrpSpPr>
          <p:grpSpPr>
            <a:xfrm>
              <a:off x="-148698" y="8046677"/>
              <a:ext cx="428400" cy="180000"/>
              <a:chOff x="-149168" y="19112"/>
              <a:chExt cx="428400" cy="180000"/>
            </a:xfrm>
          </p:grpSpPr>
          <p:sp>
            <p:nvSpPr>
              <p:cNvPr id="125" name="Elipse 124"/>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 name="Rectángulo 125"/>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36" name="Grupo 135"/>
            <p:cNvGrpSpPr/>
            <p:nvPr/>
          </p:nvGrpSpPr>
          <p:grpSpPr>
            <a:xfrm>
              <a:off x="-149168" y="8325835"/>
              <a:ext cx="428400" cy="180000"/>
              <a:chOff x="-149168" y="19112"/>
              <a:chExt cx="428400" cy="180000"/>
            </a:xfrm>
          </p:grpSpPr>
          <p:sp>
            <p:nvSpPr>
              <p:cNvPr id="137" name="Elipse 136"/>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8" name="Rectángulo 137"/>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39" name="Grupo 138"/>
            <p:cNvGrpSpPr/>
            <p:nvPr/>
          </p:nvGrpSpPr>
          <p:grpSpPr>
            <a:xfrm>
              <a:off x="-149168" y="8623123"/>
              <a:ext cx="428400" cy="180000"/>
              <a:chOff x="-149168" y="19112"/>
              <a:chExt cx="428400" cy="180000"/>
            </a:xfrm>
          </p:grpSpPr>
          <p:sp>
            <p:nvSpPr>
              <p:cNvPr id="140" name="Elipse 139"/>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 name="Rectángulo 140"/>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42" name="Grupo 141"/>
            <p:cNvGrpSpPr/>
            <p:nvPr/>
          </p:nvGrpSpPr>
          <p:grpSpPr>
            <a:xfrm>
              <a:off x="-148698" y="8946763"/>
              <a:ext cx="428400" cy="180000"/>
              <a:chOff x="-149168" y="19112"/>
              <a:chExt cx="428400" cy="180000"/>
            </a:xfrm>
          </p:grpSpPr>
          <p:sp>
            <p:nvSpPr>
              <p:cNvPr id="143" name="Elipse 142"/>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 name="Rectángulo 143"/>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sp>
        <p:nvSpPr>
          <p:cNvPr id="47" name="Rectángulo 46"/>
          <p:cNvSpPr/>
          <p:nvPr/>
        </p:nvSpPr>
        <p:spPr>
          <a:xfrm>
            <a:off x="480060" y="7204060"/>
            <a:ext cx="5916374" cy="1418399"/>
          </a:xfrm>
          <a:prstGeom prst="rect">
            <a:avLst/>
          </a:prstGeom>
          <a:solidFill>
            <a:srgbClr val="DBE9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Alumna: </a:t>
            </a:r>
            <a:r>
              <a:rPr kumimoji="0" lang="es-MX" sz="2400" b="0" i="0" u="sng" strike="noStrike" kern="1200" cap="none" spc="0" normalizeH="0" baseline="0" noProof="0" dirty="0" err="1">
                <a:ln>
                  <a:noFill/>
                </a:ln>
                <a:solidFill>
                  <a:srgbClr val="8971E1">
                    <a:lumMod val="50000"/>
                  </a:srgbClr>
                </a:solidFill>
                <a:effectLst/>
                <a:uLnTx/>
                <a:uFillTx/>
                <a:latin typeface="Century Gothic" panose="020B0502020202020204" pitchFamily="34" charset="0"/>
                <a:ea typeface="+mn-ea"/>
                <a:cs typeface="+mn-cs"/>
              </a:rPr>
              <a:t>Yazmin</a:t>
            </a:r>
            <a:r>
              <a:rPr kumimoji="0" lang="es-MX" sz="2400" b="0" i="0" u="sng"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 </a:t>
            </a:r>
            <a:r>
              <a:rPr kumimoji="0" lang="es-MX" sz="2400" b="0" i="0" u="sng" strike="noStrike" kern="1200" cap="none" spc="0" normalizeH="0" baseline="0" noProof="0" dirty="0" err="1">
                <a:ln>
                  <a:noFill/>
                </a:ln>
                <a:solidFill>
                  <a:srgbClr val="8971E1">
                    <a:lumMod val="50000"/>
                  </a:srgbClr>
                </a:solidFill>
                <a:effectLst/>
                <a:uLnTx/>
                <a:uFillTx/>
                <a:latin typeface="Century Gothic" panose="020B0502020202020204" pitchFamily="34" charset="0"/>
                <a:ea typeface="+mn-ea"/>
                <a:cs typeface="+mn-cs"/>
              </a:rPr>
              <a:t>Tellez</a:t>
            </a:r>
            <a:r>
              <a:rPr kumimoji="0" lang="es-MX" sz="2400" b="0" i="0" u="sng"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 Fuentes</a:t>
            </a:r>
            <a:r>
              <a:rPr kumimoji="0" lang="es-MX" sz="2400" b="0" i="0"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 </a:t>
            </a:r>
            <a:r>
              <a:rPr kumimoji="0" lang="es-MX" sz="2400" b="1" i="0" u="none"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N.L.: </a:t>
            </a:r>
            <a:r>
              <a:rPr kumimoji="0" lang="es-MX" sz="2400" b="0" i="0" u="sng"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err="1">
                <a:ln>
                  <a:noFill/>
                </a:ln>
                <a:solidFill>
                  <a:srgbClr val="8971E1">
                    <a:lumMod val="50000"/>
                  </a:srgbClr>
                </a:solidFill>
                <a:effectLst/>
                <a:uLnTx/>
                <a:uFillTx/>
                <a:latin typeface="Century Gothic" panose="020B0502020202020204" pitchFamily="34" charset="0"/>
                <a:ea typeface="+mn-ea"/>
                <a:cs typeface="+mn-cs"/>
              </a:rPr>
              <a:t>Profra</a:t>
            </a:r>
            <a:r>
              <a:rPr kumimoji="0" lang="es-MX" sz="2400" b="1" i="0" u="none"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 </a:t>
            </a:r>
            <a:r>
              <a:rPr kumimoji="0" lang="es-MX" sz="2400" b="0" i="0" u="sng"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Karla Griselda García Pimentel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Asignatura: </a:t>
            </a:r>
            <a:r>
              <a:rPr kumimoji="0" lang="es-MX" sz="2400" b="0" i="0" u="sng" strike="noStrike" kern="1200" cap="none" spc="0" normalizeH="0" baseline="0" noProof="0" dirty="0">
                <a:ln>
                  <a:noFill/>
                </a:ln>
                <a:solidFill>
                  <a:srgbClr val="8971E1">
                    <a:lumMod val="50000"/>
                  </a:srgbClr>
                </a:solidFill>
                <a:effectLst/>
                <a:uLnTx/>
                <a:uFillTx/>
                <a:latin typeface="Century Gothic" panose="020B0502020202020204" pitchFamily="34" charset="0"/>
                <a:ea typeface="+mn-ea"/>
                <a:cs typeface="+mn-cs"/>
              </a:rPr>
              <a:t>Tutoría Grupal</a:t>
            </a:r>
          </a:p>
        </p:txBody>
      </p:sp>
      <p:sp>
        <p:nvSpPr>
          <p:cNvPr id="2" name="Rectángulo redondeado 1"/>
          <p:cNvSpPr/>
          <p:nvPr/>
        </p:nvSpPr>
        <p:spPr>
          <a:xfrm>
            <a:off x="6385482" y="-6772"/>
            <a:ext cx="442800" cy="1418400"/>
          </a:xfrm>
          <a:prstGeom prst="roundRect">
            <a:avLst/>
          </a:prstGeom>
          <a:solidFill>
            <a:srgbClr val="F8DFC9"/>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dirty="0">
                <a:solidFill>
                  <a:schemeClr val="tx1"/>
                </a:solidFill>
                <a:latin typeface="Century Gothic" panose="020B0502020202020204" pitchFamily="34" charset="0"/>
              </a:rPr>
              <a:t>ARGUMENTO</a:t>
            </a:r>
            <a:endParaRPr kumimoji="0" lang="es-MX" sz="14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endParaRPr>
          </a:p>
        </p:txBody>
      </p:sp>
      <p:sp>
        <p:nvSpPr>
          <p:cNvPr id="127" name="Rectángulo redondeado 126"/>
          <p:cNvSpPr/>
          <p:nvPr/>
        </p:nvSpPr>
        <p:spPr>
          <a:xfrm>
            <a:off x="6385482" y="1937772"/>
            <a:ext cx="442800" cy="1418400"/>
          </a:xfrm>
          <a:prstGeom prst="roundRect">
            <a:avLst/>
          </a:prstGeom>
          <a:solidFill>
            <a:srgbClr val="DB9C95"/>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endParaRPr>
          </a:p>
        </p:txBody>
      </p:sp>
      <p:sp>
        <p:nvSpPr>
          <p:cNvPr id="128" name="Rectángulo redondeado 127"/>
          <p:cNvSpPr/>
          <p:nvPr/>
        </p:nvSpPr>
        <p:spPr>
          <a:xfrm>
            <a:off x="6396434" y="3852397"/>
            <a:ext cx="442800" cy="1418400"/>
          </a:xfrm>
          <a:prstGeom prst="roundRect">
            <a:avLst/>
          </a:prstGeom>
          <a:solidFill>
            <a:srgbClr val="C9B8D8"/>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400" b="1" i="0" u="none" strike="noStrike" kern="1200" cap="none" spc="0" normalizeH="0" baseline="0" noProof="0" dirty="0">
              <a:ln>
                <a:noFill/>
              </a:ln>
              <a:solidFill>
                <a:schemeClr val="bg1"/>
              </a:solidFill>
              <a:effectLst/>
              <a:uLnTx/>
              <a:uFillTx/>
              <a:latin typeface="Century Gothic" panose="020B0502020202020204" pitchFamily="34" charset="0"/>
            </a:endParaRPr>
          </a:p>
        </p:txBody>
      </p:sp>
      <p:pic>
        <p:nvPicPr>
          <p:cNvPr id="5" name="Picture 2">
            <a:extLst>
              <a:ext uri="{FF2B5EF4-FFF2-40B4-BE49-F238E27FC236}">
                <a16:creationId xmlns:a16="http://schemas.microsoft.com/office/drawing/2014/main" id="{5549F486-4297-4787-93CC-557D59B3C357}"/>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9752" b="98404" l="3901" r="89894">
                        <a14:foregroundMark x1="50177" y1="59752" x2="53191" y2="59752"/>
                        <a14:foregroundMark x1="55319" y1="56383" x2="55319" y2="54610"/>
                        <a14:foregroundMark x1="56560" y1="52305" x2="60638" y2="51950"/>
                        <a14:foregroundMark x1="53191" y1="53014" x2="52305" y2="54078"/>
                        <a14:foregroundMark x1="22872" y1="65426" x2="10638" y2="86879"/>
                        <a14:foregroundMark x1="10638" y1="86879" x2="10284" y2="88298"/>
                        <a14:foregroundMark x1="11525" y1="82447" x2="18617" y2="68085"/>
                        <a14:foregroundMark x1="21277" y1="61348" x2="23936" y2="63652"/>
                        <a14:foregroundMark x1="24468" y1="65957" x2="25177" y2="68617"/>
                        <a14:foregroundMark x1="3901" y1="82447" x2="29610" y2="90426"/>
                        <a14:foregroundMark x1="17199" y1="96986" x2="24645" y2="92021"/>
                        <a14:foregroundMark x1="24645" y1="92021" x2="26950" y2="91312"/>
                        <a14:foregroundMark x1="23227" y1="80319" x2="33156" y2="86348"/>
                        <a14:foregroundMark x1="23227" y1="98050" x2="30142" y2="93972"/>
                        <a14:foregroundMark x1="30851" y1="95390" x2="52837" y2="90780"/>
                        <a14:foregroundMark x1="38830" y1="93085" x2="45213" y2="91135"/>
                        <a14:foregroundMark x1="64894" y1="88298" x2="78014" y2="92376"/>
                        <a14:foregroundMark x1="73936" y1="96986" x2="70922" y2="98404"/>
                        <a14:foregroundMark x1="71986" y1="98404" x2="77305" y2="98404"/>
                        <a14:backgroundMark x1="20567" y1="57092" x2="20567" y2="57092"/>
                        <a14:backgroundMark x1="20567" y1="54610" x2="20567" y2="54610"/>
                        <a14:backgroundMark x1="81560" y1="65957" x2="81560" y2="65957"/>
                        <a14:backgroundMark x1="81915" y1="63652" x2="82979" y2="63652"/>
                        <a14:backgroundMark x1="82624" y1="62057" x2="82624" y2="59929"/>
                        <a14:backgroundMark x1="82979" y1="59043" x2="82979" y2="57270"/>
                        <a14:backgroundMark x1="82624" y1="57979" x2="83333" y2="56383"/>
                        <a14:backgroundMark x1="21099" y1="54433" x2="20745" y2="49645"/>
                        <a14:backgroundMark x1="83156" y1="54433" x2="82979" y2="57624"/>
                        <a14:backgroundMark x1="82270" y1="57447" x2="83333" y2="54965"/>
                        <a14:backgroundMark x1="83156" y1="55142" x2="83156" y2="54433"/>
                        <a14:backgroundMark x1="82979" y1="54433" x2="82979" y2="55319"/>
                        <a14:backgroundMark x1="83511" y1="42376" x2="84043" y2="48936"/>
                        <a14:backgroundMark x1="35993" y1="16489" x2="37766" y2="15603"/>
                        <a14:backgroundMark x1="38298" y1="16489" x2="37234" y2="16844"/>
                      </a14:backgroundRemoval>
                    </a14:imgEffect>
                  </a14:imgLayer>
                </a14:imgProps>
              </a:ext>
              <a:ext uri="{28A0092B-C50C-407E-A947-70E740481C1C}">
                <a14:useLocalDpi xmlns:a14="http://schemas.microsoft.com/office/drawing/2010/main" val="0"/>
              </a:ext>
            </a:extLst>
          </a:blip>
          <a:srcRect l="-638" t="12973" r="638" b="-485"/>
          <a:stretch/>
        </p:blipFill>
        <p:spPr bwMode="auto">
          <a:xfrm>
            <a:off x="650480" y="2084957"/>
            <a:ext cx="5372100" cy="4701237"/>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n 10">
            <a:extLst>
              <a:ext uri="{FF2B5EF4-FFF2-40B4-BE49-F238E27FC236}">
                <a16:creationId xmlns:a16="http://schemas.microsoft.com/office/drawing/2014/main" id="{4F93CDCD-1FAA-4C98-B019-E91C3F78B689}"/>
              </a:ext>
            </a:extLst>
          </p:cNvPr>
          <p:cNvPicPr>
            <a:picLocks noChangeAspect="1"/>
          </p:cNvPicPr>
          <p:nvPr/>
        </p:nvPicPr>
        <p:blipFill>
          <a:blip r:embed="rId4"/>
          <a:stretch>
            <a:fillRect/>
          </a:stretch>
        </p:blipFill>
        <p:spPr>
          <a:xfrm>
            <a:off x="453894" y="134068"/>
            <a:ext cx="5950212" cy="1950889"/>
          </a:xfrm>
          <a:prstGeom prst="rect">
            <a:avLst/>
          </a:prstGeom>
        </p:spPr>
      </p:pic>
    </p:spTree>
    <p:extLst>
      <p:ext uri="{BB962C8B-B14F-4D97-AF65-F5344CB8AC3E}">
        <p14:creationId xmlns:p14="http://schemas.microsoft.com/office/powerpoint/2010/main" val="1476348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49" name="Imagen 4">
            <a:extLst>
              <a:ext uri="{FF2B5EF4-FFF2-40B4-BE49-F238E27FC236}">
                <a16:creationId xmlns:a16="http://schemas.microsoft.com/office/drawing/2014/main" id="{5200E54C-70F7-4E2D-BAB5-B0DD20F25AB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18422" y="820132"/>
            <a:ext cx="2821154" cy="209814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A7EB44E0-B452-4FE3-9EFB-8F6FBF3F2479}"/>
              </a:ext>
            </a:extLst>
          </p:cNvPr>
          <p:cNvSpPr>
            <a:spLocks noChangeArrowheads="1"/>
          </p:cNvSpPr>
          <p:nvPr/>
        </p:nvSpPr>
        <p:spPr bwMode="auto">
          <a:xfrm>
            <a:off x="0" y="4157792"/>
            <a:ext cx="6858000" cy="4986207"/>
          </a:xfrm>
          <a:prstGeom prst="rect">
            <a:avLst/>
          </a:prstGeom>
          <a:solidFill>
            <a:srgbClr val="F8DFC9"/>
          </a:solidFill>
        </p:spPr>
        <p:txBody>
          <a:bodyPr vert="horz" lIns="91440" tIns="45720" rIns="91440" bIns="45720" numCol="1" rtlCol="0" anchorCtr="0" compatLnSpc="1">
            <a:prstTxWarp prst="textNoShape">
              <a:avLst/>
            </a:prstTxWarp>
            <a:noAutofit/>
          </a:bodyPr>
          <a:lstStyle/>
          <a:p>
            <a:pPr marR="0" lvl="0" algn="ctr" defTabSz="685800" fontAlgn="base">
              <a:lnSpc>
                <a:spcPct val="90000"/>
              </a:lnSpc>
              <a:spcBef>
                <a:spcPct val="0"/>
              </a:spcBef>
              <a:spcAft>
                <a:spcPts val="600"/>
              </a:spcAft>
              <a:buClrTx/>
              <a:buSzTx/>
              <a:tabLst/>
            </a:pPr>
            <a:r>
              <a:rPr kumimoji="0" lang="es-MX" altLang="es-MX" sz="2000" b="1" i="0" u="none" strike="noStrike" cap="none" normalizeH="0" baseline="0">
                <a:ln>
                  <a:noFill/>
                </a:ln>
                <a:effectLst/>
                <a:latin typeface="Century Gothic" panose="020B0502020202020204" pitchFamily="34" charset="0"/>
              </a:rPr>
              <a:t>Materia: </a:t>
            </a:r>
            <a:r>
              <a:rPr kumimoji="0" lang="es-MX" altLang="es-MX" sz="2000" b="0" i="0" u="none" strike="noStrike" cap="none" normalizeH="0" baseline="0">
                <a:ln>
                  <a:noFill/>
                </a:ln>
                <a:effectLst/>
                <a:latin typeface="Century Gothic" panose="020B0502020202020204" pitchFamily="34" charset="0"/>
              </a:rPr>
              <a:t>Tutoría Grupal </a:t>
            </a:r>
          </a:p>
          <a:p>
            <a:pPr marR="0" lvl="0" algn="ctr" defTabSz="685800" fontAlgn="base">
              <a:lnSpc>
                <a:spcPct val="90000"/>
              </a:lnSpc>
              <a:spcBef>
                <a:spcPct val="0"/>
              </a:spcBef>
              <a:spcAft>
                <a:spcPts val="600"/>
              </a:spcAft>
              <a:buClrTx/>
              <a:buSzTx/>
              <a:tabLst/>
            </a:pPr>
            <a:r>
              <a:rPr kumimoji="0" lang="es-MX" altLang="es-MX" sz="2000" b="1" i="0" u="none" strike="noStrike" cap="none" normalizeH="0" baseline="0">
                <a:ln>
                  <a:noFill/>
                </a:ln>
                <a:effectLst/>
                <a:latin typeface="Century Gothic" panose="020B0502020202020204" pitchFamily="34" charset="0"/>
              </a:rPr>
              <a:t>Maestro: </a:t>
            </a:r>
            <a:r>
              <a:rPr kumimoji="0" lang="es-MX" altLang="es-MX" sz="2000" b="0" i="0" u="none" strike="noStrike" cap="none" normalizeH="0" baseline="0">
                <a:ln>
                  <a:noFill/>
                </a:ln>
                <a:effectLst/>
                <a:latin typeface="Century Gothic" panose="020B0502020202020204" pitchFamily="34" charset="0"/>
              </a:rPr>
              <a:t>Karla Griselda García Pimentel</a:t>
            </a:r>
          </a:p>
          <a:p>
            <a:pPr marR="0" lvl="0" algn="ctr" defTabSz="685800" fontAlgn="base">
              <a:lnSpc>
                <a:spcPct val="90000"/>
              </a:lnSpc>
              <a:spcBef>
                <a:spcPct val="0"/>
              </a:spcBef>
              <a:spcAft>
                <a:spcPts val="600"/>
              </a:spcAft>
              <a:buClrTx/>
              <a:buSzTx/>
              <a:tabLst/>
            </a:pPr>
            <a:endParaRPr kumimoji="0" lang="es-MX" altLang="es-MX" sz="2000" b="0" i="0" u="none" strike="noStrike" cap="none" normalizeH="0" baseline="0">
              <a:ln>
                <a:noFill/>
              </a:ln>
              <a:effectLst/>
              <a:latin typeface="Century Gothic" panose="020B0502020202020204" pitchFamily="34" charset="0"/>
            </a:endParaRPr>
          </a:p>
          <a:p>
            <a:pPr marR="0" lvl="0" algn="ctr" defTabSz="685800" fontAlgn="base">
              <a:lnSpc>
                <a:spcPct val="90000"/>
              </a:lnSpc>
              <a:spcBef>
                <a:spcPct val="0"/>
              </a:spcBef>
              <a:spcAft>
                <a:spcPts val="600"/>
              </a:spcAft>
              <a:buClrTx/>
              <a:buSzTx/>
              <a:tabLst/>
            </a:pPr>
            <a:r>
              <a:rPr kumimoji="0" lang="es-MX" altLang="es-MX" sz="2000" b="1" i="0" u="none" strike="noStrike" cap="none" normalizeH="0" baseline="0">
                <a:ln>
                  <a:noFill/>
                </a:ln>
                <a:effectLst/>
                <a:latin typeface="Century Gothic" panose="020B0502020202020204" pitchFamily="34" charset="0"/>
              </a:rPr>
              <a:t>Unidad de Aprendizaje 1</a:t>
            </a:r>
          </a:p>
          <a:p>
            <a:pPr marR="0" lvl="0" algn="ctr" defTabSz="685800" fontAlgn="base">
              <a:lnSpc>
                <a:spcPct val="90000"/>
              </a:lnSpc>
              <a:spcBef>
                <a:spcPct val="0"/>
              </a:spcBef>
              <a:spcAft>
                <a:spcPts val="600"/>
              </a:spcAft>
              <a:buClrTx/>
              <a:buSzTx/>
              <a:tabLst/>
            </a:pPr>
            <a:endParaRPr kumimoji="0" lang="es-MX" altLang="es-MX" sz="2000" b="1" i="0" u="none" strike="noStrike" cap="none" normalizeH="0" baseline="0">
              <a:ln>
                <a:noFill/>
              </a:ln>
              <a:effectLst/>
              <a:latin typeface="Century Gothic" panose="020B0502020202020204" pitchFamily="34" charset="0"/>
            </a:endParaRPr>
          </a:p>
          <a:p>
            <a:pPr marR="0" lvl="0" algn="ctr" defTabSz="685800" fontAlgn="base">
              <a:lnSpc>
                <a:spcPct val="90000"/>
              </a:lnSpc>
              <a:spcBef>
                <a:spcPct val="0"/>
              </a:spcBef>
              <a:spcAft>
                <a:spcPts val="600"/>
              </a:spcAft>
              <a:buClrTx/>
              <a:buSzTx/>
              <a:tabLst/>
            </a:pPr>
            <a:r>
              <a:rPr kumimoji="0" lang="es-MX" altLang="es-MX" sz="2000" b="1" i="0" u="none" strike="noStrike" cap="none" normalizeH="0" baseline="0">
                <a:ln>
                  <a:noFill/>
                </a:ln>
                <a:effectLst/>
                <a:latin typeface="Century Gothic" panose="020B0502020202020204" pitchFamily="34" charset="0"/>
              </a:rPr>
              <a:t>EVIDENCIA LINEA DE ACCIÓN 1</a:t>
            </a:r>
          </a:p>
          <a:p>
            <a:pPr marR="0" lvl="0" algn="ctr" defTabSz="685800" fontAlgn="base">
              <a:lnSpc>
                <a:spcPct val="90000"/>
              </a:lnSpc>
              <a:spcBef>
                <a:spcPct val="0"/>
              </a:spcBef>
              <a:spcAft>
                <a:spcPts val="600"/>
              </a:spcAft>
              <a:buClrTx/>
              <a:buSzTx/>
              <a:tabLst/>
            </a:pPr>
            <a:endParaRPr kumimoji="0" lang="es-MX" altLang="es-MX" sz="2000" b="1" i="0" u="none" strike="noStrike" cap="none" normalizeH="0" baseline="0">
              <a:ln>
                <a:noFill/>
              </a:ln>
              <a:effectLst/>
              <a:latin typeface="Century Gothic" panose="020B0502020202020204" pitchFamily="34" charset="0"/>
            </a:endParaRPr>
          </a:p>
          <a:p>
            <a:pPr marR="0" lvl="0" algn="ctr" defTabSz="685800" fontAlgn="base">
              <a:lnSpc>
                <a:spcPct val="90000"/>
              </a:lnSpc>
              <a:spcBef>
                <a:spcPct val="0"/>
              </a:spcBef>
              <a:spcAft>
                <a:spcPts val="600"/>
              </a:spcAft>
              <a:buClrTx/>
              <a:buSzTx/>
              <a:tabLst/>
            </a:pPr>
            <a:r>
              <a:rPr kumimoji="0" lang="es-MX" altLang="es-MX" sz="2000" b="1" i="0" u="none" strike="noStrike" cap="none" normalizeH="0" baseline="0">
                <a:ln>
                  <a:noFill/>
                </a:ln>
                <a:effectLst/>
                <a:latin typeface="Century Gothic" panose="020B0502020202020204" pitchFamily="34" charset="0"/>
              </a:rPr>
              <a:t>Alumna: </a:t>
            </a:r>
            <a:r>
              <a:rPr kumimoji="0" lang="es-MX" altLang="es-MX" sz="2000" b="0" i="0" u="none" strike="noStrike" cap="none" normalizeH="0" baseline="0">
                <a:ln>
                  <a:noFill/>
                </a:ln>
                <a:effectLst/>
                <a:latin typeface="Century Gothic" panose="020B0502020202020204" pitchFamily="34" charset="0"/>
              </a:rPr>
              <a:t>Yazmin Tellez Fuentes </a:t>
            </a:r>
            <a:r>
              <a:rPr kumimoji="0" lang="es-MX" altLang="es-MX" sz="2000" b="1" i="0" u="none" strike="noStrike" cap="none" normalizeH="0" baseline="0">
                <a:ln>
                  <a:noFill/>
                </a:ln>
                <a:effectLst/>
                <a:latin typeface="Century Gothic" panose="020B0502020202020204" pitchFamily="34" charset="0"/>
              </a:rPr>
              <a:t>N.L. </a:t>
            </a:r>
            <a:r>
              <a:rPr lang="es-MX" altLang="es-MX" sz="2000">
                <a:latin typeface="Century Gothic" panose="020B0502020202020204" pitchFamily="34" charset="0"/>
              </a:rPr>
              <a:t>19</a:t>
            </a:r>
            <a:endParaRPr kumimoji="0" lang="es-MX" altLang="es-MX" sz="2000" b="0" i="0" u="none" strike="noStrike" cap="none" normalizeH="0" baseline="0">
              <a:ln>
                <a:noFill/>
              </a:ln>
              <a:effectLst/>
              <a:latin typeface="Century Gothic" panose="020B0502020202020204" pitchFamily="34" charset="0"/>
            </a:endParaRPr>
          </a:p>
          <a:p>
            <a:pPr marR="0" lvl="0" algn="ctr" defTabSz="685800" fontAlgn="base">
              <a:lnSpc>
                <a:spcPct val="90000"/>
              </a:lnSpc>
              <a:spcBef>
                <a:spcPct val="0"/>
              </a:spcBef>
              <a:spcAft>
                <a:spcPts val="600"/>
              </a:spcAft>
              <a:buClrTx/>
              <a:buSzTx/>
              <a:tabLst/>
            </a:pPr>
            <a:r>
              <a:rPr kumimoji="0" lang="es-MX" altLang="es-MX" sz="2000" b="1" i="0" u="none" strike="noStrike" cap="none" normalizeH="0" baseline="0">
                <a:ln>
                  <a:noFill/>
                </a:ln>
                <a:effectLst/>
                <a:latin typeface="Century Gothic" panose="020B0502020202020204" pitchFamily="34" charset="0"/>
              </a:rPr>
              <a:t>Séptimo semestre Sección A</a:t>
            </a:r>
          </a:p>
          <a:p>
            <a:pPr marR="0" lvl="0" algn="ctr" defTabSz="685800" fontAlgn="base">
              <a:lnSpc>
                <a:spcPct val="90000"/>
              </a:lnSpc>
              <a:spcBef>
                <a:spcPct val="0"/>
              </a:spcBef>
              <a:spcAft>
                <a:spcPts val="600"/>
              </a:spcAft>
              <a:buClrTx/>
              <a:buSzTx/>
              <a:tabLst/>
            </a:pPr>
            <a:endParaRPr kumimoji="0" lang="es-MX" altLang="es-MX" sz="2000" b="0" i="0" u="none" strike="noStrike" cap="none" normalizeH="0" baseline="0">
              <a:ln>
                <a:noFill/>
              </a:ln>
              <a:effectLst/>
              <a:latin typeface="Century Gothic" panose="020B0502020202020204" pitchFamily="34" charset="0"/>
            </a:endParaRPr>
          </a:p>
          <a:p>
            <a:pPr marR="0" lvl="0" defTabSz="685800" fontAlgn="base">
              <a:lnSpc>
                <a:spcPct val="90000"/>
              </a:lnSpc>
              <a:spcBef>
                <a:spcPct val="0"/>
              </a:spcBef>
              <a:spcAft>
                <a:spcPts val="600"/>
              </a:spcAft>
              <a:buClrTx/>
              <a:buSzTx/>
              <a:tabLst/>
            </a:pPr>
            <a:r>
              <a:rPr kumimoji="0" lang="es-MX" altLang="es-MX" sz="2000" b="0" i="0" u="none" strike="noStrike" cap="none" normalizeH="0" baseline="0">
                <a:ln>
                  <a:noFill/>
                </a:ln>
                <a:effectLst/>
                <a:latin typeface="Century Gothic" panose="020B0502020202020204" pitchFamily="34" charset="0"/>
              </a:rPr>
              <a:t>    Saltillo, Coahuila</a:t>
            </a:r>
          </a:p>
          <a:p>
            <a:pPr marR="0" lvl="0" algn="r" defTabSz="685800" fontAlgn="base">
              <a:lnSpc>
                <a:spcPct val="90000"/>
              </a:lnSpc>
              <a:spcBef>
                <a:spcPct val="0"/>
              </a:spcBef>
              <a:spcAft>
                <a:spcPts val="600"/>
              </a:spcAft>
              <a:buClrTx/>
              <a:buSzTx/>
              <a:tabLst/>
            </a:pPr>
            <a:r>
              <a:rPr kumimoji="0" lang="es-MX" altLang="es-MX" sz="2000" b="0" i="0" u="none" strike="noStrike" cap="none" normalizeH="0" baseline="0">
                <a:ln>
                  <a:noFill/>
                </a:ln>
                <a:effectLst/>
                <a:latin typeface="Century Gothic" panose="020B0502020202020204" pitchFamily="34" charset="0"/>
              </a:rPr>
              <a:t>27 de septiembre de 2021</a:t>
            </a:r>
          </a:p>
        </p:txBody>
      </p:sp>
      <p:sp>
        <p:nvSpPr>
          <p:cNvPr id="7" name="CuadroTexto 6">
            <a:extLst>
              <a:ext uri="{FF2B5EF4-FFF2-40B4-BE49-F238E27FC236}">
                <a16:creationId xmlns:a16="http://schemas.microsoft.com/office/drawing/2014/main" id="{8384628C-8F9B-4F76-941D-0A7F502DD831}"/>
              </a:ext>
            </a:extLst>
          </p:cNvPr>
          <p:cNvSpPr txBox="1"/>
          <p:nvPr/>
        </p:nvSpPr>
        <p:spPr>
          <a:xfrm>
            <a:off x="-1" y="130927"/>
            <a:ext cx="7121769" cy="424732"/>
          </a:xfrm>
          <a:prstGeom prst="rect">
            <a:avLst/>
          </a:prstGeom>
          <a:noFill/>
        </p:spPr>
        <p:txBody>
          <a:bodyPr wrap="square">
            <a:spAutoFit/>
          </a:bodyPr>
          <a:lstStyle/>
          <a:p>
            <a:pPr marL="0" marR="0" lvl="0" indent="0" algn="ctr" defTabSz="685800" fontAlgn="base">
              <a:lnSpc>
                <a:spcPct val="90000"/>
              </a:lnSpc>
              <a:spcBef>
                <a:spcPct val="0"/>
              </a:spcBef>
              <a:spcAft>
                <a:spcPts val="600"/>
              </a:spcAft>
              <a:buClrTx/>
              <a:buSzTx/>
              <a:tabLst/>
            </a:pPr>
            <a:r>
              <a:rPr kumimoji="0" lang="es-MX" altLang="es-MX" sz="2400" b="1" i="0" u="none" strike="noStrike" cap="none" normalizeH="0" baseline="0">
                <a:ln>
                  <a:noFill/>
                </a:ln>
                <a:effectLst/>
                <a:latin typeface="Century Gothic" panose="020B0502020202020204" pitchFamily="34" charset="0"/>
                <a:ea typeface="+mj-ea"/>
                <a:cs typeface="+mj-cs"/>
              </a:rPr>
              <a:t>Escuela Normal De Educación Preescolar</a:t>
            </a:r>
            <a:endParaRPr kumimoji="0" lang="es-MX" altLang="es-MX" sz="2400" b="0" i="0" u="none" strike="noStrike" cap="none" normalizeH="0" baseline="0">
              <a:ln>
                <a:noFill/>
              </a:ln>
              <a:effectLst/>
              <a:latin typeface="Century Gothic" panose="020B0502020202020204" pitchFamily="34" charset="0"/>
              <a:ea typeface="+mj-ea"/>
              <a:cs typeface="+mj-cs"/>
            </a:endParaRPr>
          </a:p>
        </p:txBody>
      </p:sp>
      <p:sp>
        <p:nvSpPr>
          <p:cNvPr id="9" name="CuadroTexto 8">
            <a:extLst>
              <a:ext uri="{FF2B5EF4-FFF2-40B4-BE49-F238E27FC236}">
                <a16:creationId xmlns:a16="http://schemas.microsoft.com/office/drawing/2014/main" id="{1D76A523-2A41-48BB-92E7-A1544CE47B7F}"/>
              </a:ext>
            </a:extLst>
          </p:cNvPr>
          <p:cNvSpPr txBox="1"/>
          <p:nvPr/>
        </p:nvSpPr>
        <p:spPr>
          <a:xfrm>
            <a:off x="0" y="3037967"/>
            <a:ext cx="7121768" cy="424732"/>
          </a:xfrm>
          <a:prstGeom prst="rect">
            <a:avLst/>
          </a:prstGeom>
          <a:noFill/>
        </p:spPr>
        <p:txBody>
          <a:bodyPr wrap="square">
            <a:spAutoFit/>
          </a:bodyPr>
          <a:lstStyle/>
          <a:p>
            <a:pPr marR="0" lvl="0" algn="ctr" defTabSz="685800" fontAlgn="base">
              <a:lnSpc>
                <a:spcPct val="90000"/>
              </a:lnSpc>
              <a:spcBef>
                <a:spcPct val="0"/>
              </a:spcBef>
              <a:spcAft>
                <a:spcPts val="600"/>
              </a:spcAft>
              <a:buClrTx/>
              <a:buSzTx/>
              <a:tabLst/>
            </a:pPr>
            <a:r>
              <a:rPr kumimoji="0" lang="es-MX" altLang="es-MX" sz="2400" b="1" i="0" u="none" strike="noStrike" cap="none" normalizeH="0" baseline="0">
                <a:ln>
                  <a:noFill/>
                </a:ln>
                <a:effectLst/>
                <a:latin typeface="Century Gothic" panose="020B0502020202020204" pitchFamily="34" charset="0"/>
              </a:rPr>
              <a:t>Licenciatura en Educación Preescolar</a:t>
            </a:r>
            <a:endParaRPr kumimoji="0" lang="es-MX" altLang="es-MX" sz="2400" b="0" i="0" u="none" strike="noStrike" cap="none" normalizeH="0" baseline="0">
              <a:ln>
                <a:noFill/>
              </a:ln>
              <a:effectLst/>
              <a:latin typeface="Century Gothic" panose="020B0502020202020204" pitchFamily="34" charset="0"/>
            </a:endParaRPr>
          </a:p>
        </p:txBody>
      </p:sp>
      <p:grpSp>
        <p:nvGrpSpPr>
          <p:cNvPr id="10" name="Grupo 9">
            <a:extLst>
              <a:ext uri="{FF2B5EF4-FFF2-40B4-BE49-F238E27FC236}">
                <a16:creationId xmlns:a16="http://schemas.microsoft.com/office/drawing/2014/main" id="{2C78A2E1-0CBF-42F7-8509-6DBC42A32E73}"/>
              </a:ext>
            </a:extLst>
          </p:cNvPr>
          <p:cNvGrpSpPr/>
          <p:nvPr/>
        </p:nvGrpSpPr>
        <p:grpSpPr>
          <a:xfrm>
            <a:off x="-149168" y="19112"/>
            <a:ext cx="429023" cy="9107651"/>
            <a:chOff x="-149168" y="19112"/>
            <a:chExt cx="429023" cy="9107651"/>
          </a:xfrm>
        </p:grpSpPr>
        <p:grpSp>
          <p:nvGrpSpPr>
            <p:cNvPr id="11" name="Grupo 10">
              <a:extLst>
                <a:ext uri="{FF2B5EF4-FFF2-40B4-BE49-F238E27FC236}">
                  <a16:creationId xmlns:a16="http://schemas.microsoft.com/office/drawing/2014/main" id="{77D4EA3C-4774-4F37-B7E5-3CA3942D7606}"/>
                </a:ext>
              </a:extLst>
            </p:cNvPr>
            <p:cNvGrpSpPr/>
            <p:nvPr/>
          </p:nvGrpSpPr>
          <p:grpSpPr>
            <a:xfrm>
              <a:off x="-149168" y="19112"/>
              <a:ext cx="428400" cy="180000"/>
              <a:chOff x="-149168" y="19112"/>
              <a:chExt cx="428400" cy="180000"/>
            </a:xfrm>
          </p:grpSpPr>
          <p:sp>
            <p:nvSpPr>
              <p:cNvPr id="100" name="Elipse 99">
                <a:extLst>
                  <a:ext uri="{FF2B5EF4-FFF2-40B4-BE49-F238E27FC236}">
                    <a16:creationId xmlns:a16="http://schemas.microsoft.com/office/drawing/2014/main" id="{8E1D2E32-D1A8-4E77-AA4A-067309EFF2F5}"/>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1" name="Rectángulo 100">
                <a:extLst>
                  <a:ext uri="{FF2B5EF4-FFF2-40B4-BE49-F238E27FC236}">
                    <a16:creationId xmlns:a16="http://schemas.microsoft.com/office/drawing/2014/main" id="{FB1D56B6-5D90-478C-A520-39F20995B273}"/>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2" name="Grupo 11">
              <a:extLst>
                <a:ext uri="{FF2B5EF4-FFF2-40B4-BE49-F238E27FC236}">
                  <a16:creationId xmlns:a16="http://schemas.microsoft.com/office/drawing/2014/main" id="{7E833CE8-6B8A-450A-8A46-3EA0ADDEB7D1}"/>
                </a:ext>
              </a:extLst>
            </p:cNvPr>
            <p:cNvGrpSpPr/>
            <p:nvPr/>
          </p:nvGrpSpPr>
          <p:grpSpPr>
            <a:xfrm>
              <a:off x="-149168" y="316400"/>
              <a:ext cx="428400" cy="180000"/>
              <a:chOff x="-149168" y="19112"/>
              <a:chExt cx="428400" cy="180000"/>
            </a:xfrm>
          </p:grpSpPr>
          <p:sp>
            <p:nvSpPr>
              <p:cNvPr id="98" name="Elipse 97">
                <a:extLst>
                  <a:ext uri="{FF2B5EF4-FFF2-40B4-BE49-F238E27FC236}">
                    <a16:creationId xmlns:a16="http://schemas.microsoft.com/office/drawing/2014/main" id="{CF9AFFBC-FB04-46D1-A966-C2303468FE9E}"/>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9" name="Rectángulo 98">
                <a:extLst>
                  <a:ext uri="{FF2B5EF4-FFF2-40B4-BE49-F238E27FC236}">
                    <a16:creationId xmlns:a16="http://schemas.microsoft.com/office/drawing/2014/main" id="{408BCB96-677C-42B3-A2AC-4006882E5F71}"/>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 name="Grupo 12">
              <a:extLst>
                <a:ext uri="{FF2B5EF4-FFF2-40B4-BE49-F238E27FC236}">
                  <a16:creationId xmlns:a16="http://schemas.microsoft.com/office/drawing/2014/main" id="{92225968-554E-4BAC-A6C5-95900D1365C2}"/>
                </a:ext>
              </a:extLst>
            </p:cNvPr>
            <p:cNvGrpSpPr/>
            <p:nvPr/>
          </p:nvGrpSpPr>
          <p:grpSpPr>
            <a:xfrm>
              <a:off x="-148698" y="640040"/>
              <a:ext cx="428400" cy="180000"/>
              <a:chOff x="-149168" y="19112"/>
              <a:chExt cx="428400" cy="180000"/>
            </a:xfrm>
          </p:grpSpPr>
          <p:sp>
            <p:nvSpPr>
              <p:cNvPr id="96" name="Elipse 95">
                <a:extLst>
                  <a:ext uri="{FF2B5EF4-FFF2-40B4-BE49-F238E27FC236}">
                    <a16:creationId xmlns:a16="http://schemas.microsoft.com/office/drawing/2014/main" id="{E360A225-7262-4342-8298-80DBEC1E107D}"/>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7" name="Rectángulo 96">
                <a:extLst>
                  <a:ext uri="{FF2B5EF4-FFF2-40B4-BE49-F238E27FC236}">
                    <a16:creationId xmlns:a16="http://schemas.microsoft.com/office/drawing/2014/main" id="{CA5A5D36-2342-44FA-AC0A-41FFEA938FEC}"/>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 name="Grupo 13">
              <a:extLst>
                <a:ext uri="{FF2B5EF4-FFF2-40B4-BE49-F238E27FC236}">
                  <a16:creationId xmlns:a16="http://schemas.microsoft.com/office/drawing/2014/main" id="{BD15273D-164A-443D-B90E-FC9CD8B15638}"/>
                </a:ext>
              </a:extLst>
            </p:cNvPr>
            <p:cNvGrpSpPr/>
            <p:nvPr/>
          </p:nvGrpSpPr>
          <p:grpSpPr>
            <a:xfrm>
              <a:off x="-149168" y="937328"/>
              <a:ext cx="428400" cy="180000"/>
              <a:chOff x="-149168" y="19112"/>
              <a:chExt cx="428400" cy="180000"/>
            </a:xfrm>
          </p:grpSpPr>
          <p:sp>
            <p:nvSpPr>
              <p:cNvPr id="94" name="Elipse 93">
                <a:extLst>
                  <a:ext uri="{FF2B5EF4-FFF2-40B4-BE49-F238E27FC236}">
                    <a16:creationId xmlns:a16="http://schemas.microsoft.com/office/drawing/2014/main" id="{584883AE-EECD-4187-BF3D-DBCB7333E9E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5" name="Rectángulo 94">
                <a:extLst>
                  <a:ext uri="{FF2B5EF4-FFF2-40B4-BE49-F238E27FC236}">
                    <a16:creationId xmlns:a16="http://schemas.microsoft.com/office/drawing/2014/main" id="{5E0B136A-1848-4F7A-A706-DF53C85CFAD7}"/>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5" name="Grupo 14">
              <a:extLst>
                <a:ext uri="{FF2B5EF4-FFF2-40B4-BE49-F238E27FC236}">
                  <a16:creationId xmlns:a16="http://schemas.microsoft.com/office/drawing/2014/main" id="{681AF58A-6CF6-445A-9CB1-5DAFEA984174}"/>
                </a:ext>
              </a:extLst>
            </p:cNvPr>
            <p:cNvGrpSpPr/>
            <p:nvPr/>
          </p:nvGrpSpPr>
          <p:grpSpPr>
            <a:xfrm>
              <a:off x="-149168" y="1234616"/>
              <a:ext cx="428400" cy="180000"/>
              <a:chOff x="-149168" y="19112"/>
              <a:chExt cx="428400" cy="180000"/>
            </a:xfrm>
          </p:grpSpPr>
          <p:sp>
            <p:nvSpPr>
              <p:cNvPr id="92" name="Elipse 91">
                <a:extLst>
                  <a:ext uri="{FF2B5EF4-FFF2-40B4-BE49-F238E27FC236}">
                    <a16:creationId xmlns:a16="http://schemas.microsoft.com/office/drawing/2014/main" id="{926604F4-DD09-432A-9959-4BB4ED627F10}"/>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Rectángulo 92">
                <a:extLst>
                  <a:ext uri="{FF2B5EF4-FFF2-40B4-BE49-F238E27FC236}">
                    <a16:creationId xmlns:a16="http://schemas.microsoft.com/office/drawing/2014/main" id="{E8CCF324-D552-4114-95E4-3B75690E92C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6" name="Grupo 15">
              <a:extLst>
                <a:ext uri="{FF2B5EF4-FFF2-40B4-BE49-F238E27FC236}">
                  <a16:creationId xmlns:a16="http://schemas.microsoft.com/office/drawing/2014/main" id="{1B6C5CF2-DF0C-4569-8D38-E20948DB5B61}"/>
                </a:ext>
              </a:extLst>
            </p:cNvPr>
            <p:cNvGrpSpPr/>
            <p:nvPr/>
          </p:nvGrpSpPr>
          <p:grpSpPr>
            <a:xfrm>
              <a:off x="-148698" y="1558256"/>
              <a:ext cx="428400" cy="180000"/>
              <a:chOff x="-149168" y="19112"/>
              <a:chExt cx="428400" cy="180000"/>
            </a:xfrm>
          </p:grpSpPr>
          <p:sp>
            <p:nvSpPr>
              <p:cNvPr id="90" name="Elipse 89">
                <a:extLst>
                  <a:ext uri="{FF2B5EF4-FFF2-40B4-BE49-F238E27FC236}">
                    <a16:creationId xmlns:a16="http://schemas.microsoft.com/office/drawing/2014/main" id="{0994DD3A-8B06-44CB-8ED3-0E3691C00DE4}"/>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1" name="Rectángulo 90">
                <a:extLst>
                  <a:ext uri="{FF2B5EF4-FFF2-40B4-BE49-F238E27FC236}">
                    <a16:creationId xmlns:a16="http://schemas.microsoft.com/office/drawing/2014/main" id="{7621FAED-6680-4460-A4FD-154E19DDBD7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 name="Grupo 16">
              <a:extLst>
                <a:ext uri="{FF2B5EF4-FFF2-40B4-BE49-F238E27FC236}">
                  <a16:creationId xmlns:a16="http://schemas.microsoft.com/office/drawing/2014/main" id="{70966A79-2896-41DD-8C23-1B9F0AABDA47}"/>
                </a:ext>
              </a:extLst>
            </p:cNvPr>
            <p:cNvGrpSpPr/>
            <p:nvPr/>
          </p:nvGrpSpPr>
          <p:grpSpPr>
            <a:xfrm>
              <a:off x="-149015" y="1881896"/>
              <a:ext cx="428400" cy="180000"/>
              <a:chOff x="-149168" y="19112"/>
              <a:chExt cx="428400" cy="180000"/>
            </a:xfrm>
          </p:grpSpPr>
          <p:sp>
            <p:nvSpPr>
              <p:cNvPr id="88" name="Elipse 87">
                <a:extLst>
                  <a:ext uri="{FF2B5EF4-FFF2-40B4-BE49-F238E27FC236}">
                    <a16:creationId xmlns:a16="http://schemas.microsoft.com/office/drawing/2014/main" id="{3284A353-2084-458E-BD43-4FC33D7E9F74}"/>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9" name="Rectángulo 88">
                <a:extLst>
                  <a:ext uri="{FF2B5EF4-FFF2-40B4-BE49-F238E27FC236}">
                    <a16:creationId xmlns:a16="http://schemas.microsoft.com/office/drawing/2014/main" id="{0E5D282D-F50E-4ADA-913A-C0A630F44C95}"/>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 name="Grupo 17">
              <a:extLst>
                <a:ext uri="{FF2B5EF4-FFF2-40B4-BE49-F238E27FC236}">
                  <a16:creationId xmlns:a16="http://schemas.microsoft.com/office/drawing/2014/main" id="{A2578E4B-8247-49F0-9502-50543FDF317B}"/>
                </a:ext>
              </a:extLst>
            </p:cNvPr>
            <p:cNvGrpSpPr/>
            <p:nvPr/>
          </p:nvGrpSpPr>
          <p:grpSpPr>
            <a:xfrm>
              <a:off x="-149015" y="2179184"/>
              <a:ext cx="428400" cy="180000"/>
              <a:chOff x="-149168" y="19112"/>
              <a:chExt cx="428400" cy="180000"/>
            </a:xfrm>
          </p:grpSpPr>
          <p:sp>
            <p:nvSpPr>
              <p:cNvPr id="86" name="Elipse 85">
                <a:extLst>
                  <a:ext uri="{FF2B5EF4-FFF2-40B4-BE49-F238E27FC236}">
                    <a16:creationId xmlns:a16="http://schemas.microsoft.com/office/drawing/2014/main" id="{D56A1087-FF62-4C9E-9375-EE0CB6657FB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7" name="Rectángulo 86">
                <a:extLst>
                  <a:ext uri="{FF2B5EF4-FFF2-40B4-BE49-F238E27FC236}">
                    <a16:creationId xmlns:a16="http://schemas.microsoft.com/office/drawing/2014/main" id="{9EDC9FA0-A098-4640-8015-E4F5C2E7DD17}"/>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9" name="Grupo 18">
              <a:extLst>
                <a:ext uri="{FF2B5EF4-FFF2-40B4-BE49-F238E27FC236}">
                  <a16:creationId xmlns:a16="http://schemas.microsoft.com/office/drawing/2014/main" id="{7C87A7FD-FBC3-49EC-BC60-2E07B5315D9A}"/>
                </a:ext>
              </a:extLst>
            </p:cNvPr>
            <p:cNvGrpSpPr/>
            <p:nvPr/>
          </p:nvGrpSpPr>
          <p:grpSpPr>
            <a:xfrm>
              <a:off x="-148545" y="2502824"/>
              <a:ext cx="428400" cy="180000"/>
              <a:chOff x="-149168" y="19112"/>
              <a:chExt cx="428400" cy="180000"/>
            </a:xfrm>
          </p:grpSpPr>
          <p:sp>
            <p:nvSpPr>
              <p:cNvPr id="84" name="Elipse 83">
                <a:extLst>
                  <a:ext uri="{FF2B5EF4-FFF2-40B4-BE49-F238E27FC236}">
                    <a16:creationId xmlns:a16="http://schemas.microsoft.com/office/drawing/2014/main" id="{CA8E19BE-E3DC-479E-9837-9BAAA45F30F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5" name="Rectángulo 84">
                <a:extLst>
                  <a:ext uri="{FF2B5EF4-FFF2-40B4-BE49-F238E27FC236}">
                    <a16:creationId xmlns:a16="http://schemas.microsoft.com/office/drawing/2014/main" id="{6D5DC5BD-125E-4AB7-8E89-D7985FC8082D}"/>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0" name="Grupo 19">
              <a:extLst>
                <a:ext uri="{FF2B5EF4-FFF2-40B4-BE49-F238E27FC236}">
                  <a16:creationId xmlns:a16="http://schemas.microsoft.com/office/drawing/2014/main" id="{BAA99E4E-9B42-4A26-A632-4779084DC2A9}"/>
                </a:ext>
              </a:extLst>
            </p:cNvPr>
            <p:cNvGrpSpPr/>
            <p:nvPr/>
          </p:nvGrpSpPr>
          <p:grpSpPr>
            <a:xfrm>
              <a:off x="-149168" y="2828277"/>
              <a:ext cx="428400" cy="180000"/>
              <a:chOff x="-149168" y="19112"/>
              <a:chExt cx="428400" cy="180000"/>
            </a:xfrm>
          </p:grpSpPr>
          <p:sp>
            <p:nvSpPr>
              <p:cNvPr id="82" name="Elipse 81">
                <a:extLst>
                  <a:ext uri="{FF2B5EF4-FFF2-40B4-BE49-F238E27FC236}">
                    <a16:creationId xmlns:a16="http://schemas.microsoft.com/office/drawing/2014/main" id="{0D125B4E-E314-4DDD-A023-1712EF6A9F92}"/>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Rectángulo 82">
                <a:extLst>
                  <a:ext uri="{FF2B5EF4-FFF2-40B4-BE49-F238E27FC236}">
                    <a16:creationId xmlns:a16="http://schemas.microsoft.com/office/drawing/2014/main" id="{67D261BC-9D49-4976-9307-0378AADF5291}"/>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1" name="Grupo 20">
              <a:extLst>
                <a:ext uri="{FF2B5EF4-FFF2-40B4-BE49-F238E27FC236}">
                  <a16:creationId xmlns:a16="http://schemas.microsoft.com/office/drawing/2014/main" id="{5A28E78D-0790-40E8-8BCA-D4070B6650B6}"/>
                </a:ext>
              </a:extLst>
            </p:cNvPr>
            <p:cNvGrpSpPr/>
            <p:nvPr/>
          </p:nvGrpSpPr>
          <p:grpSpPr>
            <a:xfrm>
              <a:off x="-149168" y="3125565"/>
              <a:ext cx="428400" cy="180000"/>
              <a:chOff x="-149168" y="19112"/>
              <a:chExt cx="428400" cy="180000"/>
            </a:xfrm>
          </p:grpSpPr>
          <p:sp>
            <p:nvSpPr>
              <p:cNvPr id="80" name="Elipse 79">
                <a:extLst>
                  <a:ext uri="{FF2B5EF4-FFF2-40B4-BE49-F238E27FC236}">
                    <a16:creationId xmlns:a16="http://schemas.microsoft.com/office/drawing/2014/main" id="{E323B28C-FD6C-4F0B-A27A-A9C637064876}"/>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 name="Rectángulo 80">
                <a:extLst>
                  <a:ext uri="{FF2B5EF4-FFF2-40B4-BE49-F238E27FC236}">
                    <a16:creationId xmlns:a16="http://schemas.microsoft.com/office/drawing/2014/main" id="{D3593BF5-783A-463A-9427-E0E41F8E7F35}"/>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2" name="Grupo 21">
              <a:extLst>
                <a:ext uri="{FF2B5EF4-FFF2-40B4-BE49-F238E27FC236}">
                  <a16:creationId xmlns:a16="http://schemas.microsoft.com/office/drawing/2014/main" id="{4FD0601A-2FC8-49CE-9EFF-F9DF84B51E25}"/>
                </a:ext>
              </a:extLst>
            </p:cNvPr>
            <p:cNvGrpSpPr/>
            <p:nvPr/>
          </p:nvGrpSpPr>
          <p:grpSpPr>
            <a:xfrm>
              <a:off x="-148698" y="3449205"/>
              <a:ext cx="428400" cy="180000"/>
              <a:chOff x="-149168" y="19112"/>
              <a:chExt cx="428400" cy="180000"/>
            </a:xfrm>
          </p:grpSpPr>
          <p:sp>
            <p:nvSpPr>
              <p:cNvPr id="78" name="Elipse 77">
                <a:extLst>
                  <a:ext uri="{FF2B5EF4-FFF2-40B4-BE49-F238E27FC236}">
                    <a16:creationId xmlns:a16="http://schemas.microsoft.com/office/drawing/2014/main" id="{3787568E-3596-411C-923D-A8B18E92BDE9}"/>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Rectángulo 78">
                <a:extLst>
                  <a:ext uri="{FF2B5EF4-FFF2-40B4-BE49-F238E27FC236}">
                    <a16:creationId xmlns:a16="http://schemas.microsoft.com/office/drawing/2014/main" id="{BCDB76B6-4F16-4529-8031-626011679667}"/>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3" name="Grupo 22">
              <a:extLst>
                <a:ext uri="{FF2B5EF4-FFF2-40B4-BE49-F238E27FC236}">
                  <a16:creationId xmlns:a16="http://schemas.microsoft.com/office/drawing/2014/main" id="{1FBA22FE-AAAA-41DA-8E71-F0CFFB29AEFC}"/>
                </a:ext>
              </a:extLst>
            </p:cNvPr>
            <p:cNvGrpSpPr/>
            <p:nvPr/>
          </p:nvGrpSpPr>
          <p:grpSpPr>
            <a:xfrm>
              <a:off x="-149168" y="3746493"/>
              <a:ext cx="428400" cy="180000"/>
              <a:chOff x="-149168" y="19112"/>
              <a:chExt cx="428400" cy="180000"/>
            </a:xfrm>
          </p:grpSpPr>
          <p:sp>
            <p:nvSpPr>
              <p:cNvPr id="76" name="Elipse 75">
                <a:extLst>
                  <a:ext uri="{FF2B5EF4-FFF2-40B4-BE49-F238E27FC236}">
                    <a16:creationId xmlns:a16="http://schemas.microsoft.com/office/drawing/2014/main" id="{DB96CCA7-B13B-4228-9B79-231121464810}"/>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ángulo 76">
                <a:extLst>
                  <a:ext uri="{FF2B5EF4-FFF2-40B4-BE49-F238E27FC236}">
                    <a16:creationId xmlns:a16="http://schemas.microsoft.com/office/drawing/2014/main" id="{671D80FA-6C07-4D4C-8AE8-F6ABB3EAA35F}"/>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4" name="Grupo 23">
              <a:extLst>
                <a:ext uri="{FF2B5EF4-FFF2-40B4-BE49-F238E27FC236}">
                  <a16:creationId xmlns:a16="http://schemas.microsoft.com/office/drawing/2014/main" id="{0BD98202-CBA0-45CE-94F2-29845D81DE16}"/>
                </a:ext>
              </a:extLst>
            </p:cNvPr>
            <p:cNvGrpSpPr/>
            <p:nvPr/>
          </p:nvGrpSpPr>
          <p:grpSpPr>
            <a:xfrm>
              <a:off x="-149168" y="4043781"/>
              <a:ext cx="428400" cy="180000"/>
              <a:chOff x="-149168" y="19112"/>
              <a:chExt cx="428400" cy="180000"/>
            </a:xfrm>
          </p:grpSpPr>
          <p:sp>
            <p:nvSpPr>
              <p:cNvPr id="74" name="Elipse 73">
                <a:extLst>
                  <a:ext uri="{FF2B5EF4-FFF2-40B4-BE49-F238E27FC236}">
                    <a16:creationId xmlns:a16="http://schemas.microsoft.com/office/drawing/2014/main" id="{F7DBB5E9-BC3A-4CDE-A597-27BC00189298}"/>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Rectángulo 74">
                <a:extLst>
                  <a:ext uri="{FF2B5EF4-FFF2-40B4-BE49-F238E27FC236}">
                    <a16:creationId xmlns:a16="http://schemas.microsoft.com/office/drawing/2014/main" id="{4E830D29-500C-4E76-BCB0-0C8A390DAAAD}"/>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5" name="Grupo 24">
              <a:extLst>
                <a:ext uri="{FF2B5EF4-FFF2-40B4-BE49-F238E27FC236}">
                  <a16:creationId xmlns:a16="http://schemas.microsoft.com/office/drawing/2014/main" id="{9F929001-5E3C-47D6-9B06-8CF9A8FD0317}"/>
                </a:ext>
              </a:extLst>
            </p:cNvPr>
            <p:cNvGrpSpPr/>
            <p:nvPr/>
          </p:nvGrpSpPr>
          <p:grpSpPr>
            <a:xfrm>
              <a:off x="-148698" y="4367421"/>
              <a:ext cx="428400" cy="180000"/>
              <a:chOff x="-149168" y="19112"/>
              <a:chExt cx="428400" cy="180000"/>
            </a:xfrm>
          </p:grpSpPr>
          <p:sp>
            <p:nvSpPr>
              <p:cNvPr id="72" name="Elipse 71">
                <a:extLst>
                  <a:ext uri="{FF2B5EF4-FFF2-40B4-BE49-F238E27FC236}">
                    <a16:creationId xmlns:a16="http://schemas.microsoft.com/office/drawing/2014/main" id="{A380A780-1F4E-4695-BF1E-2F6C1318AB3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ectángulo 72">
                <a:extLst>
                  <a:ext uri="{FF2B5EF4-FFF2-40B4-BE49-F238E27FC236}">
                    <a16:creationId xmlns:a16="http://schemas.microsoft.com/office/drawing/2014/main" id="{19AD2355-5721-45AA-B9D5-FF93E33227B1}"/>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6" name="Grupo 25">
              <a:extLst>
                <a:ext uri="{FF2B5EF4-FFF2-40B4-BE49-F238E27FC236}">
                  <a16:creationId xmlns:a16="http://schemas.microsoft.com/office/drawing/2014/main" id="{C853A2A2-9BC1-42E7-8EC6-6858ABE6A2C3}"/>
                </a:ext>
              </a:extLst>
            </p:cNvPr>
            <p:cNvGrpSpPr/>
            <p:nvPr/>
          </p:nvGrpSpPr>
          <p:grpSpPr>
            <a:xfrm>
              <a:off x="-149168" y="4662896"/>
              <a:ext cx="428400" cy="180000"/>
              <a:chOff x="-149168" y="19112"/>
              <a:chExt cx="428400" cy="180000"/>
            </a:xfrm>
          </p:grpSpPr>
          <p:sp>
            <p:nvSpPr>
              <p:cNvPr id="69" name="Elipse 68">
                <a:extLst>
                  <a:ext uri="{FF2B5EF4-FFF2-40B4-BE49-F238E27FC236}">
                    <a16:creationId xmlns:a16="http://schemas.microsoft.com/office/drawing/2014/main" id="{8B4342B7-E4C9-44FA-8AAC-53EADE5554C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Rectángulo 70">
                <a:extLst>
                  <a:ext uri="{FF2B5EF4-FFF2-40B4-BE49-F238E27FC236}">
                    <a16:creationId xmlns:a16="http://schemas.microsoft.com/office/drawing/2014/main" id="{AE08BF0B-90F8-4EFB-9E8C-C7FE296C3A28}"/>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7" name="Grupo 26">
              <a:extLst>
                <a:ext uri="{FF2B5EF4-FFF2-40B4-BE49-F238E27FC236}">
                  <a16:creationId xmlns:a16="http://schemas.microsoft.com/office/drawing/2014/main" id="{AF415F8F-3A43-49DC-B9CE-F75BBFC0EB39}"/>
                </a:ext>
              </a:extLst>
            </p:cNvPr>
            <p:cNvGrpSpPr/>
            <p:nvPr/>
          </p:nvGrpSpPr>
          <p:grpSpPr>
            <a:xfrm>
              <a:off x="-149168" y="4960184"/>
              <a:ext cx="428400" cy="180000"/>
              <a:chOff x="-149168" y="19112"/>
              <a:chExt cx="428400" cy="180000"/>
            </a:xfrm>
          </p:grpSpPr>
          <p:sp>
            <p:nvSpPr>
              <p:cNvPr id="67" name="Elipse 66">
                <a:extLst>
                  <a:ext uri="{FF2B5EF4-FFF2-40B4-BE49-F238E27FC236}">
                    <a16:creationId xmlns:a16="http://schemas.microsoft.com/office/drawing/2014/main" id="{72B6447B-2725-4AAA-B950-B9E693DFFB1E}"/>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Rectángulo 67">
                <a:extLst>
                  <a:ext uri="{FF2B5EF4-FFF2-40B4-BE49-F238E27FC236}">
                    <a16:creationId xmlns:a16="http://schemas.microsoft.com/office/drawing/2014/main" id="{60E42C17-586A-446F-B293-6C9531CEA730}"/>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8" name="Grupo 27">
              <a:extLst>
                <a:ext uri="{FF2B5EF4-FFF2-40B4-BE49-F238E27FC236}">
                  <a16:creationId xmlns:a16="http://schemas.microsoft.com/office/drawing/2014/main" id="{1FFD84AD-0CD0-4E75-91D2-FF03617FA4B7}"/>
                </a:ext>
              </a:extLst>
            </p:cNvPr>
            <p:cNvGrpSpPr/>
            <p:nvPr/>
          </p:nvGrpSpPr>
          <p:grpSpPr>
            <a:xfrm>
              <a:off x="-148698" y="5283824"/>
              <a:ext cx="428400" cy="180000"/>
              <a:chOff x="-149168" y="19112"/>
              <a:chExt cx="428400" cy="180000"/>
            </a:xfrm>
          </p:grpSpPr>
          <p:sp>
            <p:nvSpPr>
              <p:cNvPr id="65" name="Elipse 64">
                <a:extLst>
                  <a:ext uri="{FF2B5EF4-FFF2-40B4-BE49-F238E27FC236}">
                    <a16:creationId xmlns:a16="http://schemas.microsoft.com/office/drawing/2014/main" id="{C42764CC-10EC-4E10-A0D6-01869E5B11E9}"/>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6" name="Rectángulo 65">
                <a:extLst>
                  <a:ext uri="{FF2B5EF4-FFF2-40B4-BE49-F238E27FC236}">
                    <a16:creationId xmlns:a16="http://schemas.microsoft.com/office/drawing/2014/main" id="{3C4A0D00-84A1-4709-A8A4-61DC496C0A0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9" name="Grupo 28">
              <a:extLst>
                <a:ext uri="{FF2B5EF4-FFF2-40B4-BE49-F238E27FC236}">
                  <a16:creationId xmlns:a16="http://schemas.microsoft.com/office/drawing/2014/main" id="{747803DC-A7D4-43C2-9C87-9ADD88388708}"/>
                </a:ext>
              </a:extLst>
            </p:cNvPr>
            <p:cNvGrpSpPr/>
            <p:nvPr/>
          </p:nvGrpSpPr>
          <p:grpSpPr>
            <a:xfrm>
              <a:off x="-149168" y="5607464"/>
              <a:ext cx="428400" cy="180000"/>
              <a:chOff x="-149168" y="19112"/>
              <a:chExt cx="428400" cy="180000"/>
            </a:xfrm>
          </p:grpSpPr>
          <p:sp>
            <p:nvSpPr>
              <p:cNvPr id="63" name="Elipse 62">
                <a:extLst>
                  <a:ext uri="{FF2B5EF4-FFF2-40B4-BE49-F238E27FC236}">
                    <a16:creationId xmlns:a16="http://schemas.microsoft.com/office/drawing/2014/main" id="{F24B8D82-D2CB-44CC-9B59-6416E0A255EF}"/>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Rectángulo 63">
                <a:extLst>
                  <a:ext uri="{FF2B5EF4-FFF2-40B4-BE49-F238E27FC236}">
                    <a16:creationId xmlns:a16="http://schemas.microsoft.com/office/drawing/2014/main" id="{F870704F-0C0A-4B80-B7A7-13E566D2E06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0" name="Grupo 29">
              <a:extLst>
                <a:ext uri="{FF2B5EF4-FFF2-40B4-BE49-F238E27FC236}">
                  <a16:creationId xmlns:a16="http://schemas.microsoft.com/office/drawing/2014/main" id="{3C2ED1A1-3E68-4E88-A955-D56B1D69766F}"/>
                </a:ext>
              </a:extLst>
            </p:cNvPr>
            <p:cNvGrpSpPr/>
            <p:nvPr/>
          </p:nvGrpSpPr>
          <p:grpSpPr>
            <a:xfrm>
              <a:off x="-149168" y="5904752"/>
              <a:ext cx="428400" cy="180000"/>
              <a:chOff x="-149168" y="19112"/>
              <a:chExt cx="428400" cy="180000"/>
            </a:xfrm>
          </p:grpSpPr>
          <p:sp>
            <p:nvSpPr>
              <p:cNvPr id="61" name="Elipse 60">
                <a:extLst>
                  <a:ext uri="{FF2B5EF4-FFF2-40B4-BE49-F238E27FC236}">
                    <a16:creationId xmlns:a16="http://schemas.microsoft.com/office/drawing/2014/main" id="{FD80638E-AB50-4BF7-9F3A-494C6B6D522F}"/>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Rectángulo 61">
                <a:extLst>
                  <a:ext uri="{FF2B5EF4-FFF2-40B4-BE49-F238E27FC236}">
                    <a16:creationId xmlns:a16="http://schemas.microsoft.com/office/drawing/2014/main" id="{DDE02F25-AD46-47D0-A26B-3C731356C378}"/>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1" name="Grupo 30">
              <a:extLst>
                <a:ext uri="{FF2B5EF4-FFF2-40B4-BE49-F238E27FC236}">
                  <a16:creationId xmlns:a16="http://schemas.microsoft.com/office/drawing/2014/main" id="{056A1318-36B9-4BEE-BAA4-98637AF5758D}"/>
                </a:ext>
              </a:extLst>
            </p:cNvPr>
            <p:cNvGrpSpPr/>
            <p:nvPr/>
          </p:nvGrpSpPr>
          <p:grpSpPr>
            <a:xfrm>
              <a:off x="-148698" y="6228392"/>
              <a:ext cx="428400" cy="180000"/>
              <a:chOff x="-149168" y="19112"/>
              <a:chExt cx="428400" cy="180000"/>
            </a:xfrm>
          </p:grpSpPr>
          <p:sp>
            <p:nvSpPr>
              <p:cNvPr id="59" name="Elipse 58">
                <a:extLst>
                  <a:ext uri="{FF2B5EF4-FFF2-40B4-BE49-F238E27FC236}">
                    <a16:creationId xmlns:a16="http://schemas.microsoft.com/office/drawing/2014/main" id="{5F3E0248-5850-4385-9ED7-CA8190C7B589}"/>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0" name="Rectángulo 59">
                <a:extLst>
                  <a:ext uri="{FF2B5EF4-FFF2-40B4-BE49-F238E27FC236}">
                    <a16:creationId xmlns:a16="http://schemas.microsoft.com/office/drawing/2014/main" id="{E6F00ACF-6CB0-4EC4-8B2A-337EE92417BF}"/>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2" name="Grupo 31">
              <a:extLst>
                <a:ext uri="{FF2B5EF4-FFF2-40B4-BE49-F238E27FC236}">
                  <a16:creationId xmlns:a16="http://schemas.microsoft.com/office/drawing/2014/main" id="{E9D4684B-C4D3-49E8-A71E-041F6B1613A3}"/>
                </a:ext>
              </a:extLst>
            </p:cNvPr>
            <p:cNvGrpSpPr/>
            <p:nvPr/>
          </p:nvGrpSpPr>
          <p:grpSpPr>
            <a:xfrm>
              <a:off x="-149168" y="6557110"/>
              <a:ext cx="428400" cy="180000"/>
              <a:chOff x="-149168" y="19112"/>
              <a:chExt cx="428400" cy="180000"/>
            </a:xfrm>
          </p:grpSpPr>
          <p:sp>
            <p:nvSpPr>
              <p:cNvPr id="57" name="Elipse 56">
                <a:extLst>
                  <a:ext uri="{FF2B5EF4-FFF2-40B4-BE49-F238E27FC236}">
                    <a16:creationId xmlns:a16="http://schemas.microsoft.com/office/drawing/2014/main" id="{906E1A8D-4BD1-49D3-A1B2-E81FE41C695E}"/>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8" name="Rectángulo 57">
                <a:extLst>
                  <a:ext uri="{FF2B5EF4-FFF2-40B4-BE49-F238E27FC236}">
                    <a16:creationId xmlns:a16="http://schemas.microsoft.com/office/drawing/2014/main" id="{249BA9A5-A49C-4EC5-A280-C0A62B676B1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3" name="Grupo 32">
              <a:extLst>
                <a:ext uri="{FF2B5EF4-FFF2-40B4-BE49-F238E27FC236}">
                  <a16:creationId xmlns:a16="http://schemas.microsoft.com/office/drawing/2014/main" id="{931CEDDB-6D15-4DD6-9E35-6C24B54E408A}"/>
                </a:ext>
              </a:extLst>
            </p:cNvPr>
            <p:cNvGrpSpPr/>
            <p:nvPr/>
          </p:nvGrpSpPr>
          <p:grpSpPr>
            <a:xfrm>
              <a:off x="-149168" y="6854398"/>
              <a:ext cx="428400" cy="180000"/>
              <a:chOff x="-149168" y="19112"/>
              <a:chExt cx="428400" cy="180000"/>
            </a:xfrm>
          </p:grpSpPr>
          <p:sp>
            <p:nvSpPr>
              <p:cNvPr id="55" name="Elipse 54">
                <a:extLst>
                  <a:ext uri="{FF2B5EF4-FFF2-40B4-BE49-F238E27FC236}">
                    <a16:creationId xmlns:a16="http://schemas.microsoft.com/office/drawing/2014/main" id="{C2D99A97-39F2-4F38-8D97-A3042580F6B5}"/>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Rectángulo 55">
                <a:extLst>
                  <a:ext uri="{FF2B5EF4-FFF2-40B4-BE49-F238E27FC236}">
                    <a16:creationId xmlns:a16="http://schemas.microsoft.com/office/drawing/2014/main" id="{256362AD-59B3-4AAD-836D-9E1F003647BB}"/>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4" name="Grupo 33">
              <a:extLst>
                <a:ext uri="{FF2B5EF4-FFF2-40B4-BE49-F238E27FC236}">
                  <a16:creationId xmlns:a16="http://schemas.microsoft.com/office/drawing/2014/main" id="{06F3A2B7-CC86-4732-A67D-73743E1F0226}"/>
                </a:ext>
              </a:extLst>
            </p:cNvPr>
            <p:cNvGrpSpPr/>
            <p:nvPr/>
          </p:nvGrpSpPr>
          <p:grpSpPr>
            <a:xfrm>
              <a:off x="-148698" y="7178038"/>
              <a:ext cx="428400" cy="180000"/>
              <a:chOff x="-149168" y="19112"/>
              <a:chExt cx="428400" cy="180000"/>
            </a:xfrm>
          </p:grpSpPr>
          <p:sp>
            <p:nvSpPr>
              <p:cNvPr id="53" name="Elipse 52">
                <a:extLst>
                  <a:ext uri="{FF2B5EF4-FFF2-40B4-BE49-F238E27FC236}">
                    <a16:creationId xmlns:a16="http://schemas.microsoft.com/office/drawing/2014/main" id="{9F52D572-0038-4321-8483-C309DDFDD00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 name="Rectángulo 53">
                <a:extLst>
                  <a:ext uri="{FF2B5EF4-FFF2-40B4-BE49-F238E27FC236}">
                    <a16:creationId xmlns:a16="http://schemas.microsoft.com/office/drawing/2014/main" id="{AA871C78-A5C5-4C60-BAF1-BB52E2AEE661}"/>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5" name="Grupo 34">
              <a:extLst>
                <a:ext uri="{FF2B5EF4-FFF2-40B4-BE49-F238E27FC236}">
                  <a16:creationId xmlns:a16="http://schemas.microsoft.com/office/drawing/2014/main" id="{3F50F9C5-F746-4915-ADA9-E7937A81C23D}"/>
                </a:ext>
              </a:extLst>
            </p:cNvPr>
            <p:cNvGrpSpPr/>
            <p:nvPr/>
          </p:nvGrpSpPr>
          <p:grpSpPr>
            <a:xfrm>
              <a:off x="-149168" y="7425749"/>
              <a:ext cx="428400" cy="180000"/>
              <a:chOff x="-149168" y="19112"/>
              <a:chExt cx="428400" cy="180000"/>
            </a:xfrm>
          </p:grpSpPr>
          <p:sp>
            <p:nvSpPr>
              <p:cNvPr id="51" name="Elipse 50">
                <a:extLst>
                  <a:ext uri="{FF2B5EF4-FFF2-40B4-BE49-F238E27FC236}">
                    <a16:creationId xmlns:a16="http://schemas.microsoft.com/office/drawing/2014/main" id="{DE2D94C4-DF3C-4245-95FE-FA23F9DA8D39}"/>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ángulo 51">
                <a:extLst>
                  <a:ext uri="{FF2B5EF4-FFF2-40B4-BE49-F238E27FC236}">
                    <a16:creationId xmlns:a16="http://schemas.microsoft.com/office/drawing/2014/main" id="{D28F12E2-5D56-44B9-8922-501A71F68798}"/>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6" name="Grupo 35">
              <a:extLst>
                <a:ext uri="{FF2B5EF4-FFF2-40B4-BE49-F238E27FC236}">
                  <a16:creationId xmlns:a16="http://schemas.microsoft.com/office/drawing/2014/main" id="{DE1CCD0A-681F-4305-B17E-5C4FB4B70048}"/>
                </a:ext>
              </a:extLst>
            </p:cNvPr>
            <p:cNvGrpSpPr/>
            <p:nvPr/>
          </p:nvGrpSpPr>
          <p:grpSpPr>
            <a:xfrm>
              <a:off x="-149168" y="7723037"/>
              <a:ext cx="428400" cy="180000"/>
              <a:chOff x="-149168" y="19112"/>
              <a:chExt cx="428400" cy="180000"/>
            </a:xfrm>
          </p:grpSpPr>
          <p:sp>
            <p:nvSpPr>
              <p:cNvPr id="49" name="Elipse 48">
                <a:extLst>
                  <a:ext uri="{FF2B5EF4-FFF2-40B4-BE49-F238E27FC236}">
                    <a16:creationId xmlns:a16="http://schemas.microsoft.com/office/drawing/2014/main" id="{A71F5B2C-8D10-4799-976D-0D43B07CB39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ángulo 49">
                <a:extLst>
                  <a:ext uri="{FF2B5EF4-FFF2-40B4-BE49-F238E27FC236}">
                    <a16:creationId xmlns:a16="http://schemas.microsoft.com/office/drawing/2014/main" id="{4B40B9F3-8D43-4269-9AE3-D2D8FD3A3C70}"/>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7" name="Grupo 36">
              <a:extLst>
                <a:ext uri="{FF2B5EF4-FFF2-40B4-BE49-F238E27FC236}">
                  <a16:creationId xmlns:a16="http://schemas.microsoft.com/office/drawing/2014/main" id="{9ED17865-2995-43AD-88ED-BADA6F5ED270}"/>
                </a:ext>
              </a:extLst>
            </p:cNvPr>
            <p:cNvGrpSpPr/>
            <p:nvPr/>
          </p:nvGrpSpPr>
          <p:grpSpPr>
            <a:xfrm>
              <a:off x="-148698" y="8046677"/>
              <a:ext cx="428400" cy="180000"/>
              <a:chOff x="-149168" y="19112"/>
              <a:chExt cx="428400" cy="180000"/>
            </a:xfrm>
          </p:grpSpPr>
          <p:sp>
            <p:nvSpPr>
              <p:cNvPr id="47" name="Elipse 46">
                <a:extLst>
                  <a:ext uri="{FF2B5EF4-FFF2-40B4-BE49-F238E27FC236}">
                    <a16:creationId xmlns:a16="http://schemas.microsoft.com/office/drawing/2014/main" id="{0D881D6C-8925-40F4-A4F1-27671E53443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ángulo 47">
                <a:extLst>
                  <a:ext uri="{FF2B5EF4-FFF2-40B4-BE49-F238E27FC236}">
                    <a16:creationId xmlns:a16="http://schemas.microsoft.com/office/drawing/2014/main" id="{286416E1-4DCA-4AD5-B565-C101791378E9}"/>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8" name="Grupo 37">
              <a:extLst>
                <a:ext uri="{FF2B5EF4-FFF2-40B4-BE49-F238E27FC236}">
                  <a16:creationId xmlns:a16="http://schemas.microsoft.com/office/drawing/2014/main" id="{31D78FBA-D55B-434A-A7D1-8F4E52157293}"/>
                </a:ext>
              </a:extLst>
            </p:cNvPr>
            <p:cNvGrpSpPr/>
            <p:nvPr/>
          </p:nvGrpSpPr>
          <p:grpSpPr>
            <a:xfrm>
              <a:off x="-149168" y="8325835"/>
              <a:ext cx="428400" cy="180000"/>
              <a:chOff x="-149168" y="19112"/>
              <a:chExt cx="428400" cy="180000"/>
            </a:xfrm>
          </p:grpSpPr>
          <p:sp>
            <p:nvSpPr>
              <p:cNvPr id="45" name="Elipse 44">
                <a:extLst>
                  <a:ext uri="{FF2B5EF4-FFF2-40B4-BE49-F238E27FC236}">
                    <a16:creationId xmlns:a16="http://schemas.microsoft.com/office/drawing/2014/main" id="{E30785AA-9BAE-4F41-8165-C0C1E6126BE1}"/>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ángulo 45">
                <a:extLst>
                  <a:ext uri="{FF2B5EF4-FFF2-40B4-BE49-F238E27FC236}">
                    <a16:creationId xmlns:a16="http://schemas.microsoft.com/office/drawing/2014/main" id="{24EA3E5E-1E3B-4BB7-AE43-C01064A25B42}"/>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9" name="Grupo 38">
              <a:extLst>
                <a:ext uri="{FF2B5EF4-FFF2-40B4-BE49-F238E27FC236}">
                  <a16:creationId xmlns:a16="http://schemas.microsoft.com/office/drawing/2014/main" id="{534118E6-976E-4CCF-972E-C95E35E96877}"/>
                </a:ext>
              </a:extLst>
            </p:cNvPr>
            <p:cNvGrpSpPr/>
            <p:nvPr/>
          </p:nvGrpSpPr>
          <p:grpSpPr>
            <a:xfrm>
              <a:off x="-149168" y="8623123"/>
              <a:ext cx="428400" cy="180000"/>
              <a:chOff x="-149168" y="19112"/>
              <a:chExt cx="428400" cy="180000"/>
            </a:xfrm>
          </p:grpSpPr>
          <p:sp>
            <p:nvSpPr>
              <p:cNvPr id="43" name="Elipse 42">
                <a:extLst>
                  <a:ext uri="{FF2B5EF4-FFF2-40B4-BE49-F238E27FC236}">
                    <a16:creationId xmlns:a16="http://schemas.microsoft.com/office/drawing/2014/main" id="{963368CF-5766-42C5-9F1C-4792C02F91A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ángulo 43">
                <a:extLst>
                  <a:ext uri="{FF2B5EF4-FFF2-40B4-BE49-F238E27FC236}">
                    <a16:creationId xmlns:a16="http://schemas.microsoft.com/office/drawing/2014/main" id="{808A131F-3F93-411F-B84B-9042E524E32C}"/>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0" name="Grupo 39">
              <a:extLst>
                <a:ext uri="{FF2B5EF4-FFF2-40B4-BE49-F238E27FC236}">
                  <a16:creationId xmlns:a16="http://schemas.microsoft.com/office/drawing/2014/main" id="{DB0AC960-2FF0-41BA-A0BE-4FB0013EF07C}"/>
                </a:ext>
              </a:extLst>
            </p:cNvPr>
            <p:cNvGrpSpPr/>
            <p:nvPr/>
          </p:nvGrpSpPr>
          <p:grpSpPr>
            <a:xfrm>
              <a:off x="-148698" y="8946763"/>
              <a:ext cx="428400" cy="180000"/>
              <a:chOff x="-149168" y="19112"/>
              <a:chExt cx="428400" cy="180000"/>
            </a:xfrm>
          </p:grpSpPr>
          <p:sp>
            <p:nvSpPr>
              <p:cNvPr id="41" name="Elipse 40">
                <a:extLst>
                  <a:ext uri="{FF2B5EF4-FFF2-40B4-BE49-F238E27FC236}">
                    <a16:creationId xmlns:a16="http://schemas.microsoft.com/office/drawing/2014/main" id="{6FF4FABC-A830-4423-B630-1ABE9C4A240E}"/>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ángulo 41">
                <a:extLst>
                  <a:ext uri="{FF2B5EF4-FFF2-40B4-BE49-F238E27FC236}">
                    <a16:creationId xmlns:a16="http://schemas.microsoft.com/office/drawing/2014/main" id="{D5059A61-B1A8-4EF4-8B27-3E23E332D76F}"/>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31264797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Sing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 name="Grupo 91">
            <a:extLst>
              <a:ext uri="{FF2B5EF4-FFF2-40B4-BE49-F238E27FC236}">
                <a16:creationId xmlns:a16="http://schemas.microsoft.com/office/drawing/2014/main" id="{57E526B4-4CAB-4FE6-8C05-9F293F8B60F5}"/>
              </a:ext>
            </a:extLst>
          </p:cNvPr>
          <p:cNvGrpSpPr/>
          <p:nvPr/>
        </p:nvGrpSpPr>
        <p:grpSpPr>
          <a:xfrm>
            <a:off x="-149168" y="19112"/>
            <a:ext cx="429023" cy="9107651"/>
            <a:chOff x="-149168" y="19112"/>
            <a:chExt cx="429023" cy="9107651"/>
          </a:xfrm>
        </p:grpSpPr>
        <p:grpSp>
          <p:nvGrpSpPr>
            <p:cNvPr id="2" name="Grupo 1"/>
            <p:cNvGrpSpPr/>
            <p:nvPr/>
          </p:nvGrpSpPr>
          <p:grpSpPr>
            <a:xfrm>
              <a:off x="-149168" y="19112"/>
              <a:ext cx="428400" cy="180000"/>
              <a:chOff x="-149168" y="19112"/>
              <a:chExt cx="428400" cy="180000"/>
            </a:xfrm>
          </p:grpSpPr>
          <p:sp>
            <p:nvSpPr>
              <p:cNvPr id="3" name="Elipse 2"/>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ángulo 3"/>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 name="Grupo 4"/>
            <p:cNvGrpSpPr/>
            <p:nvPr/>
          </p:nvGrpSpPr>
          <p:grpSpPr>
            <a:xfrm>
              <a:off x="-149168" y="316400"/>
              <a:ext cx="428400" cy="180000"/>
              <a:chOff x="-149168" y="19112"/>
              <a:chExt cx="428400" cy="180000"/>
            </a:xfrm>
          </p:grpSpPr>
          <p:sp>
            <p:nvSpPr>
              <p:cNvPr id="6" name="Elipse 5"/>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ángulo 6"/>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8" name="Grupo 7"/>
            <p:cNvGrpSpPr/>
            <p:nvPr/>
          </p:nvGrpSpPr>
          <p:grpSpPr>
            <a:xfrm>
              <a:off x="-148698" y="640040"/>
              <a:ext cx="428400" cy="180000"/>
              <a:chOff x="-149168" y="19112"/>
              <a:chExt cx="428400" cy="180000"/>
            </a:xfrm>
          </p:grpSpPr>
          <p:sp>
            <p:nvSpPr>
              <p:cNvPr id="9" name="Elipse 8"/>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ángulo 9"/>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1" name="Grupo 10"/>
            <p:cNvGrpSpPr/>
            <p:nvPr/>
          </p:nvGrpSpPr>
          <p:grpSpPr>
            <a:xfrm>
              <a:off x="-149168" y="937328"/>
              <a:ext cx="428400" cy="180000"/>
              <a:chOff x="-149168" y="19112"/>
              <a:chExt cx="428400" cy="180000"/>
            </a:xfrm>
          </p:grpSpPr>
          <p:sp>
            <p:nvSpPr>
              <p:cNvPr id="12" name="Elipse 11"/>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ángulo 12"/>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 name="Grupo 13"/>
            <p:cNvGrpSpPr/>
            <p:nvPr/>
          </p:nvGrpSpPr>
          <p:grpSpPr>
            <a:xfrm>
              <a:off x="-149168" y="1234616"/>
              <a:ext cx="428400" cy="180000"/>
              <a:chOff x="-149168" y="19112"/>
              <a:chExt cx="428400" cy="180000"/>
            </a:xfrm>
          </p:grpSpPr>
          <p:sp>
            <p:nvSpPr>
              <p:cNvPr id="15" name="Elipse 14"/>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ángulo 15"/>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 name="Grupo 16"/>
            <p:cNvGrpSpPr/>
            <p:nvPr/>
          </p:nvGrpSpPr>
          <p:grpSpPr>
            <a:xfrm>
              <a:off x="-148698" y="1558256"/>
              <a:ext cx="428400" cy="180000"/>
              <a:chOff x="-149168" y="19112"/>
              <a:chExt cx="428400" cy="180000"/>
            </a:xfrm>
          </p:grpSpPr>
          <p:sp>
            <p:nvSpPr>
              <p:cNvPr id="18" name="Elipse 17"/>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ángulo 18"/>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0" name="Grupo 19"/>
            <p:cNvGrpSpPr/>
            <p:nvPr/>
          </p:nvGrpSpPr>
          <p:grpSpPr>
            <a:xfrm>
              <a:off x="-149015" y="1881896"/>
              <a:ext cx="428400" cy="180000"/>
              <a:chOff x="-149168" y="19112"/>
              <a:chExt cx="428400" cy="180000"/>
            </a:xfrm>
          </p:grpSpPr>
          <p:sp>
            <p:nvSpPr>
              <p:cNvPr id="21" name="Elipse 20"/>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ángulo 21"/>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3" name="Grupo 22"/>
            <p:cNvGrpSpPr/>
            <p:nvPr/>
          </p:nvGrpSpPr>
          <p:grpSpPr>
            <a:xfrm>
              <a:off x="-149015" y="2179184"/>
              <a:ext cx="428400" cy="180000"/>
              <a:chOff x="-149168" y="19112"/>
              <a:chExt cx="428400" cy="180000"/>
            </a:xfrm>
          </p:grpSpPr>
          <p:sp>
            <p:nvSpPr>
              <p:cNvPr id="24" name="Elipse 23"/>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ángulo 24"/>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6" name="Grupo 25"/>
            <p:cNvGrpSpPr/>
            <p:nvPr/>
          </p:nvGrpSpPr>
          <p:grpSpPr>
            <a:xfrm>
              <a:off x="-148545" y="2502824"/>
              <a:ext cx="428400" cy="180000"/>
              <a:chOff x="-149168" y="19112"/>
              <a:chExt cx="428400" cy="180000"/>
            </a:xfrm>
          </p:grpSpPr>
          <p:sp>
            <p:nvSpPr>
              <p:cNvPr id="27" name="Elipse 26"/>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ángulo 27"/>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9" name="Grupo 28"/>
            <p:cNvGrpSpPr/>
            <p:nvPr/>
          </p:nvGrpSpPr>
          <p:grpSpPr>
            <a:xfrm>
              <a:off x="-149168" y="2828277"/>
              <a:ext cx="428400" cy="180000"/>
              <a:chOff x="-149168" y="19112"/>
              <a:chExt cx="428400" cy="180000"/>
            </a:xfrm>
          </p:grpSpPr>
          <p:sp>
            <p:nvSpPr>
              <p:cNvPr id="30" name="Elipse 29"/>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ángulo 30"/>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2" name="Grupo 31"/>
            <p:cNvGrpSpPr/>
            <p:nvPr/>
          </p:nvGrpSpPr>
          <p:grpSpPr>
            <a:xfrm>
              <a:off x="-149168" y="3125565"/>
              <a:ext cx="428400" cy="180000"/>
              <a:chOff x="-149168" y="19112"/>
              <a:chExt cx="428400" cy="180000"/>
            </a:xfrm>
          </p:grpSpPr>
          <p:sp>
            <p:nvSpPr>
              <p:cNvPr id="33" name="Elipse 32"/>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ángulo 33"/>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5" name="Grupo 34"/>
            <p:cNvGrpSpPr/>
            <p:nvPr/>
          </p:nvGrpSpPr>
          <p:grpSpPr>
            <a:xfrm>
              <a:off x="-148698" y="3449205"/>
              <a:ext cx="428400" cy="180000"/>
              <a:chOff x="-149168" y="19112"/>
              <a:chExt cx="428400" cy="180000"/>
            </a:xfrm>
          </p:grpSpPr>
          <p:sp>
            <p:nvSpPr>
              <p:cNvPr id="36" name="Elipse 35"/>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ángulo 36"/>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8" name="Grupo 37"/>
            <p:cNvGrpSpPr/>
            <p:nvPr/>
          </p:nvGrpSpPr>
          <p:grpSpPr>
            <a:xfrm>
              <a:off x="-149168" y="3746493"/>
              <a:ext cx="428400" cy="180000"/>
              <a:chOff x="-149168" y="19112"/>
              <a:chExt cx="428400" cy="180000"/>
            </a:xfrm>
          </p:grpSpPr>
          <p:sp>
            <p:nvSpPr>
              <p:cNvPr id="39" name="Elipse 38"/>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ángulo 39"/>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1" name="Grupo 40"/>
            <p:cNvGrpSpPr/>
            <p:nvPr/>
          </p:nvGrpSpPr>
          <p:grpSpPr>
            <a:xfrm>
              <a:off x="-149168" y="4043781"/>
              <a:ext cx="428400" cy="180000"/>
              <a:chOff x="-149168" y="19112"/>
              <a:chExt cx="428400" cy="180000"/>
            </a:xfrm>
          </p:grpSpPr>
          <p:sp>
            <p:nvSpPr>
              <p:cNvPr id="42" name="Elipse 41"/>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ángulo 42"/>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4" name="Grupo 43"/>
            <p:cNvGrpSpPr/>
            <p:nvPr/>
          </p:nvGrpSpPr>
          <p:grpSpPr>
            <a:xfrm>
              <a:off x="-148698" y="4367421"/>
              <a:ext cx="428400" cy="180000"/>
              <a:chOff x="-149168" y="19112"/>
              <a:chExt cx="428400" cy="180000"/>
            </a:xfrm>
          </p:grpSpPr>
          <p:sp>
            <p:nvSpPr>
              <p:cNvPr id="45" name="Elipse 44"/>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ángulo 45"/>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7" name="Grupo 46"/>
            <p:cNvGrpSpPr/>
            <p:nvPr/>
          </p:nvGrpSpPr>
          <p:grpSpPr>
            <a:xfrm>
              <a:off x="-149168" y="4662896"/>
              <a:ext cx="428400" cy="180000"/>
              <a:chOff x="-149168" y="19112"/>
              <a:chExt cx="428400" cy="180000"/>
            </a:xfrm>
          </p:grpSpPr>
          <p:sp>
            <p:nvSpPr>
              <p:cNvPr id="48" name="Elipse 47"/>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ángulo 48"/>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0" name="Grupo 49"/>
            <p:cNvGrpSpPr/>
            <p:nvPr/>
          </p:nvGrpSpPr>
          <p:grpSpPr>
            <a:xfrm>
              <a:off x="-149168" y="4960184"/>
              <a:ext cx="428400" cy="180000"/>
              <a:chOff x="-149168" y="19112"/>
              <a:chExt cx="428400" cy="180000"/>
            </a:xfrm>
          </p:grpSpPr>
          <p:sp>
            <p:nvSpPr>
              <p:cNvPr id="51" name="Elipse 50"/>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ángulo 51"/>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3" name="Grupo 52"/>
            <p:cNvGrpSpPr/>
            <p:nvPr/>
          </p:nvGrpSpPr>
          <p:grpSpPr>
            <a:xfrm>
              <a:off x="-148698" y="5283824"/>
              <a:ext cx="428400" cy="180000"/>
              <a:chOff x="-149168" y="19112"/>
              <a:chExt cx="428400" cy="180000"/>
            </a:xfrm>
          </p:grpSpPr>
          <p:sp>
            <p:nvSpPr>
              <p:cNvPr id="54" name="Elipse 53"/>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Rectángulo 54"/>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6" name="Grupo 55"/>
            <p:cNvGrpSpPr/>
            <p:nvPr/>
          </p:nvGrpSpPr>
          <p:grpSpPr>
            <a:xfrm>
              <a:off x="-149168" y="5607464"/>
              <a:ext cx="428400" cy="180000"/>
              <a:chOff x="-149168" y="19112"/>
              <a:chExt cx="428400" cy="180000"/>
            </a:xfrm>
          </p:grpSpPr>
          <p:sp>
            <p:nvSpPr>
              <p:cNvPr id="57" name="Elipse 56"/>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8" name="Rectángulo 57"/>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9" name="Grupo 58"/>
            <p:cNvGrpSpPr/>
            <p:nvPr/>
          </p:nvGrpSpPr>
          <p:grpSpPr>
            <a:xfrm>
              <a:off x="-149168" y="5904752"/>
              <a:ext cx="428400" cy="180000"/>
              <a:chOff x="-149168" y="19112"/>
              <a:chExt cx="428400" cy="180000"/>
            </a:xfrm>
          </p:grpSpPr>
          <p:sp>
            <p:nvSpPr>
              <p:cNvPr id="60" name="Elipse 59"/>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Rectángulo 60"/>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62" name="Grupo 61"/>
            <p:cNvGrpSpPr/>
            <p:nvPr/>
          </p:nvGrpSpPr>
          <p:grpSpPr>
            <a:xfrm>
              <a:off x="-148698" y="6228392"/>
              <a:ext cx="428400" cy="180000"/>
              <a:chOff x="-149168" y="19112"/>
              <a:chExt cx="428400" cy="180000"/>
            </a:xfrm>
          </p:grpSpPr>
          <p:sp>
            <p:nvSpPr>
              <p:cNvPr id="63" name="Elipse 62"/>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Rectángulo 63"/>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65" name="Grupo 64"/>
            <p:cNvGrpSpPr/>
            <p:nvPr/>
          </p:nvGrpSpPr>
          <p:grpSpPr>
            <a:xfrm>
              <a:off x="-149168" y="6557110"/>
              <a:ext cx="428400" cy="180000"/>
              <a:chOff x="-149168" y="19112"/>
              <a:chExt cx="428400" cy="180000"/>
            </a:xfrm>
          </p:grpSpPr>
          <p:sp>
            <p:nvSpPr>
              <p:cNvPr id="66" name="Elipse 65"/>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7" name="Rectángulo 66"/>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68" name="Grupo 67"/>
            <p:cNvGrpSpPr/>
            <p:nvPr/>
          </p:nvGrpSpPr>
          <p:grpSpPr>
            <a:xfrm>
              <a:off x="-149168" y="6854398"/>
              <a:ext cx="428400" cy="180000"/>
              <a:chOff x="-149168" y="19112"/>
              <a:chExt cx="428400" cy="180000"/>
            </a:xfrm>
          </p:grpSpPr>
          <p:sp>
            <p:nvSpPr>
              <p:cNvPr id="69" name="Elipse 68"/>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 name="Rectángulo 69"/>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71" name="Grupo 70"/>
            <p:cNvGrpSpPr/>
            <p:nvPr/>
          </p:nvGrpSpPr>
          <p:grpSpPr>
            <a:xfrm>
              <a:off x="-148698" y="7178038"/>
              <a:ext cx="428400" cy="180000"/>
              <a:chOff x="-149168" y="19112"/>
              <a:chExt cx="428400" cy="180000"/>
            </a:xfrm>
          </p:grpSpPr>
          <p:sp>
            <p:nvSpPr>
              <p:cNvPr id="72" name="Elipse 71"/>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ectángulo 72"/>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74" name="Grupo 73"/>
            <p:cNvGrpSpPr/>
            <p:nvPr/>
          </p:nvGrpSpPr>
          <p:grpSpPr>
            <a:xfrm>
              <a:off x="-149168" y="7425749"/>
              <a:ext cx="428400" cy="180000"/>
              <a:chOff x="-149168" y="19112"/>
              <a:chExt cx="428400" cy="180000"/>
            </a:xfrm>
          </p:grpSpPr>
          <p:sp>
            <p:nvSpPr>
              <p:cNvPr id="75" name="Elipse 74"/>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Rectángulo 75"/>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77" name="Grupo 76"/>
            <p:cNvGrpSpPr/>
            <p:nvPr/>
          </p:nvGrpSpPr>
          <p:grpSpPr>
            <a:xfrm>
              <a:off x="-149168" y="7723037"/>
              <a:ext cx="428400" cy="180000"/>
              <a:chOff x="-149168" y="19112"/>
              <a:chExt cx="428400" cy="180000"/>
            </a:xfrm>
          </p:grpSpPr>
          <p:sp>
            <p:nvSpPr>
              <p:cNvPr id="78" name="Elipse 77"/>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Rectángulo 78"/>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80" name="Grupo 79"/>
            <p:cNvGrpSpPr/>
            <p:nvPr/>
          </p:nvGrpSpPr>
          <p:grpSpPr>
            <a:xfrm>
              <a:off x="-148698" y="8046677"/>
              <a:ext cx="428400" cy="180000"/>
              <a:chOff x="-149168" y="19112"/>
              <a:chExt cx="428400" cy="180000"/>
            </a:xfrm>
          </p:grpSpPr>
          <p:sp>
            <p:nvSpPr>
              <p:cNvPr id="81" name="Elipse 80"/>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Rectángulo 81"/>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83" name="Grupo 82"/>
            <p:cNvGrpSpPr/>
            <p:nvPr/>
          </p:nvGrpSpPr>
          <p:grpSpPr>
            <a:xfrm>
              <a:off x="-149168" y="8325835"/>
              <a:ext cx="428400" cy="180000"/>
              <a:chOff x="-149168" y="19112"/>
              <a:chExt cx="428400" cy="180000"/>
            </a:xfrm>
          </p:grpSpPr>
          <p:sp>
            <p:nvSpPr>
              <p:cNvPr id="84" name="Elipse 83"/>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5" name="Rectángulo 84"/>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86" name="Grupo 85"/>
            <p:cNvGrpSpPr/>
            <p:nvPr/>
          </p:nvGrpSpPr>
          <p:grpSpPr>
            <a:xfrm>
              <a:off x="-149168" y="8623123"/>
              <a:ext cx="428400" cy="180000"/>
              <a:chOff x="-149168" y="19112"/>
              <a:chExt cx="428400" cy="180000"/>
            </a:xfrm>
          </p:grpSpPr>
          <p:sp>
            <p:nvSpPr>
              <p:cNvPr id="87" name="Elipse 86"/>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8" name="Rectángulo 87"/>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89" name="Grupo 88"/>
            <p:cNvGrpSpPr/>
            <p:nvPr/>
          </p:nvGrpSpPr>
          <p:grpSpPr>
            <a:xfrm>
              <a:off x="-148698" y="8946763"/>
              <a:ext cx="428400" cy="180000"/>
              <a:chOff x="-149168" y="19112"/>
              <a:chExt cx="428400" cy="180000"/>
            </a:xfrm>
          </p:grpSpPr>
          <p:sp>
            <p:nvSpPr>
              <p:cNvPr id="90" name="Elipse 89"/>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1" name="Rectángulo 90"/>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107" name="CuadroTexto 106">
            <a:extLst>
              <a:ext uri="{FF2B5EF4-FFF2-40B4-BE49-F238E27FC236}">
                <a16:creationId xmlns:a16="http://schemas.microsoft.com/office/drawing/2014/main" id="{2F8E1E83-253E-4AE8-A7D8-3C799EB1FFB7}"/>
              </a:ext>
            </a:extLst>
          </p:cNvPr>
          <p:cNvSpPr txBox="1"/>
          <p:nvPr/>
        </p:nvSpPr>
        <p:spPr>
          <a:xfrm>
            <a:off x="437632" y="19112"/>
            <a:ext cx="6420368" cy="9203417"/>
          </a:xfrm>
          <a:prstGeom prst="rect">
            <a:avLst/>
          </a:prstGeom>
          <a:noFill/>
        </p:spPr>
        <p:txBody>
          <a:bodyPr wrap="square" rtlCol="0">
            <a:spAutoFit/>
          </a:bodyPr>
          <a:lstStyle/>
          <a:p>
            <a:pPr marL="0" marR="0" lvl="0" indent="457200" algn="l" defTabSz="914400" rtl="0" eaLnBrk="1" fontAlgn="auto" latinLnBrk="0" hangingPunct="1">
              <a:lnSpc>
                <a:spcPct val="2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Para poder favorecer los aprendizajes de los educandos, se organizaron diversas actividades en las que se tomaron en cuenta los elementos del contexto en que realizo la práctica, las características de los alumnos y los recursos con los cuales cuento; dicha organización queda registrada dentro de la planeación didáctica enviada con anterioridad. La evaluación del desempeño considera necesario evaluar la forma, contenido así como la estructura de este insumo de la práctica cotidiana de los docentes, así como el análisis y argumentación que hago para poder sustentar mi intervención a través de la planeación didáctica.</a:t>
            </a:r>
          </a:p>
          <a:p>
            <a:pPr marL="0" marR="0" lvl="0" indent="457200" algn="l" defTabSz="914400" rtl="0" eaLnBrk="1" fontAlgn="auto" latinLnBrk="0" hangingPunct="1">
              <a:lnSpc>
                <a:spcPct val="2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Así pues, antes de iniciar la planeación didáctica me cuestiono ¿qué se va a hacer y para qué?, ¿cuál es el producto esperado que se va a elaborar?, ¿qué actividades hay que emprender para que se cumpla con el aprendizaje?, ¿cuál es el tiempo disponible?</a:t>
            </a:r>
            <a:r>
              <a:rPr lang="es-MX" sz="1200" dirty="0">
                <a:solidFill>
                  <a:prstClr val="black"/>
                </a:solidFill>
                <a:latin typeface="Times New Roman" panose="02020603050405020304" pitchFamily="18" charset="0"/>
                <a:cs typeface="Times New Roman" panose="02020603050405020304" pitchFamily="18" charset="0"/>
              </a:rPr>
              <a:t> Por lo tanto,  a partir del diagnóstico me pude dar cuenta (junto con la educadora titular) que los alumnos necesitan aprender (reforzar) lo que son las vocales y los números. Es por esto que se tomaron los siguientes aprendizajes: </a:t>
            </a:r>
          </a:p>
          <a:p>
            <a:pPr marL="0" marR="0" lvl="0" indent="457200" algn="l" defTabSz="914400" rtl="0" eaLnBrk="1" fontAlgn="auto" latinLnBrk="0" hangingPunct="1">
              <a:lnSpc>
                <a:spcPct val="200000"/>
              </a:lnSpc>
              <a:spcBef>
                <a:spcPts val="0"/>
              </a:spcBef>
              <a:spcAft>
                <a:spcPts val="0"/>
              </a:spcAft>
              <a:buClrTx/>
              <a:buSzTx/>
              <a:buFontTx/>
              <a:buNone/>
              <a:tabLst/>
              <a:defRPr/>
            </a:pPr>
            <a:endParaRPr lang="es-MX" sz="1200" dirty="0">
              <a:solidFill>
                <a:prstClr val="black"/>
              </a:solidFill>
              <a:latin typeface="Times New Roman" panose="02020603050405020304" pitchFamily="18" charset="0"/>
              <a:cs typeface="Times New Roman" panose="02020603050405020304" pitchFamily="18" charset="0"/>
            </a:endParaRPr>
          </a:p>
          <a:p>
            <a:pPr algn="ctr">
              <a:lnSpc>
                <a:spcPct val="107000"/>
              </a:lnSpc>
              <a:spcAft>
                <a:spcPts val="80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CAMPO FORMATIVO: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Lenguaje y comunicación</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ORGANIZADOR CURRICULAR 1 / ORGANIZADOR CURRICULAR 2: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Participación Social/Uso de documentos que regulan la convivencia.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APRENDIZAJE ESPERADO: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Escribe su nombre con diversos propósitos e identifica el de algunos compañeros.</a:t>
            </a:r>
          </a:p>
          <a:p>
            <a:pPr algn="ctr"/>
            <a:endParaRPr kumimoji="0" lang="es-MX" sz="1200" b="0" i="0" u="none" strike="noStrike" kern="1200" cap="none" spc="0" normalizeH="0" baseline="0" noProof="0" dirty="0">
              <a:ln>
                <a:noFill/>
              </a:ln>
              <a:solidFill>
                <a:prstClr val="black"/>
              </a:solidFill>
              <a:uLnTx/>
              <a:uFillTx/>
              <a:latin typeface="Century Gothic" panose="020B0502020202020204" pitchFamily="34" charset="0"/>
              <a:cs typeface="Times New Roman" panose="02020603050405020304" pitchFamily="18" charset="0"/>
            </a:endParaRPr>
          </a:p>
          <a:p>
            <a:pPr algn="ctr">
              <a:lnSpc>
                <a:spcPct val="107000"/>
              </a:lnSpc>
              <a:spcAft>
                <a:spcPts val="80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CAMPO FORMATIVO: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Pensamiento Matemático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ORGANIZADOR CURRICULAR 1 / ORGANIZADOR CURRICULAR 2: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Número, álgebra y variación/Número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APRENDIZAJE ESPERADO: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Comunica de manera oral y escrita los números del 1 al 10 en diversas situaciones y de diferentes maneras, incluida la convencional.</a:t>
            </a:r>
          </a:p>
          <a:p>
            <a:pPr indent="457200">
              <a:lnSpc>
                <a:spcPct val="200000"/>
              </a:lnSpc>
            </a:pPr>
            <a:endParaRPr kumimoji="0" lang="es-MX"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indent="457200">
              <a:lnSpc>
                <a:spcPct val="200000"/>
              </a:lnSpc>
            </a:pPr>
            <a:r>
              <a:rPr kumimoji="0" lang="es-MX"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 el propósito de llevar a la práctica lo que conocen del abecedario (las vocales), así como de los números y progresivamente desarrollar un mayor dominio en cuanto la escritura de su nombre y de los números, por medio de actividades interesantes y retadoras para los alumnos. Ya que ellos demuestran tener todo memorizado, pero al momento de llevarlo a la práctica se les dificulta la</a:t>
            </a:r>
          </a:p>
        </p:txBody>
      </p:sp>
    </p:spTree>
    <p:extLst>
      <p:ext uri="{BB962C8B-B14F-4D97-AF65-F5344CB8AC3E}">
        <p14:creationId xmlns:p14="http://schemas.microsoft.com/office/powerpoint/2010/main" val="3951097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Sing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86BC85-EDCB-47C9-AC7A-05C8FC5BF578}"/>
              </a:ext>
            </a:extLst>
          </p:cNvPr>
          <p:cNvSpPr txBox="1"/>
          <p:nvPr/>
        </p:nvSpPr>
        <p:spPr>
          <a:xfrm>
            <a:off x="437632" y="19112"/>
            <a:ext cx="6420368" cy="9638664"/>
          </a:xfrm>
          <a:prstGeom prst="rect">
            <a:avLst/>
          </a:prstGeom>
          <a:noFill/>
        </p:spPr>
        <p:txBody>
          <a:bodyPr wrap="square" rtlCol="0">
            <a:spAutoFit/>
          </a:bodyPr>
          <a:lstStyle/>
          <a:p>
            <a:pPr marL="0" marR="0" lvl="0" indent="457200" algn="l" defTabSz="914400" rtl="0" eaLnBrk="1" fontAlgn="auto" latinLnBrk="0" hangingPunct="1">
              <a:lnSpc>
                <a:spcPct val="200000"/>
              </a:lnSpc>
              <a:spcBef>
                <a:spcPts val="0"/>
              </a:spcBef>
              <a:spcAft>
                <a:spcPts val="0"/>
              </a:spcAft>
              <a:buClrTx/>
              <a:buSzTx/>
              <a:buFontTx/>
              <a:buNone/>
              <a:tabLst/>
              <a:defRPr/>
            </a:pPr>
            <a:r>
              <a:rPr lang="es-MX" sz="1200" dirty="0">
                <a:solidFill>
                  <a:prstClr val="black"/>
                </a:solidFill>
                <a:latin typeface="Times New Roman" panose="02020603050405020304" pitchFamily="18" charset="0"/>
                <a:cs typeface="Times New Roman" panose="02020603050405020304" pitchFamily="18" charset="0"/>
              </a:rPr>
              <a:t>escritura, reconocimiento de los números en desorden (en algunos alumnos), no había algún aprendizaje en cuanto las vocales, batallan al momento de agarrar un lápiz. Por lo tanto las actividades fueron realizadas con el propósito de que los alumnos aprendan a través del juego y lo puedan llevar a la práctica escrita.</a:t>
            </a:r>
          </a:p>
          <a:p>
            <a:pPr marL="0" marR="0" lvl="0" indent="457200" algn="l" defTabSz="914400" rtl="0" eaLnBrk="1" fontAlgn="auto" latinLnBrk="0" hangingPunct="1">
              <a:lnSpc>
                <a:spcPct val="200000"/>
              </a:lnSpc>
              <a:spcBef>
                <a:spcPts val="0"/>
              </a:spcBef>
              <a:spcAft>
                <a:spcPts val="0"/>
              </a:spcAft>
              <a:buClrTx/>
              <a:buSzTx/>
              <a:buFontTx/>
              <a:buNone/>
              <a:tabLst/>
              <a:defRPr/>
            </a:pPr>
            <a:r>
              <a:rPr lang="es-MX" sz="1200" dirty="0">
                <a:solidFill>
                  <a:prstClr val="black"/>
                </a:solidFill>
                <a:latin typeface="Times New Roman" panose="02020603050405020304" pitchFamily="18" charset="0"/>
                <a:cs typeface="Times New Roman" panose="02020603050405020304" pitchFamily="18" charset="0"/>
              </a:rPr>
              <a:t>Estas actividades fueron llevadas en tiempo y forma dentro de mi horario de trabajo en el jardín de niños, es decir de 9:00 a 12:00 pm. Los educandos, al realizar las actividades, demostraron un avance; sin embargo no espero que lo logren aprender en ese mismo instante en el mismo día, es un trabajo que llevará semanas por lo tanto esto es solo el inicio a lo largo del ciclo escolar.</a:t>
            </a:r>
          </a:p>
          <a:p>
            <a:pPr marL="0" marR="0" lvl="0" indent="457200" algn="ctr" defTabSz="914400" rtl="0" eaLnBrk="1" fontAlgn="auto" latinLnBrk="0" hangingPunct="1">
              <a:lnSpc>
                <a:spcPct val="200000"/>
              </a:lnSpc>
              <a:spcBef>
                <a:spcPts val="0"/>
              </a:spcBef>
              <a:spcAft>
                <a:spcPts val="0"/>
              </a:spcAft>
              <a:buClrTx/>
              <a:buSzTx/>
              <a:buFontTx/>
              <a:buNone/>
              <a:tabLst/>
              <a:defRPr/>
            </a:pPr>
            <a:r>
              <a:rPr kumimoji="0" lang="es-MX"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ACTIVIDA</a:t>
            </a:r>
            <a:r>
              <a:rPr lang="es-MX" sz="1200" b="1" dirty="0">
                <a:solidFill>
                  <a:prstClr val="black"/>
                </a:solidFill>
                <a:latin typeface="Times New Roman" panose="02020603050405020304" pitchFamily="18" charset="0"/>
                <a:cs typeface="Times New Roman" panose="02020603050405020304" pitchFamily="18" charset="0"/>
              </a:rPr>
              <a:t>DES</a:t>
            </a:r>
          </a:p>
          <a:p>
            <a:pPr marL="0" marR="0" lvl="0" indent="457200" defTabSz="914400" rtl="0" eaLnBrk="1" fontAlgn="auto" latinLnBrk="0" hangingPunct="1">
              <a:lnSpc>
                <a:spcPct val="200000"/>
              </a:lnSpc>
              <a:spcBef>
                <a:spcPts val="0"/>
              </a:spcBef>
              <a:spcAft>
                <a:spcPts val="0"/>
              </a:spcAft>
              <a:buClrTx/>
              <a:buSzTx/>
              <a:buFontTx/>
              <a:buNone/>
              <a:tabLst/>
              <a:defRPr/>
            </a:pPr>
            <a:r>
              <a:rPr kumimoji="0" lang="es-MX"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INICI</a:t>
            </a:r>
            <a:r>
              <a:rPr lang="es-MX" sz="1200" b="1" dirty="0">
                <a:solidFill>
                  <a:prstClr val="black"/>
                </a:solidFill>
                <a:latin typeface="Times New Roman" panose="02020603050405020304" pitchFamily="18" charset="0"/>
                <a:cs typeface="Times New Roman" panose="02020603050405020304" pitchFamily="18" charset="0"/>
              </a:rPr>
              <a:t>O: </a:t>
            </a:r>
            <a:r>
              <a:rPr lang="es-MX" sz="1200" dirty="0">
                <a:solidFill>
                  <a:prstClr val="black"/>
                </a:solidFill>
                <a:latin typeface="Times New Roman" panose="02020603050405020304" pitchFamily="18" charset="0"/>
                <a:cs typeface="Times New Roman" panose="02020603050405020304" pitchFamily="18" charset="0"/>
              </a:rPr>
              <a:t>Siempre se inicia con algún juego, para reconocer los aprendizajes previos de los alumnos ya que ellos llegan al preescolar conociendo algo, por lo tanto se inició primero cuestionándolos acerca de las letras, cuáles conocían, para qué sirven (aquí fue donde me di cuenta que no conocían las vocales y actúe sobre ellas); se llevó un juego de lotería de vocales en donde ellos pasaron un buen rato riendo y reconociendo las vocales, después se les entregó a cada uno hojas de las vocales y se puso la canción "La Marcha de las Vocales" con la cual ellos fueron alzando las vocales que aparecían en ésta. Por último se pusieron las hojas de las vocales en el piso (acomodadas en cruz) y ellos fueron saltando encima de ellas con la canción “La Risa de las Vocales”</a:t>
            </a:r>
          </a:p>
          <a:p>
            <a:pPr marL="0" marR="0" lvl="0" indent="457200" defTabSz="914400" rtl="0" eaLnBrk="1" fontAlgn="auto" latinLnBrk="0" hangingPunct="1">
              <a:lnSpc>
                <a:spcPct val="200000"/>
              </a:lnSpc>
              <a:spcBef>
                <a:spcPts val="0"/>
              </a:spcBef>
              <a:spcAft>
                <a:spcPts val="0"/>
              </a:spcAft>
              <a:buClrTx/>
              <a:buSzTx/>
              <a:buFontTx/>
              <a:buNone/>
              <a:tabLst/>
              <a:defRPr/>
            </a:pPr>
            <a:r>
              <a:rPr lang="es-MX" sz="1200" dirty="0">
                <a:solidFill>
                  <a:prstClr val="black"/>
                </a:solidFill>
                <a:latin typeface="Times New Roman" panose="02020603050405020304" pitchFamily="18" charset="0"/>
                <a:cs typeface="Times New Roman" panose="02020603050405020304" pitchFamily="18" charset="0"/>
              </a:rPr>
              <a:t>La organización fue individual, debido al COVID-19, es realmente complicado el realizar actividades dentro del aula en donde ellos tengan que trabajar por separado debido a que la socialización en la realización de actividades se ve atrofiada; sin embargo se ha logrado trabajar bien con ellos y se logró ver un avance a partir de estas actividades lúdicas.</a:t>
            </a:r>
          </a:p>
          <a:p>
            <a:pPr marL="0" marR="0" lvl="0" indent="457200" defTabSz="914400" rtl="0" eaLnBrk="1" fontAlgn="auto" latinLnBrk="0" hangingPunct="1">
              <a:lnSpc>
                <a:spcPct val="200000"/>
              </a:lnSpc>
              <a:spcBef>
                <a:spcPts val="0"/>
              </a:spcBef>
              <a:spcAft>
                <a:spcPts val="0"/>
              </a:spcAft>
              <a:buClrTx/>
              <a:buSzTx/>
              <a:buFontTx/>
              <a:buNone/>
              <a:tabLst/>
              <a:defRPr/>
            </a:pPr>
            <a:r>
              <a:rPr lang="es-MX" sz="1200" dirty="0">
                <a:solidFill>
                  <a:prstClr val="black"/>
                </a:solidFill>
                <a:latin typeface="Times New Roman" panose="02020603050405020304" pitchFamily="18" charset="0"/>
                <a:cs typeface="Times New Roman" panose="02020603050405020304" pitchFamily="18" charset="0"/>
              </a:rPr>
              <a:t>En cuanto al material, no se necesitó mucho ya que fueron juegos. No obstante, es necesario llevar material concreto para que ellos puedan sentirlo, moldearlo y tener una mejor experiencia.</a:t>
            </a:r>
          </a:p>
          <a:p>
            <a:pPr marL="0" marR="0" lvl="0" indent="457200" defTabSz="914400" rtl="0" eaLnBrk="1" fontAlgn="auto" latinLnBrk="0" hangingPunct="1">
              <a:lnSpc>
                <a:spcPct val="200000"/>
              </a:lnSpc>
              <a:spcBef>
                <a:spcPts val="0"/>
              </a:spcBef>
              <a:spcAft>
                <a:spcPts val="0"/>
              </a:spcAft>
              <a:buClrTx/>
              <a:buSzTx/>
              <a:buFontTx/>
              <a:buNone/>
              <a:tabLst/>
              <a:defRPr/>
            </a:pPr>
            <a:r>
              <a:rPr kumimoji="0" lang="es-MX"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DESARROLLO: </a:t>
            </a:r>
            <a:r>
              <a:rPr kumimoji="0" lang="es-MX"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Después de reconocer las vocales, se pusieron actividades del nombre, en éstas ellos armaron rompecabezas de su nombre, rellenaron su nombre con bolitas de papel crepe</a:t>
            </a:r>
          </a:p>
        </p:txBody>
      </p:sp>
      <p:grpSp>
        <p:nvGrpSpPr>
          <p:cNvPr id="3" name="Grupo 2">
            <a:extLst>
              <a:ext uri="{FF2B5EF4-FFF2-40B4-BE49-F238E27FC236}">
                <a16:creationId xmlns:a16="http://schemas.microsoft.com/office/drawing/2014/main" id="{80215986-8BBF-4AB9-83D0-07C620A3E1E0}"/>
              </a:ext>
            </a:extLst>
          </p:cNvPr>
          <p:cNvGrpSpPr/>
          <p:nvPr/>
        </p:nvGrpSpPr>
        <p:grpSpPr>
          <a:xfrm>
            <a:off x="-149168" y="19112"/>
            <a:ext cx="429023" cy="9107651"/>
            <a:chOff x="-149168" y="19112"/>
            <a:chExt cx="429023" cy="9107651"/>
          </a:xfrm>
        </p:grpSpPr>
        <p:grpSp>
          <p:nvGrpSpPr>
            <p:cNvPr id="4" name="Grupo 3">
              <a:extLst>
                <a:ext uri="{FF2B5EF4-FFF2-40B4-BE49-F238E27FC236}">
                  <a16:creationId xmlns:a16="http://schemas.microsoft.com/office/drawing/2014/main" id="{2F5CC899-ADB3-4178-A6C1-65F3D6708A38}"/>
                </a:ext>
              </a:extLst>
            </p:cNvPr>
            <p:cNvGrpSpPr/>
            <p:nvPr/>
          </p:nvGrpSpPr>
          <p:grpSpPr>
            <a:xfrm>
              <a:off x="-149168" y="19112"/>
              <a:ext cx="428400" cy="180000"/>
              <a:chOff x="-149168" y="19112"/>
              <a:chExt cx="428400" cy="180000"/>
            </a:xfrm>
          </p:grpSpPr>
          <p:sp>
            <p:nvSpPr>
              <p:cNvPr id="92" name="Elipse 91">
                <a:extLst>
                  <a:ext uri="{FF2B5EF4-FFF2-40B4-BE49-F238E27FC236}">
                    <a16:creationId xmlns:a16="http://schemas.microsoft.com/office/drawing/2014/main" id="{AB4AEF03-525A-4BD5-AF85-040540691BB7}"/>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Rectángulo 92">
                <a:extLst>
                  <a:ext uri="{FF2B5EF4-FFF2-40B4-BE49-F238E27FC236}">
                    <a16:creationId xmlns:a16="http://schemas.microsoft.com/office/drawing/2014/main" id="{4627AA9B-931C-458E-BBDF-4154CACEF5D5}"/>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 name="Grupo 4">
              <a:extLst>
                <a:ext uri="{FF2B5EF4-FFF2-40B4-BE49-F238E27FC236}">
                  <a16:creationId xmlns:a16="http://schemas.microsoft.com/office/drawing/2014/main" id="{5D03E885-204C-4500-95BE-0F30CA0AEDAB}"/>
                </a:ext>
              </a:extLst>
            </p:cNvPr>
            <p:cNvGrpSpPr/>
            <p:nvPr/>
          </p:nvGrpSpPr>
          <p:grpSpPr>
            <a:xfrm>
              <a:off x="-149168" y="316400"/>
              <a:ext cx="428400" cy="180000"/>
              <a:chOff x="-149168" y="19112"/>
              <a:chExt cx="428400" cy="180000"/>
            </a:xfrm>
          </p:grpSpPr>
          <p:sp>
            <p:nvSpPr>
              <p:cNvPr id="90" name="Elipse 89">
                <a:extLst>
                  <a:ext uri="{FF2B5EF4-FFF2-40B4-BE49-F238E27FC236}">
                    <a16:creationId xmlns:a16="http://schemas.microsoft.com/office/drawing/2014/main" id="{E57A0211-B9D4-4AFB-9AA6-1C8EC1ADFEB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1" name="Rectángulo 90">
                <a:extLst>
                  <a:ext uri="{FF2B5EF4-FFF2-40B4-BE49-F238E27FC236}">
                    <a16:creationId xmlns:a16="http://schemas.microsoft.com/office/drawing/2014/main" id="{BADCEBA8-B0FE-44A7-B39C-88C45338FE6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6" name="Grupo 5">
              <a:extLst>
                <a:ext uri="{FF2B5EF4-FFF2-40B4-BE49-F238E27FC236}">
                  <a16:creationId xmlns:a16="http://schemas.microsoft.com/office/drawing/2014/main" id="{09612813-CE4E-4E25-B646-9AA31CCD1465}"/>
                </a:ext>
              </a:extLst>
            </p:cNvPr>
            <p:cNvGrpSpPr/>
            <p:nvPr/>
          </p:nvGrpSpPr>
          <p:grpSpPr>
            <a:xfrm>
              <a:off x="-148698" y="640040"/>
              <a:ext cx="428400" cy="180000"/>
              <a:chOff x="-149168" y="19112"/>
              <a:chExt cx="428400" cy="180000"/>
            </a:xfrm>
          </p:grpSpPr>
          <p:sp>
            <p:nvSpPr>
              <p:cNvPr id="88" name="Elipse 87">
                <a:extLst>
                  <a:ext uri="{FF2B5EF4-FFF2-40B4-BE49-F238E27FC236}">
                    <a16:creationId xmlns:a16="http://schemas.microsoft.com/office/drawing/2014/main" id="{8CE0C0FD-901A-4B12-894F-32A01ABC0D29}"/>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9" name="Rectángulo 88">
                <a:extLst>
                  <a:ext uri="{FF2B5EF4-FFF2-40B4-BE49-F238E27FC236}">
                    <a16:creationId xmlns:a16="http://schemas.microsoft.com/office/drawing/2014/main" id="{79AE36D3-D1A9-4DF3-9E31-8A596E69789A}"/>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7" name="Grupo 6">
              <a:extLst>
                <a:ext uri="{FF2B5EF4-FFF2-40B4-BE49-F238E27FC236}">
                  <a16:creationId xmlns:a16="http://schemas.microsoft.com/office/drawing/2014/main" id="{9DB56B6D-046A-47CA-921E-4EB5439EB65E}"/>
                </a:ext>
              </a:extLst>
            </p:cNvPr>
            <p:cNvGrpSpPr/>
            <p:nvPr/>
          </p:nvGrpSpPr>
          <p:grpSpPr>
            <a:xfrm>
              <a:off x="-149168" y="937328"/>
              <a:ext cx="428400" cy="180000"/>
              <a:chOff x="-149168" y="19112"/>
              <a:chExt cx="428400" cy="180000"/>
            </a:xfrm>
          </p:grpSpPr>
          <p:sp>
            <p:nvSpPr>
              <p:cNvPr id="86" name="Elipse 85">
                <a:extLst>
                  <a:ext uri="{FF2B5EF4-FFF2-40B4-BE49-F238E27FC236}">
                    <a16:creationId xmlns:a16="http://schemas.microsoft.com/office/drawing/2014/main" id="{E86D965C-B6E3-4BFD-B4EF-8A95272E58D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7" name="Rectángulo 86">
                <a:extLst>
                  <a:ext uri="{FF2B5EF4-FFF2-40B4-BE49-F238E27FC236}">
                    <a16:creationId xmlns:a16="http://schemas.microsoft.com/office/drawing/2014/main" id="{93EBCAA3-6127-4DF5-95C5-96C23951782B}"/>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8" name="Grupo 7">
              <a:extLst>
                <a:ext uri="{FF2B5EF4-FFF2-40B4-BE49-F238E27FC236}">
                  <a16:creationId xmlns:a16="http://schemas.microsoft.com/office/drawing/2014/main" id="{37685D7B-E8F6-45DF-9B4B-8712B3DCBC9F}"/>
                </a:ext>
              </a:extLst>
            </p:cNvPr>
            <p:cNvGrpSpPr/>
            <p:nvPr/>
          </p:nvGrpSpPr>
          <p:grpSpPr>
            <a:xfrm>
              <a:off x="-149168" y="1234616"/>
              <a:ext cx="428400" cy="180000"/>
              <a:chOff x="-149168" y="19112"/>
              <a:chExt cx="428400" cy="180000"/>
            </a:xfrm>
          </p:grpSpPr>
          <p:sp>
            <p:nvSpPr>
              <p:cNvPr id="84" name="Elipse 83">
                <a:extLst>
                  <a:ext uri="{FF2B5EF4-FFF2-40B4-BE49-F238E27FC236}">
                    <a16:creationId xmlns:a16="http://schemas.microsoft.com/office/drawing/2014/main" id="{ED9D8059-099A-41C6-B1AB-606BF6BCCA38}"/>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5" name="Rectángulo 84">
                <a:extLst>
                  <a:ext uri="{FF2B5EF4-FFF2-40B4-BE49-F238E27FC236}">
                    <a16:creationId xmlns:a16="http://schemas.microsoft.com/office/drawing/2014/main" id="{8271D95F-EB6C-4B54-BF45-97B7422EF313}"/>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9" name="Grupo 8">
              <a:extLst>
                <a:ext uri="{FF2B5EF4-FFF2-40B4-BE49-F238E27FC236}">
                  <a16:creationId xmlns:a16="http://schemas.microsoft.com/office/drawing/2014/main" id="{661F26C9-D835-4D64-B0E4-14EBDC9B4DDE}"/>
                </a:ext>
              </a:extLst>
            </p:cNvPr>
            <p:cNvGrpSpPr/>
            <p:nvPr/>
          </p:nvGrpSpPr>
          <p:grpSpPr>
            <a:xfrm>
              <a:off x="-148698" y="1558256"/>
              <a:ext cx="428400" cy="180000"/>
              <a:chOff x="-149168" y="19112"/>
              <a:chExt cx="428400" cy="180000"/>
            </a:xfrm>
          </p:grpSpPr>
          <p:sp>
            <p:nvSpPr>
              <p:cNvPr id="82" name="Elipse 81">
                <a:extLst>
                  <a:ext uri="{FF2B5EF4-FFF2-40B4-BE49-F238E27FC236}">
                    <a16:creationId xmlns:a16="http://schemas.microsoft.com/office/drawing/2014/main" id="{9B5F6997-73B9-48DD-8CD3-F0FE670E761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Rectángulo 82">
                <a:extLst>
                  <a:ext uri="{FF2B5EF4-FFF2-40B4-BE49-F238E27FC236}">
                    <a16:creationId xmlns:a16="http://schemas.microsoft.com/office/drawing/2014/main" id="{63EB6E03-16E9-46B9-AF78-393B45E794D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0" name="Grupo 9">
              <a:extLst>
                <a:ext uri="{FF2B5EF4-FFF2-40B4-BE49-F238E27FC236}">
                  <a16:creationId xmlns:a16="http://schemas.microsoft.com/office/drawing/2014/main" id="{796AB5E2-B042-4A2C-A3E8-65801971D3AC}"/>
                </a:ext>
              </a:extLst>
            </p:cNvPr>
            <p:cNvGrpSpPr/>
            <p:nvPr/>
          </p:nvGrpSpPr>
          <p:grpSpPr>
            <a:xfrm>
              <a:off x="-149015" y="1881896"/>
              <a:ext cx="428400" cy="180000"/>
              <a:chOff x="-149168" y="19112"/>
              <a:chExt cx="428400" cy="180000"/>
            </a:xfrm>
          </p:grpSpPr>
          <p:sp>
            <p:nvSpPr>
              <p:cNvPr id="80" name="Elipse 79">
                <a:extLst>
                  <a:ext uri="{FF2B5EF4-FFF2-40B4-BE49-F238E27FC236}">
                    <a16:creationId xmlns:a16="http://schemas.microsoft.com/office/drawing/2014/main" id="{BD296FC0-4543-41E5-9BE5-B0C8FA9949B9}"/>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 name="Rectángulo 80">
                <a:extLst>
                  <a:ext uri="{FF2B5EF4-FFF2-40B4-BE49-F238E27FC236}">
                    <a16:creationId xmlns:a16="http://schemas.microsoft.com/office/drawing/2014/main" id="{D90AA802-CF36-4364-987E-0B642768CB4D}"/>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1" name="Grupo 10">
              <a:extLst>
                <a:ext uri="{FF2B5EF4-FFF2-40B4-BE49-F238E27FC236}">
                  <a16:creationId xmlns:a16="http://schemas.microsoft.com/office/drawing/2014/main" id="{3A40453D-439F-4576-9F7F-928B274DEC62}"/>
                </a:ext>
              </a:extLst>
            </p:cNvPr>
            <p:cNvGrpSpPr/>
            <p:nvPr/>
          </p:nvGrpSpPr>
          <p:grpSpPr>
            <a:xfrm>
              <a:off x="-149015" y="2179184"/>
              <a:ext cx="428400" cy="180000"/>
              <a:chOff x="-149168" y="19112"/>
              <a:chExt cx="428400" cy="180000"/>
            </a:xfrm>
          </p:grpSpPr>
          <p:sp>
            <p:nvSpPr>
              <p:cNvPr id="78" name="Elipse 77">
                <a:extLst>
                  <a:ext uri="{FF2B5EF4-FFF2-40B4-BE49-F238E27FC236}">
                    <a16:creationId xmlns:a16="http://schemas.microsoft.com/office/drawing/2014/main" id="{25163948-4C71-48FF-810B-1961C4D5098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Rectángulo 78">
                <a:extLst>
                  <a:ext uri="{FF2B5EF4-FFF2-40B4-BE49-F238E27FC236}">
                    <a16:creationId xmlns:a16="http://schemas.microsoft.com/office/drawing/2014/main" id="{9E330FF4-AFD9-4B5C-8C33-A9DBC75F5FAA}"/>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2" name="Grupo 11">
              <a:extLst>
                <a:ext uri="{FF2B5EF4-FFF2-40B4-BE49-F238E27FC236}">
                  <a16:creationId xmlns:a16="http://schemas.microsoft.com/office/drawing/2014/main" id="{4F2AB5E3-358C-4AA1-BE36-5786B12B92F6}"/>
                </a:ext>
              </a:extLst>
            </p:cNvPr>
            <p:cNvGrpSpPr/>
            <p:nvPr/>
          </p:nvGrpSpPr>
          <p:grpSpPr>
            <a:xfrm>
              <a:off x="-148545" y="2502824"/>
              <a:ext cx="428400" cy="180000"/>
              <a:chOff x="-149168" y="19112"/>
              <a:chExt cx="428400" cy="180000"/>
            </a:xfrm>
          </p:grpSpPr>
          <p:sp>
            <p:nvSpPr>
              <p:cNvPr id="76" name="Elipse 75">
                <a:extLst>
                  <a:ext uri="{FF2B5EF4-FFF2-40B4-BE49-F238E27FC236}">
                    <a16:creationId xmlns:a16="http://schemas.microsoft.com/office/drawing/2014/main" id="{5A4929EC-9896-4816-81B3-2A03AD2E6DD0}"/>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ángulo 76">
                <a:extLst>
                  <a:ext uri="{FF2B5EF4-FFF2-40B4-BE49-F238E27FC236}">
                    <a16:creationId xmlns:a16="http://schemas.microsoft.com/office/drawing/2014/main" id="{CC6EB040-C7EF-4A52-AA08-C554F696422D}"/>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 name="Grupo 12">
              <a:extLst>
                <a:ext uri="{FF2B5EF4-FFF2-40B4-BE49-F238E27FC236}">
                  <a16:creationId xmlns:a16="http://schemas.microsoft.com/office/drawing/2014/main" id="{E8A6FA1E-C5BA-4A48-A51D-31843F3C4E42}"/>
                </a:ext>
              </a:extLst>
            </p:cNvPr>
            <p:cNvGrpSpPr/>
            <p:nvPr/>
          </p:nvGrpSpPr>
          <p:grpSpPr>
            <a:xfrm>
              <a:off x="-149168" y="2828277"/>
              <a:ext cx="428400" cy="180000"/>
              <a:chOff x="-149168" y="19112"/>
              <a:chExt cx="428400" cy="180000"/>
            </a:xfrm>
          </p:grpSpPr>
          <p:sp>
            <p:nvSpPr>
              <p:cNvPr id="74" name="Elipse 73">
                <a:extLst>
                  <a:ext uri="{FF2B5EF4-FFF2-40B4-BE49-F238E27FC236}">
                    <a16:creationId xmlns:a16="http://schemas.microsoft.com/office/drawing/2014/main" id="{9A863885-35DB-4321-8C0E-572C5AEB9FC0}"/>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Rectángulo 74">
                <a:extLst>
                  <a:ext uri="{FF2B5EF4-FFF2-40B4-BE49-F238E27FC236}">
                    <a16:creationId xmlns:a16="http://schemas.microsoft.com/office/drawing/2014/main" id="{EE7A9FE1-9116-459E-A45A-BA4528914267}"/>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 name="Grupo 13">
              <a:extLst>
                <a:ext uri="{FF2B5EF4-FFF2-40B4-BE49-F238E27FC236}">
                  <a16:creationId xmlns:a16="http://schemas.microsoft.com/office/drawing/2014/main" id="{0F40981B-0BF2-4624-92AD-7D19D162808D}"/>
                </a:ext>
              </a:extLst>
            </p:cNvPr>
            <p:cNvGrpSpPr/>
            <p:nvPr/>
          </p:nvGrpSpPr>
          <p:grpSpPr>
            <a:xfrm>
              <a:off x="-149168" y="3125565"/>
              <a:ext cx="428400" cy="180000"/>
              <a:chOff x="-149168" y="19112"/>
              <a:chExt cx="428400" cy="180000"/>
            </a:xfrm>
          </p:grpSpPr>
          <p:sp>
            <p:nvSpPr>
              <p:cNvPr id="72" name="Elipse 71">
                <a:extLst>
                  <a:ext uri="{FF2B5EF4-FFF2-40B4-BE49-F238E27FC236}">
                    <a16:creationId xmlns:a16="http://schemas.microsoft.com/office/drawing/2014/main" id="{D845EC9E-2033-4B9B-8874-72CF4F5609CD}"/>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ectángulo 72">
                <a:extLst>
                  <a:ext uri="{FF2B5EF4-FFF2-40B4-BE49-F238E27FC236}">
                    <a16:creationId xmlns:a16="http://schemas.microsoft.com/office/drawing/2014/main" id="{D9D537A8-5B27-450D-925D-97446020AEA6}"/>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5" name="Grupo 14">
              <a:extLst>
                <a:ext uri="{FF2B5EF4-FFF2-40B4-BE49-F238E27FC236}">
                  <a16:creationId xmlns:a16="http://schemas.microsoft.com/office/drawing/2014/main" id="{097DEB07-C41F-4F90-BEEF-B87ED92F5EFE}"/>
                </a:ext>
              </a:extLst>
            </p:cNvPr>
            <p:cNvGrpSpPr/>
            <p:nvPr/>
          </p:nvGrpSpPr>
          <p:grpSpPr>
            <a:xfrm>
              <a:off x="-148698" y="3449205"/>
              <a:ext cx="428400" cy="180000"/>
              <a:chOff x="-149168" y="19112"/>
              <a:chExt cx="428400" cy="180000"/>
            </a:xfrm>
          </p:grpSpPr>
          <p:sp>
            <p:nvSpPr>
              <p:cNvPr id="70" name="Elipse 69">
                <a:extLst>
                  <a:ext uri="{FF2B5EF4-FFF2-40B4-BE49-F238E27FC236}">
                    <a16:creationId xmlns:a16="http://schemas.microsoft.com/office/drawing/2014/main" id="{EDFB22E3-A649-4256-9AAC-035CE8921ADD}"/>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Rectángulo 70">
                <a:extLst>
                  <a:ext uri="{FF2B5EF4-FFF2-40B4-BE49-F238E27FC236}">
                    <a16:creationId xmlns:a16="http://schemas.microsoft.com/office/drawing/2014/main" id="{68247000-87A9-4178-A4DB-FE0E8CDA5176}"/>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6" name="Grupo 15">
              <a:extLst>
                <a:ext uri="{FF2B5EF4-FFF2-40B4-BE49-F238E27FC236}">
                  <a16:creationId xmlns:a16="http://schemas.microsoft.com/office/drawing/2014/main" id="{63160617-6C0B-4478-9E21-EB453120E691}"/>
                </a:ext>
              </a:extLst>
            </p:cNvPr>
            <p:cNvGrpSpPr/>
            <p:nvPr/>
          </p:nvGrpSpPr>
          <p:grpSpPr>
            <a:xfrm>
              <a:off x="-149168" y="3746493"/>
              <a:ext cx="428400" cy="180000"/>
              <a:chOff x="-149168" y="19112"/>
              <a:chExt cx="428400" cy="180000"/>
            </a:xfrm>
          </p:grpSpPr>
          <p:sp>
            <p:nvSpPr>
              <p:cNvPr id="68" name="Elipse 67">
                <a:extLst>
                  <a:ext uri="{FF2B5EF4-FFF2-40B4-BE49-F238E27FC236}">
                    <a16:creationId xmlns:a16="http://schemas.microsoft.com/office/drawing/2014/main" id="{21F24DE1-EF91-4F84-8BF2-4108EC7799D4}"/>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9" name="Rectángulo 68">
                <a:extLst>
                  <a:ext uri="{FF2B5EF4-FFF2-40B4-BE49-F238E27FC236}">
                    <a16:creationId xmlns:a16="http://schemas.microsoft.com/office/drawing/2014/main" id="{F1EA016D-FDCB-40ED-84FB-FF5ED559F429}"/>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 name="Grupo 16">
              <a:extLst>
                <a:ext uri="{FF2B5EF4-FFF2-40B4-BE49-F238E27FC236}">
                  <a16:creationId xmlns:a16="http://schemas.microsoft.com/office/drawing/2014/main" id="{3AAB57CD-09C0-4315-94DA-E5195C19D97D}"/>
                </a:ext>
              </a:extLst>
            </p:cNvPr>
            <p:cNvGrpSpPr/>
            <p:nvPr/>
          </p:nvGrpSpPr>
          <p:grpSpPr>
            <a:xfrm>
              <a:off x="-149168" y="4043781"/>
              <a:ext cx="428400" cy="180000"/>
              <a:chOff x="-149168" y="19112"/>
              <a:chExt cx="428400" cy="180000"/>
            </a:xfrm>
          </p:grpSpPr>
          <p:sp>
            <p:nvSpPr>
              <p:cNvPr id="66" name="Elipse 65">
                <a:extLst>
                  <a:ext uri="{FF2B5EF4-FFF2-40B4-BE49-F238E27FC236}">
                    <a16:creationId xmlns:a16="http://schemas.microsoft.com/office/drawing/2014/main" id="{240A86D9-FC2A-4CE8-9AC0-B09121EFE99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7" name="Rectángulo 66">
                <a:extLst>
                  <a:ext uri="{FF2B5EF4-FFF2-40B4-BE49-F238E27FC236}">
                    <a16:creationId xmlns:a16="http://schemas.microsoft.com/office/drawing/2014/main" id="{8142DC8A-CA05-4EF9-AF4D-AC8C3B0379CB}"/>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 name="Grupo 17">
              <a:extLst>
                <a:ext uri="{FF2B5EF4-FFF2-40B4-BE49-F238E27FC236}">
                  <a16:creationId xmlns:a16="http://schemas.microsoft.com/office/drawing/2014/main" id="{14FD8ED2-F766-4100-82C2-3BF747882FB9}"/>
                </a:ext>
              </a:extLst>
            </p:cNvPr>
            <p:cNvGrpSpPr/>
            <p:nvPr/>
          </p:nvGrpSpPr>
          <p:grpSpPr>
            <a:xfrm>
              <a:off x="-148698" y="4367421"/>
              <a:ext cx="428400" cy="180000"/>
              <a:chOff x="-149168" y="19112"/>
              <a:chExt cx="428400" cy="180000"/>
            </a:xfrm>
          </p:grpSpPr>
          <p:sp>
            <p:nvSpPr>
              <p:cNvPr id="64" name="Elipse 63">
                <a:extLst>
                  <a:ext uri="{FF2B5EF4-FFF2-40B4-BE49-F238E27FC236}">
                    <a16:creationId xmlns:a16="http://schemas.microsoft.com/office/drawing/2014/main" id="{3371F1F3-24A2-4F9D-9C5C-9088BA85EE7C}"/>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Rectángulo 64">
                <a:extLst>
                  <a:ext uri="{FF2B5EF4-FFF2-40B4-BE49-F238E27FC236}">
                    <a16:creationId xmlns:a16="http://schemas.microsoft.com/office/drawing/2014/main" id="{0A85BD44-8DDF-40EC-9FAB-EAE63B3FAAE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9" name="Grupo 18">
              <a:extLst>
                <a:ext uri="{FF2B5EF4-FFF2-40B4-BE49-F238E27FC236}">
                  <a16:creationId xmlns:a16="http://schemas.microsoft.com/office/drawing/2014/main" id="{873FAF1A-DA73-4C6C-BBD5-0445AABB6E24}"/>
                </a:ext>
              </a:extLst>
            </p:cNvPr>
            <p:cNvGrpSpPr/>
            <p:nvPr/>
          </p:nvGrpSpPr>
          <p:grpSpPr>
            <a:xfrm>
              <a:off x="-149168" y="4662896"/>
              <a:ext cx="428400" cy="180000"/>
              <a:chOff x="-149168" y="19112"/>
              <a:chExt cx="428400" cy="180000"/>
            </a:xfrm>
          </p:grpSpPr>
          <p:sp>
            <p:nvSpPr>
              <p:cNvPr id="62" name="Elipse 61">
                <a:extLst>
                  <a:ext uri="{FF2B5EF4-FFF2-40B4-BE49-F238E27FC236}">
                    <a16:creationId xmlns:a16="http://schemas.microsoft.com/office/drawing/2014/main" id="{DE08C5EF-4CD4-47A1-8D08-0C16478F02E7}"/>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3" name="Rectángulo 62">
                <a:extLst>
                  <a:ext uri="{FF2B5EF4-FFF2-40B4-BE49-F238E27FC236}">
                    <a16:creationId xmlns:a16="http://schemas.microsoft.com/office/drawing/2014/main" id="{A5F5DFD2-849C-4535-93BE-4F03FD253F4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0" name="Grupo 19">
              <a:extLst>
                <a:ext uri="{FF2B5EF4-FFF2-40B4-BE49-F238E27FC236}">
                  <a16:creationId xmlns:a16="http://schemas.microsoft.com/office/drawing/2014/main" id="{2CECC6F0-5180-43AA-B40C-A10BFE2724A7}"/>
                </a:ext>
              </a:extLst>
            </p:cNvPr>
            <p:cNvGrpSpPr/>
            <p:nvPr/>
          </p:nvGrpSpPr>
          <p:grpSpPr>
            <a:xfrm>
              <a:off x="-149168" y="4960184"/>
              <a:ext cx="428400" cy="180000"/>
              <a:chOff x="-149168" y="19112"/>
              <a:chExt cx="428400" cy="180000"/>
            </a:xfrm>
          </p:grpSpPr>
          <p:sp>
            <p:nvSpPr>
              <p:cNvPr id="60" name="Elipse 59">
                <a:extLst>
                  <a:ext uri="{FF2B5EF4-FFF2-40B4-BE49-F238E27FC236}">
                    <a16:creationId xmlns:a16="http://schemas.microsoft.com/office/drawing/2014/main" id="{FED8D436-F6A8-4763-AB02-7D2C7CEE8B0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Rectángulo 60">
                <a:extLst>
                  <a:ext uri="{FF2B5EF4-FFF2-40B4-BE49-F238E27FC236}">
                    <a16:creationId xmlns:a16="http://schemas.microsoft.com/office/drawing/2014/main" id="{325C003E-4356-4910-80AC-6B18C4B47D0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1" name="Grupo 20">
              <a:extLst>
                <a:ext uri="{FF2B5EF4-FFF2-40B4-BE49-F238E27FC236}">
                  <a16:creationId xmlns:a16="http://schemas.microsoft.com/office/drawing/2014/main" id="{491212E6-ACFA-49CB-ACCB-A1EB6DF6CC9B}"/>
                </a:ext>
              </a:extLst>
            </p:cNvPr>
            <p:cNvGrpSpPr/>
            <p:nvPr/>
          </p:nvGrpSpPr>
          <p:grpSpPr>
            <a:xfrm>
              <a:off x="-148698" y="5283824"/>
              <a:ext cx="428400" cy="180000"/>
              <a:chOff x="-149168" y="19112"/>
              <a:chExt cx="428400" cy="180000"/>
            </a:xfrm>
          </p:grpSpPr>
          <p:sp>
            <p:nvSpPr>
              <p:cNvPr id="58" name="Elipse 57">
                <a:extLst>
                  <a:ext uri="{FF2B5EF4-FFF2-40B4-BE49-F238E27FC236}">
                    <a16:creationId xmlns:a16="http://schemas.microsoft.com/office/drawing/2014/main" id="{61697895-2739-4B07-8114-56D6B2127FD1}"/>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Rectángulo 58">
                <a:extLst>
                  <a:ext uri="{FF2B5EF4-FFF2-40B4-BE49-F238E27FC236}">
                    <a16:creationId xmlns:a16="http://schemas.microsoft.com/office/drawing/2014/main" id="{AAB2499B-5464-451E-9343-F35C09C6C120}"/>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2" name="Grupo 21">
              <a:extLst>
                <a:ext uri="{FF2B5EF4-FFF2-40B4-BE49-F238E27FC236}">
                  <a16:creationId xmlns:a16="http://schemas.microsoft.com/office/drawing/2014/main" id="{270A4CF6-F6F8-4BA3-BBD2-BCFA1454DA93}"/>
                </a:ext>
              </a:extLst>
            </p:cNvPr>
            <p:cNvGrpSpPr/>
            <p:nvPr/>
          </p:nvGrpSpPr>
          <p:grpSpPr>
            <a:xfrm>
              <a:off x="-149168" y="5607464"/>
              <a:ext cx="428400" cy="180000"/>
              <a:chOff x="-149168" y="19112"/>
              <a:chExt cx="428400" cy="180000"/>
            </a:xfrm>
          </p:grpSpPr>
          <p:sp>
            <p:nvSpPr>
              <p:cNvPr id="56" name="Elipse 55">
                <a:extLst>
                  <a:ext uri="{FF2B5EF4-FFF2-40B4-BE49-F238E27FC236}">
                    <a16:creationId xmlns:a16="http://schemas.microsoft.com/office/drawing/2014/main" id="{4F64BBAD-0292-476D-BD3E-1E079ED29497}"/>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Rectángulo 56">
                <a:extLst>
                  <a:ext uri="{FF2B5EF4-FFF2-40B4-BE49-F238E27FC236}">
                    <a16:creationId xmlns:a16="http://schemas.microsoft.com/office/drawing/2014/main" id="{399C3BD5-EE8E-435C-8B79-9192541B92A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3" name="Grupo 22">
              <a:extLst>
                <a:ext uri="{FF2B5EF4-FFF2-40B4-BE49-F238E27FC236}">
                  <a16:creationId xmlns:a16="http://schemas.microsoft.com/office/drawing/2014/main" id="{D08B4C9A-85E9-4AC9-9134-A1BD0FDFA742}"/>
                </a:ext>
              </a:extLst>
            </p:cNvPr>
            <p:cNvGrpSpPr/>
            <p:nvPr/>
          </p:nvGrpSpPr>
          <p:grpSpPr>
            <a:xfrm>
              <a:off x="-149168" y="5904752"/>
              <a:ext cx="428400" cy="180000"/>
              <a:chOff x="-149168" y="19112"/>
              <a:chExt cx="428400" cy="180000"/>
            </a:xfrm>
          </p:grpSpPr>
          <p:sp>
            <p:nvSpPr>
              <p:cNvPr id="54" name="Elipse 53">
                <a:extLst>
                  <a:ext uri="{FF2B5EF4-FFF2-40B4-BE49-F238E27FC236}">
                    <a16:creationId xmlns:a16="http://schemas.microsoft.com/office/drawing/2014/main" id="{3E05DAE4-BC44-4EE9-9F69-C642047330F8}"/>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Rectángulo 54">
                <a:extLst>
                  <a:ext uri="{FF2B5EF4-FFF2-40B4-BE49-F238E27FC236}">
                    <a16:creationId xmlns:a16="http://schemas.microsoft.com/office/drawing/2014/main" id="{47284EE4-E5C5-41D5-B144-D326B5D837D9}"/>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4" name="Grupo 23">
              <a:extLst>
                <a:ext uri="{FF2B5EF4-FFF2-40B4-BE49-F238E27FC236}">
                  <a16:creationId xmlns:a16="http://schemas.microsoft.com/office/drawing/2014/main" id="{6B3AE938-1324-4D1E-BB1C-4E7C9C30641A}"/>
                </a:ext>
              </a:extLst>
            </p:cNvPr>
            <p:cNvGrpSpPr/>
            <p:nvPr/>
          </p:nvGrpSpPr>
          <p:grpSpPr>
            <a:xfrm>
              <a:off x="-148698" y="6228392"/>
              <a:ext cx="428400" cy="180000"/>
              <a:chOff x="-149168" y="19112"/>
              <a:chExt cx="428400" cy="180000"/>
            </a:xfrm>
          </p:grpSpPr>
          <p:sp>
            <p:nvSpPr>
              <p:cNvPr id="52" name="Elipse 51">
                <a:extLst>
                  <a:ext uri="{FF2B5EF4-FFF2-40B4-BE49-F238E27FC236}">
                    <a16:creationId xmlns:a16="http://schemas.microsoft.com/office/drawing/2014/main" id="{3D0EA20A-30C7-4EA8-A9A4-2B07DDABD26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ángulo 52">
                <a:extLst>
                  <a:ext uri="{FF2B5EF4-FFF2-40B4-BE49-F238E27FC236}">
                    <a16:creationId xmlns:a16="http://schemas.microsoft.com/office/drawing/2014/main" id="{79B96140-EF9F-4F97-AA19-26AAD5536149}"/>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5" name="Grupo 24">
              <a:extLst>
                <a:ext uri="{FF2B5EF4-FFF2-40B4-BE49-F238E27FC236}">
                  <a16:creationId xmlns:a16="http://schemas.microsoft.com/office/drawing/2014/main" id="{67B83D16-3E67-4D36-A279-E6246879F766}"/>
                </a:ext>
              </a:extLst>
            </p:cNvPr>
            <p:cNvGrpSpPr/>
            <p:nvPr/>
          </p:nvGrpSpPr>
          <p:grpSpPr>
            <a:xfrm>
              <a:off x="-149168" y="6557110"/>
              <a:ext cx="428400" cy="180000"/>
              <a:chOff x="-149168" y="19112"/>
              <a:chExt cx="428400" cy="180000"/>
            </a:xfrm>
          </p:grpSpPr>
          <p:sp>
            <p:nvSpPr>
              <p:cNvPr id="50" name="Elipse 49">
                <a:extLst>
                  <a:ext uri="{FF2B5EF4-FFF2-40B4-BE49-F238E27FC236}">
                    <a16:creationId xmlns:a16="http://schemas.microsoft.com/office/drawing/2014/main" id="{887379E3-D6F0-4A4F-85D2-0CAE8CA59C3D}"/>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ángulo 50">
                <a:extLst>
                  <a:ext uri="{FF2B5EF4-FFF2-40B4-BE49-F238E27FC236}">
                    <a16:creationId xmlns:a16="http://schemas.microsoft.com/office/drawing/2014/main" id="{1716596E-E29A-479A-9055-FF7430E606A6}"/>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6" name="Grupo 25">
              <a:extLst>
                <a:ext uri="{FF2B5EF4-FFF2-40B4-BE49-F238E27FC236}">
                  <a16:creationId xmlns:a16="http://schemas.microsoft.com/office/drawing/2014/main" id="{83CE018E-2DF3-4E9D-9666-20CBF9C6DE34}"/>
                </a:ext>
              </a:extLst>
            </p:cNvPr>
            <p:cNvGrpSpPr/>
            <p:nvPr/>
          </p:nvGrpSpPr>
          <p:grpSpPr>
            <a:xfrm>
              <a:off x="-149168" y="6854398"/>
              <a:ext cx="428400" cy="180000"/>
              <a:chOff x="-149168" y="19112"/>
              <a:chExt cx="428400" cy="180000"/>
            </a:xfrm>
          </p:grpSpPr>
          <p:sp>
            <p:nvSpPr>
              <p:cNvPr id="48" name="Elipse 47">
                <a:extLst>
                  <a:ext uri="{FF2B5EF4-FFF2-40B4-BE49-F238E27FC236}">
                    <a16:creationId xmlns:a16="http://schemas.microsoft.com/office/drawing/2014/main" id="{3888F2F1-773E-4C2E-A874-9D01D65D804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ángulo 48">
                <a:extLst>
                  <a:ext uri="{FF2B5EF4-FFF2-40B4-BE49-F238E27FC236}">
                    <a16:creationId xmlns:a16="http://schemas.microsoft.com/office/drawing/2014/main" id="{DD437058-F11F-4FB5-A508-63E0BA5BF418}"/>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7" name="Grupo 26">
              <a:extLst>
                <a:ext uri="{FF2B5EF4-FFF2-40B4-BE49-F238E27FC236}">
                  <a16:creationId xmlns:a16="http://schemas.microsoft.com/office/drawing/2014/main" id="{8F21BC43-46D5-4AC1-9573-05E6CBB14C30}"/>
                </a:ext>
              </a:extLst>
            </p:cNvPr>
            <p:cNvGrpSpPr/>
            <p:nvPr/>
          </p:nvGrpSpPr>
          <p:grpSpPr>
            <a:xfrm>
              <a:off x="-148698" y="7178038"/>
              <a:ext cx="428400" cy="180000"/>
              <a:chOff x="-149168" y="19112"/>
              <a:chExt cx="428400" cy="180000"/>
            </a:xfrm>
          </p:grpSpPr>
          <p:sp>
            <p:nvSpPr>
              <p:cNvPr id="46" name="Elipse 45">
                <a:extLst>
                  <a:ext uri="{FF2B5EF4-FFF2-40B4-BE49-F238E27FC236}">
                    <a16:creationId xmlns:a16="http://schemas.microsoft.com/office/drawing/2014/main" id="{50055DE2-CC62-4C5A-A441-859255C286A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ángulo 46">
                <a:extLst>
                  <a:ext uri="{FF2B5EF4-FFF2-40B4-BE49-F238E27FC236}">
                    <a16:creationId xmlns:a16="http://schemas.microsoft.com/office/drawing/2014/main" id="{C8BBD013-1662-47F4-A3AB-C8D9158942A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8" name="Grupo 27">
              <a:extLst>
                <a:ext uri="{FF2B5EF4-FFF2-40B4-BE49-F238E27FC236}">
                  <a16:creationId xmlns:a16="http://schemas.microsoft.com/office/drawing/2014/main" id="{AD4FA2E0-80DF-4E25-8B6F-22A1386B1EF5}"/>
                </a:ext>
              </a:extLst>
            </p:cNvPr>
            <p:cNvGrpSpPr/>
            <p:nvPr/>
          </p:nvGrpSpPr>
          <p:grpSpPr>
            <a:xfrm>
              <a:off x="-149168" y="7425749"/>
              <a:ext cx="428400" cy="180000"/>
              <a:chOff x="-149168" y="19112"/>
              <a:chExt cx="428400" cy="180000"/>
            </a:xfrm>
          </p:grpSpPr>
          <p:sp>
            <p:nvSpPr>
              <p:cNvPr id="44" name="Elipse 43">
                <a:extLst>
                  <a:ext uri="{FF2B5EF4-FFF2-40B4-BE49-F238E27FC236}">
                    <a16:creationId xmlns:a16="http://schemas.microsoft.com/office/drawing/2014/main" id="{D92405A1-FCD1-4346-BB08-B28637A0DCD6}"/>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ángulo 44">
                <a:extLst>
                  <a:ext uri="{FF2B5EF4-FFF2-40B4-BE49-F238E27FC236}">
                    <a16:creationId xmlns:a16="http://schemas.microsoft.com/office/drawing/2014/main" id="{C11B5E89-D73C-414C-B9BD-AECF3B659722}"/>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9" name="Grupo 28">
              <a:extLst>
                <a:ext uri="{FF2B5EF4-FFF2-40B4-BE49-F238E27FC236}">
                  <a16:creationId xmlns:a16="http://schemas.microsoft.com/office/drawing/2014/main" id="{9D62A304-71E2-421D-95B3-E0EA3A1F93F9}"/>
                </a:ext>
              </a:extLst>
            </p:cNvPr>
            <p:cNvGrpSpPr/>
            <p:nvPr/>
          </p:nvGrpSpPr>
          <p:grpSpPr>
            <a:xfrm>
              <a:off x="-149168" y="7723037"/>
              <a:ext cx="428400" cy="180000"/>
              <a:chOff x="-149168" y="19112"/>
              <a:chExt cx="428400" cy="180000"/>
            </a:xfrm>
          </p:grpSpPr>
          <p:sp>
            <p:nvSpPr>
              <p:cNvPr id="42" name="Elipse 41">
                <a:extLst>
                  <a:ext uri="{FF2B5EF4-FFF2-40B4-BE49-F238E27FC236}">
                    <a16:creationId xmlns:a16="http://schemas.microsoft.com/office/drawing/2014/main" id="{F9A5E729-96BA-46BE-881D-975BB37D091F}"/>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ángulo 42">
                <a:extLst>
                  <a:ext uri="{FF2B5EF4-FFF2-40B4-BE49-F238E27FC236}">
                    <a16:creationId xmlns:a16="http://schemas.microsoft.com/office/drawing/2014/main" id="{36981B39-E542-4ED3-96C3-50BCEFB7DBC1}"/>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0" name="Grupo 29">
              <a:extLst>
                <a:ext uri="{FF2B5EF4-FFF2-40B4-BE49-F238E27FC236}">
                  <a16:creationId xmlns:a16="http://schemas.microsoft.com/office/drawing/2014/main" id="{D6B855E9-4BEA-4BBF-8B8B-507C86BDFAD9}"/>
                </a:ext>
              </a:extLst>
            </p:cNvPr>
            <p:cNvGrpSpPr/>
            <p:nvPr/>
          </p:nvGrpSpPr>
          <p:grpSpPr>
            <a:xfrm>
              <a:off x="-148698" y="8046677"/>
              <a:ext cx="428400" cy="180000"/>
              <a:chOff x="-149168" y="19112"/>
              <a:chExt cx="428400" cy="180000"/>
            </a:xfrm>
          </p:grpSpPr>
          <p:sp>
            <p:nvSpPr>
              <p:cNvPr id="40" name="Elipse 39">
                <a:extLst>
                  <a:ext uri="{FF2B5EF4-FFF2-40B4-BE49-F238E27FC236}">
                    <a16:creationId xmlns:a16="http://schemas.microsoft.com/office/drawing/2014/main" id="{EECF18C5-16DE-4B7C-9115-3935AC997C8F}"/>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ángulo 40">
                <a:extLst>
                  <a:ext uri="{FF2B5EF4-FFF2-40B4-BE49-F238E27FC236}">
                    <a16:creationId xmlns:a16="http://schemas.microsoft.com/office/drawing/2014/main" id="{644ACBD1-24A9-4BC4-92FB-658F59FB824F}"/>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1" name="Grupo 30">
              <a:extLst>
                <a:ext uri="{FF2B5EF4-FFF2-40B4-BE49-F238E27FC236}">
                  <a16:creationId xmlns:a16="http://schemas.microsoft.com/office/drawing/2014/main" id="{B852A86B-2336-4CE5-9BA4-922A8EC128F0}"/>
                </a:ext>
              </a:extLst>
            </p:cNvPr>
            <p:cNvGrpSpPr/>
            <p:nvPr/>
          </p:nvGrpSpPr>
          <p:grpSpPr>
            <a:xfrm>
              <a:off x="-149168" y="8325835"/>
              <a:ext cx="428400" cy="180000"/>
              <a:chOff x="-149168" y="19112"/>
              <a:chExt cx="428400" cy="180000"/>
            </a:xfrm>
          </p:grpSpPr>
          <p:sp>
            <p:nvSpPr>
              <p:cNvPr id="38" name="Elipse 37">
                <a:extLst>
                  <a:ext uri="{FF2B5EF4-FFF2-40B4-BE49-F238E27FC236}">
                    <a16:creationId xmlns:a16="http://schemas.microsoft.com/office/drawing/2014/main" id="{CCD647CC-564F-4766-B1AD-9E0FA434D107}"/>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CB263D2B-2341-4E9C-AC10-75AE3C22C571}"/>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2" name="Grupo 31">
              <a:extLst>
                <a:ext uri="{FF2B5EF4-FFF2-40B4-BE49-F238E27FC236}">
                  <a16:creationId xmlns:a16="http://schemas.microsoft.com/office/drawing/2014/main" id="{1C66479F-2E71-4CB1-BDAA-93E97402A26D}"/>
                </a:ext>
              </a:extLst>
            </p:cNvPr>
            <p:cNvGrpSpPr/>
            <p:nvPr/>
          </p:nvGrpSpPr>
          <p:grpSpPr>
            <a:xfrm>
              <a:off x="-149168" y="8623123"/>
              <a:ext cx="428400" cy="180000"/>
              <a:chOff x="-149168" y="19112"/>
              <a:chExt cx="428400" cy="180000"/>
            </a:xfrm>
          </p:grpSpPr>
          <p:sp>
            <p:nvSpPr>
              <p:cNvPr id="36" name="Elipse 35">
                <a:extLst>
                  <a:ext uri="{FF2B5EF4-FFF2-40B4-BE49-F238E27FC236}">
                    <a16:creationId xmlns:a16="http://schemas.microsoft.com/office/drawing/2014/main" id="{7C588876-B86A-4C9B-81CF-A56371F3501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ángulo 36">
                <a:extLst>
                  <a:ext uri="{FF2B5EF4-FFF2-40B4-BE49-F238E27FC236}">
                    <a16:creationId xmlns:a16="http://schemas.microsoft.com/office/drawing/2014/main" id="{3DD27BEC-EDBE-43B3-86DC-EFCFF956B57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3" name="Grupo 32">
              <a:extLst>
                <a:ext uri="{FF2B5EF4-FFF2-40B4-BE49-F238E27FC236}">
                  <a16:creationId xmlns:a16="http://schemas.microsoft.com/office/drawing/2014/main" id="{ADA3DB37-6537-42FC-A4E6-B1F0E7B9E2F3}"/>
                </a:ext>
              </a:extLst>
            </p:cNvPr>
            <p:cNvGrpSpPr/>
            <p:nvPr/>
          </p:nvGrpSpPr>
          <p:grpSpPr>
            <a:xfrm>
              <a:off x="-148698" y="8946763"/>
              <a:ext cx="428400" cy="180000"/>
              <a:chOff x="-149168" y="19112"/>
              <a:chExt cx="428400" cy="180000"/>
            </a:xfrm>
          </p:grpSpPr>
          <p:sp>
            <p:nvSpPr>
              <p:cNvPr id="34" name="Elipse 33">
                <a:extLst>
                  <a:ext uri="{FF2B5EF4-FFF2-40B4-BE49-F238E27FC236}">
                    <a16:creationId xmlns:a16="http://schemas.microsoft.com/office/drawing/2014/main" id="{FB08DC68-00DB-4731-B4FB-95291C912CC4}"/>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ángulo 34">
                <a:extLst>
                  <a:ext uri="{FF2B5EF4-FFF2-40B4-BE49-F238E27FC236}">
                    <a16:creationId xmlns:a16="http://schemas.microsoft.com/office/drawing/2014/main" id="{1B47DDD2-F4AB-48FD-8F7E-AEC7CCCB257B}"/>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1321293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86BC85-EDCB-47C9-AC7A-05C8FC5BF578}"/>
              </a:ext>
            </a:extLst>
          </p:cNvPr>
          <p:cNvSpPr txBox="1"/>
          <p:nvPr/>
        </p:nvSpPr>
        <p:spPr>
          <a:xfrm>
            <a:off x="437632" y="19112"/>
            <a:ext cx="6420368" cy="8161337"/>
          </a:xfrm>
          <a:prstGeom prst="rect">
            <a:avLst/>
          </a:prstGeom>
          <a:noFill/>
        </p:spPr>
        <p:txBody>
          <a:bodyPr wrap="square" rtlCol="0">
            <a:spAutoFit/>
          </a:bodyPr>
          <a:lstStyle/>
          <a:p>
            <a:pPr marL="0" marR="0" lvl="0" indent="457200" algn="l" defTabSz="914400" rtl="0" eaLnBrk="1" fontAlgn="auto" latinLnBrk="0" hangingPunct="1">
              <a:lnSpc>
                <a:spcPct val="200000"/>
              </a:lnSpc>
              <a:spcBef>
                <a:spcPts val="0"/>
              </a:spcBef>
              <a:spcAft>
                <a:spcPts val="0"/>
              </a:spcAft>
              <a:buClrTx/>
              <a:buSzTx/>
              <a:buFontTx/>
              <a:buNone/>
              <a:tabLst/>
              <a:defRPr/>
            </a:pPr>
            <a:r>
              <a:rPr kumimoji="0" lang="es-MX"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(para trabajar la motricidad fina, la cual también es necesario trabajar), contaron cuántas vocales hay en su nombre, cuál nombre de los compañeros que asistieron tienen más, cuántas vocales son en total. Después se manejó pensamiento matemático con un </a:t>
            </a:r>
            <a:r>
              <a:rPr kumimoji="0" lang="es-MX" sz="120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memorama</a:t>
            </a:r>
            <a:r>
              <a:rPr kumimoji="0" lang="es-MX"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de los números, ellos tenían que elegir una carta en la cual puede aparecer el número o la cantidad de algún</a:t>
            </a:r>
            <a:r>
              <a:rPr lang="es-MX" sz="1200" dirty="0">
                <a:solidFill>
                  <a:prstClr val="black"/>
                </a:solidFill>
                <a:latin typeface="Times New Roman" panose="02020603050405020304" pitchFamily="18" charset="0"/>
                <a:cs typeface="Times New Roman" panose="02020603050405020304" pitchFamily="18" charset="0"/>
              </a:rPr>
              <a:t> número. Realizaron una oruga numérica en donde ellos debían colocar el número escrito en los puntitos de acuerdo con la cantidad correcta, hicieron uso de pintura acrílica para poder marcar con sus huellas el número que se muestra total de la oruga (en otro trabajo).</a:t>
            </a:r>
          </a:p>
          <a:p>
            <a:pPr marL="0" marR="0" lvl="0" indent="457200" algn="l" defTabSz="914400" rtl="0" eaLnBrk="1" fontAlgn="auto" latinLnBrk="0" hangingPunct="1">
              <a:lnSpc>
                <a:spcPct val="200000"/>
              </a:lnSpc>
              <a:spcBef>
                <a:spcPts val="0"/>
              </a:spcBef>
              <a:spcAft>
                <a:spcPts val="0"/>
              </a:spcAft>
              <a:buClrTx/>
              <a:buSzTx/>
              <a:buFontTx/>
              <a:buNone/>
              <a:tabLst/>
              <a:defRPr/>
            </a:pPr>
            <a:r>
              <a:rPr lang="es-MX" sz="1200" dirty="0">
                <a:solidFill>
                  <a:prstClr val="black"/>
                </a:solidFill>
                <a:latin typeface="Times New Roman" panose="02020603050405020304" pitchFamily="18" charset="0"/>
                <a:cs typeface="Times New Roman" panose="02020603050405020304" pitchFamily="18" charset="0"/>
              </a:rPr>
              <a:t>El tiempo en cuestión es difícil ya que se encuentran divididos en dos grupos, a pesar de ello las actividades logran ser realizadas en tiempo y forma de acuerdo con los días que se trabajan.</a:t>
            </a:r>
          </a:p>
          <a:p>
            <a:pPr marL="0" marR="0" lvl="0" indent="457200" algn="l" defTabSz="914400" rtl="0" eaLnBrk="1" fontAlgn="auto" latinLnBrk="0" hangingPunct="1">
              <a:lnSpc>
                <a:spcPct val="200000"/>
              </a:lnSpc>
              <a:spcBef>
                <a:spcPts val="0"/>
              </a:spcBef>
              <a:spcAft>
                <a:spcPts val="0"/>
              </a:spcAft>
              <a:buClrTx/>
              <a:buSzTx/>
              <a:buFontTx/>
              <a:buNone/>
              <a:tabLst/>
              <a:defRPr/>
            </a:pPr>
            <a:r>
              <a:rPr lang="es-MX" sz="1200" dirty="0">
                <a:solidFill>
                  <a:prstClr val="black"/>
                </a:solidFill>
                <a:latin typeface="Times New Roman" panose="02020603050405020304" pitchFamily="18" charset="0"/>
                <a:cs typeface="Times New Roman" panose="02020603050405020304" pitchFamily="18" charset="0"/>
              </a:rPr>
              <a:t>El material en cuanto pensamiento matemático, más la pintura, llegó a ser un poco de fastidio para ellos porque se manchaban y no les gustaba hacerlo. A pesar de ello pudieron tener más control con respecto a los números.</a:t>
            </a:r>
          </a:p>
          <a:p>
            <a:pPr marL="0" marR="0" lvl="0" indent="457200" algn="l" defTabSz="914400" rtl="0" eaLnBrk="1" fontAlgn="auto" latinLnBrk="0" hangingPunct="1">
              <a:lnSpc>
                <a:spcPct val="200000"/>
              </a:lnSpc>
              <a:spcBef>
                <a:spcPts val="0"/>
              </a:spcBef>
              <a:spcAft>
                <a:spcPts val="0"/>
              </a:spcAft>
              <a:buClrTx/>
              <a:buSzTx/>
              <a:buFontTx/>
              <a:buNone/>
              <a:tabLst/>
              <a:defRPr/>
            </a:pPr>
            <a:r>
              <a:rPr lang="es-MX" sz="1200" b="1" dirty="0">
                <a:solidFill>
                  <a:prstClr val="black"/>
                </a:solidFill>
                <a:latin typeface="Times New Roman" panose="02020603050405020304" pitchFamily="18" charset="0"/>
                <a:cs typeface="Times New Roman" panose="02020603050405020304" pitchFamily="18" charset="0"/>
              </a:rPr>
              <a:t>CIERRE: </a:t>
            </a:r>
            <a:r>
              <a:rPr lang="es-MX" sz="1200" dirty="0">
                <a:solidFill>
                  <a:prstClr val="black"/>
                </a:solidFill>
                <a:latin typeface="Times New Roman" panose="02020603050405020304" pitchFamily="18" charset="0"/>
                <a:cs typeface="Times New Roman" panose="02020603050405020304" pitchFamily="18" charset="0"/>
              </a:rPr>
              <a:t>En las actividades de cierre sirven para poder ver si las actividades lograron lo que en el propósito se marca y en ésta se escribió el nombre de los alumnos, incompleto (sin vocales), y ellos debían ir añadiendo las letras que faltaban así como también el contar cuántas fueron que faltaron.</a:t>
            </a:r>
          </a:p>
          <a:p>
            <a:pPr marL="0" marR="0" lvl="0" indent="457200" algn="l" defTabSz="914400" rtl="0" eaLnBrk="1" fontAlgn="auto" latinLnBrk="0" hangingPunct="1">
              <a:lnSpc>
                <a:spcPct val="200000"/>
              </a:lnSpc>
              <a:spcBef>
                <a:spcPts val="0"/>
              </a:spcBef>
              <a:spcAft>
                <a:spcPts val="0"/>
              </a:spcAft>
              <a:buClrTx/>
              <a:buSzTx/>
              <a:buFontTx/>
              <a:buNone/>
              <a:tabLst/>
              <a:defRPr/>
            </a:pPr>
            <a:r>
              <a:rPr lang="es-MX" sz="1200" dirty="0">
                <a:solidFill>
                  <a:prstClr val="black"/>
                </a:solidFill>
                <a:latin typeface="Times New Roman" panose="02020603050405020304" pitchFamily="18" charset="0"/>
                <a:cs typeface="Times New Roman" panose="02020603050405020304" pitchFamily="18" charset="0"/>
              </a:rPr>
              <a:t>Al trabajar esto pude observar que los niños son más visuales y kinestésicos, además que puedo trabajar con pintura pero haciendo uso de pinceles, cotonetes u otro material que no sea su dedo. Además que los niños empezaron a escribir mejor su nombre, reconocen mejor las vocales, el conteo se vio favorecido. </a:t>
            </a:r>
          </a:p>
          <a:p>
            <a:pPr marL="0" marR="0" lvl="0" indent="457200" algn="l" defTabSz="914400" rtl="0" eaLnBrk="1" fontAlgn="auto" latinLnBrk="0" hangingPunct="1">
              <a:lnSpc>
                <a:spcPct val="200000"/>
              </a:lnSpc>
              <a:spcBef>
                <a:spcPts val="0"/>
              </a:spcBef>
              <a:spcAft>
                <a:spcPts val="0"/>
              </a:spcAft>
              <a:buClrTx/>
              <a:buSzTx/>
              <a:buFontTx/>
              <a:buNone/>
              <a:tabLst/>
              <a:defRPr/>
            </a:pPr>
            <a:r>
              <a:rPr lang="es-MX" sz="1200" dirty="0">
                <a:solidFill>
                  <a:prstClr val="black"/>
                </a:solidFill>
                <a:latin typeface="Times New Roman" panose="02020603050405020304" pitchFamily="18" charset="0"/>
                <a:cs typeface="Times New Roman" panose="02020603050405020304" pitchFamily="18" charset="0"/>
              </a:rPr>
              <a:t>Aún así, es necesario llevar más material concreto para que puedan manipularlo (sugerencia de la docente titular) y es algo a tomar en cuenta para la próxima práctica.</a:t>
            </a:r>
          </a:p>
        </p:txBody>
      </p:sp>
      <p:grpSp>
        <p:nvGrpSpPr>
          <p:cNvPr id="3" name="Grupo 2">
            <a:extLst>
              <a:ext uri="{FF2B5EF4-FFF2-40B4-BE49-F238E27FC236}">
                <a16:creationId xmlns:a16="http://schemas.microsoft.com/office/drawing/2014/main" id="{80215986-8BBF-4AB9-83D0-07C620A3E1E0}"/>
              </a:ext>
            </a:extLst>
          </p:cNvPr>
          <p:cNvGrpSpPr/>
          <p:nvPr/>
        </p:nvGrpSpPr>
        <p:grpSpPr>
          <a:xfrm>
            <a:off x="-149168" y="19112"/>
            <a:ext cx="429023" cy="9107651"/>
            <a:chOff x="-149168" y="19112"/>
            <a:chExt cx="429023" cy="9107651"/>
          </a:xfrm>
        </p:grpSpPr>
        <p:grpSp>
          <p:nvGrpSpPr>
            <p:cNvPr id="4" name="Grupo 3">
              <a:extLst>
                <a:ext uri="{FF2B5EF4-FFF2-40B4-BE49-F238E27FC236}">
                  <a16:creationId xmlns:a16="http://schemas.microsoft.com/office/drawing/2014/main" id="{2F5CC899-ADB3-4178-A6C1-65F3D6708A38}"/>
                </a:ext>
              </a:extLst>
            </p:cNvPr>
            <p:cNvGrpSpPr/>
            <p:nvPr/>
          </p:nvGrpSpPr>
          <p:grpSpPr>
            <a:xfrm>
              <a:off x="-149168" y="19112"/>
              <a:ext cx="428400" cy="180000"/>
              <a:chOff x="-149168" y="19112"/>
              <a:chExt cx="428400" cy="180000"/>
            </a:xfrm>
          </p:grpSpPr>
          <p:sp>
            <p:nvSpPr>
              <p:cNvPr id="92" name="Elipse 91">
                <a:extLst>
                  <a:ext uri="{FF2B5EF4-FFF2-40B4-BE49-F238E27FC236}">
                    <a16:creationId xmlns:a16="http://schemas.microsoft.com/office/drawing/2014/main" id="{AB4AEF03-525A-4BD5-AF85-040540691BB7}"/>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Rectángulo 92">
                <a:extLst>
                  <a:ext uri="{FF2B5EF4-FFF2-40B4-BE49-F238E27FC236}">
                    <a16:creationId xmlns:a16="http://schemas.microsoft.com/office/drawing/2014/main" id="{4627AA9B-931C-458E-BBDF-4154CACEF5D5}"/>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 name="Grupo 4">
              <a:extLst>
                <a:ext uri="{FF2B5EF4-FFF2-40B4-BE49-F238E27FC236}">
                  <a16:creationId xmlns:a16="http://schemas.microsoft.com/office/drawing/2014/main" id="{5D03E885-204C-4500-95BE-0F30CA0AEDAB}"/>
                </a:ext>
              </a:extLst>
            </p:cNvPr>
            <p:cNvGrpSpPr/>
            <p:nvPr/>
          </p:nvGrpSpPr>
          <p:grpSpPr>
            <a:xfrm>
              <a:off x="-149168" y="316400"/>
              <a:ext cx="428400" cy="180000"/>
              <a:chOff x="-149168" y="19112"/>
              <a:chExt cx="428400" cy="180000"/>
            </a:xfrm>
          </p:grpSpPr>
          <p:sp>
            <p:nvSpPr>
              <p:cNvPr id="90" name="Elipse 89">
                <a:extLst>
                  <a:ext uri="{FF2B5EF4-FFF2-40B4-BE49-F238E27FC236}">
                    <a16:creationId xmlns:a16="http://schemas.microsoft.com/office/drawing/2014/main" id="{E57A0211-B9D4-4AFB-9AA6-1C8EC1ADFEB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1" name="Rectángulo 90">
                <a:extLst>
                  <a:ext uri="{FF2B5EF4-FFF2-40B4-BE49-F238E27FC236}">
                    <a16:creationId xmlns:a16="http://schemas.microsoft.com/office/drawing/2014/main" id="{BADCEBA8-B0FE-44A7-B39C-88C45338FE6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6" name="Grupo 5">
              <a:extLst>
                <a:ext uri="{FF2B5EF4-FFF2-40B4-BE49-F238E27FC236}">
                  <a16:creationId xmlns:a16="http://schemas.microsoft.com/office/drawing/2014/main" id="{09612813-CE4E-4E25-B646-9AA31CCD1465}"/>
                </a:ext>
              </a:extLst>
            </p:cNvPr>
            <p:cNvGrpSpPr/>
            <p:nvPr/>
          </p:nvGrpSpPr>
          <p:grpSpPr>
            <a:xfrm>
              <a:off x="-148698" y="640040"/>
              <a:ext cx="428400" cy="180000"/>
              <a:chOff x="-149168" y="19112"/>
              <a:chExt cx="428400" cy="180000"/>
            </a:xfrm>
          </p:grpSpPr>
          <p:sp>
            <p:nvSpPr>
              <p:cNvPr id="88" name="Elipse 87">
                <a:extLst>
                  <a:ext uri="{FF2B5EF4-FFF2-40B4-BE49-F238E27FC236}">
                    <a16:creationId xmlns:a16="http://schemas.microsoft.com/office/drawing/2014/main" id="{8CE0C0FD-901A-4B12-894F-32A01ABC0D29}"/>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9" name="Rectángulo 88">
                <a:extLst>
                  <a:ext uri="{FF2B5EF4-FFF2-40B4-BE49-F238E27FC236}">
                    <a16:creationId xmlns:a16="http://schemas.microsoft.com/office/drawing/2014/main" id="{79AE36D3-D1A9-4DF3-9E31-8A596E69789A}"/>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7" name="Grupo 6">
              <a:extLst>
                <a:ext uri="{FF2B5EF4-FFF2-40B4-BE49-F238E27FC236}">
                  <a16:creationId xmlns:a16="http://schemas.microsoft.com/office/drawing/2014/main" id="{9DB56B6D-046A-47CA-921E-4EB5439EB65E}"/>
                </a:ext>
              </a:extLst>
            </p:cNvPr>
            <p:cNvGrpSpPr/>
            <p:nvPr/>
          </p:nvGrpSpPr>
          <p:grpSpPr>
            <a:xfrm>
              <a:off x="-149168" y="937328"/>
              <a:ext cx="428400" cy="180000"/>
              <a:chOff x="-149168" y="19112"/>
              <a:chExt cx="428400" cy="180000"/>
            </a:xfrm>
          </p:grpSpPr>
          <p:sp>
            <p:nvSpPr>
              <p:cNvPr id="86" name="Elipse 85">
                <a:extLst>
                  <a:ext uri="{FF2B5EF4-FFF2-40B4-BE49-F238E27FC236}">
                    <a16:creationId xmlns:a16="http://schemas.microsoft.com/office/drawing/2014/main" id="{E86D965C-B6E3-4BFD-B4EF-8A95272E58D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7" name="Rectángulo 86">
                <a:extLst>
                  <a:ext uri="{FF2B5EF4-FFF2-40B4-BE49-F238E27FC236}">
                    <a16:creationId xmlns:a16="http://schemas.microsoft.com/office/drawing/2014/main" id="{93EBCAA3-6127-4DF5-95C5-96C23951782B}"/>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8" name="Grupo 7">
              <a:extLst>
                <a:ext uri="{FF2B5EF4-FFF2-40B4-BE49-F238E27FC236}">
                  <a16:creationId xmlns:a16="http://schemas.microsoft.com/office/drawing/2014/main" id="{37685D7B-E8F6-45DF-9B4B-8712B3DCBC9F}"/>
                </a:ext>
              </a:extLst>
            </p:cNvPr>
            <p:cNvGrpSpPr/>
            <p:nvPr/>
          </p:nvGrpSpPr>
          <p:grpSpPr>
            <a:xfrm>
              <a:off x="-149168" y="1234616"/>
              <a:ext cx="428400" cy="180000"/>
              <a:chOff x="-149168" y="19112"/>
              <a:chExt cx="428400" cy="180000"/>
            </a:xfrm>
          </p:grpSpPr>
          <p:sp>
            <p:nvSpPr>
              <p:cNvPr id="84" name="Elipse 83">
                <a:extLst>
                  <a:ext uri="{FF2B5EF4-FFF2-40B4-BE49-F238E27FC236}">
                    <a16:creationId xmlns:a16="http://schemas.microsoft.com/office/drawing/2014/main" id="{ED9D8059-099A-41C6-B1AB-606BF6BCCA38}"/>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5" name="Rectángulo 84">
                <a:extLst>
                  <a:ext uri="{FF2B5EF4-FFF2-40B4-BE49-F238E27FC236}">
                    <a16:creationId xmlns:a16="http://schemas.microsoft.com/office/drawing/2014/main" id="{8271D95F-EB6C-4B54-BF45-97B7422EF313}"/>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9" name="Grupo 8">
              <a:extLst>
                <a:ext uri="{FF2B5EF4-FFF2-40B4-BE49-F238E27FC236}">
                  <a16:creationId xmlns:a16="http://schemas.microsoft.com/office/drawing/2014/main" id="{661F26C9-D835-4D64-B0E4-14EBDC9B4DDE}"/>
                </a:ext>
              </a:extLst>
            </p:cNvPr>
            <p:cNvGrpSpPr/>
            <p:nvPr/>
          </p:nvGrpSpPr>
          <p:grpSpPr>
            <a:xfrm>
              <a:off x="-148698" y="1558256"/>
              <a:ext cx="428400" cy="180000"/>
              <a:chOff x="-149168" y="19112"/>
              <a:chExt cx="428400" cy="180000"/>
            </a:xfrm>
          </p:grpSpPr>
          <p:sp>
            <p:nvSpPr>
              <p:cNvPr id="82" name="Elipse 81">
                <a:extLst>
                  <a:ext uri="{FF2B5EF4-FFF2-40B4-BE49-F238E27FC236}">
                    <a16:creationId xmlns:a16="http://schemas.microsoft.com/office/drawing/2014/main" id="{9B5F6997-73B9-48DD-8CD3-F0FE670E761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Rectángulo 82">
                <a:extLst>
                  <a:ext uri="{FF2B5EF4-FFF2-40B4-BE49-F238E27FC236}">
                    <a16:creationId xmlns:a16="http://schemas.microsoft.com/office/drawing/2014/main" id="{63EB6E03-16E9-46B9-AF78-393B45E794D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0" name="Grupo 9">
              <a:extLst>
                <a:ext uri="{FF2B5EF4-FFF2-40B4-BE49-F238E27FC236}">
                  <a16:creationId xmlns:a16="http://schemas.microsoft.com/office/drawing/2014/main" id="{796AB5E2-B042-4A2C-A3E8-65801971D3AC}"/>
                </a:ext>
              </a:extLst>
            </p:cNvPr>
            <p:cNvGrpSpPr/>
            <p:nvPr/>
          </p:nvGrpSpPr>
          <p:grpSpPr>
            <a:xfrm>
              <a:off x="-149015" y="1881896"/>
              <a:ext cx="428400" cy="180000"/>
              <a:chOff x="-149168" y="19112"/>
              <a:chExt cx="428400" cy="180000"/>
            </a:xfrm>
          </p:grpSpPr>
          <p:sp>
            <p:nvSpPr>
              <p:cNvPr id="80" name="Elipse 79">
                <a:extLst>
                  <a:ext uri="{FF2B5EF4-FFF2-40B4-BE49-F238E27FC236}">
                    <a16:creationId xmlns:a16="http://schemas.microsoft.com/office/drawing/2014/main" id="{BD296FC0-4543-41E5-9BE5-B0C8FA9949B9}"/>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 name="Rectángulo 80">
                <a:extLst>
                  <a:ext uri="{FF2B5EF4-FFF2-40B4-BE49-F238E27FC236}">
                    <a16:creationId xmlns:a16="http://schemas.microsoft.com/office/drawing/2014/main" id="{D90AA802-CF36-4364-987E-0B642768CB4D}"/>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1" name="Grupo 10">
              <a:extLst>
                <a:ext uri="{FF2B5EF4-FFF2-40B4-BE49-F238E27FC236}">
                  <a16:creationId xmlns:a16="http://schemas.microsoft.com/office/drawing/2014/main" id="{3A40453D-439F-4576-9F7F-928B274DEC62}"/>
                </a:ext>
              </a:extLst>
            </p:cNvPr>
            <p:cNvGrpSpPr/>
            <p:nvPr/>
          </p:nvGrpSpPr>
          <p:grpSpPr>
            <a:xfrm>
              <a:off x="-149015" y="2179184"/>
              <a:ext cx="428400" cy="180000"/>
              <a:chOff x="-149168" y="19112"/>
              <a:chExt cx="428400" cy="180000"/>
            </a:xfrm>
          </p:grpSpPr>
          <p:sp>
            <p:nvSpPr>
              <p:cNvPr id="78" name="Elipse 77">
                <a:extLst>
                  <a:ext uri="{FF2B5EF4-FFF2-40B4-BE49-F238E27FC236}">
                    <a16:creationId xmlns:a16="http://schemas.microsoft.com/office/drawing/2014/main" id="{25163948-4C71-48FF-810B-1961C4D5098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Rectángulo 78">
                <a:extLst>
                  <a:ext uri="{FF2B5EF4-FFF2-40B4-BE49-F238E27FC236}">
                    <a16:creationId xmlns:a16="http://schemas.microsoft.com/office/drawing/2014/main" id="{9E330FF4-AFD9-4B5C-8C33-A9DBC75F5FAA}"/>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2" name="Grupo 11">
              <a:extLst>
                <a:ext uri="{FF2B5EF4-FFF2-40B4-BE49-F238E27FC236}">
                  <a16:creationId xmlns:a16="http://schemas.microsoft.com/office/drawing/2014/main" id="{4F2AB5E3-358C-4AA1-BE36-5786B12B92F6}"/>
                </a:ext>
              </a:extLst>
            </p:cNvPr>
            <p:cNvGrpSpPr/>
            <p:nvPr/>
          </p:nvGrpSpPr>
          <p:grpSpPr>
            <a:xfrm>
              <a:off x="-148545" y="2502824"/>
              <a:ext cx="428400" cy="180000"/>
              <a:chOff x="-149168" y="19112"/>
              <a:chExt cx="428400" cy="180000"/>
            </a:xfrm>
          </p:grpSpPr>
          <p:sp>
            <p:nvSpPr>
              <p:cNvPr id="76" name="Elipse 75">
                <a:extLst>
                  <a:ext uri="{FF2B5EF4-FFF2-40B4-BE49-F238E27FC236}">
                    <a16:creationId xmlns:a16="http://schemas.microsoft.com/office/drawing/2014/main" id="{5A4929EC-9896-4816-81B3-2A03AD2E6DD0}"/>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ángulo 76">
                <a:extLst>
                  <a:ext uri="{FF2B5EF4-FFF2-40B4-BE49-F238E27FC236}">
                    <a16:creationId xmlns:a16="http://schemas.microsoft.com/office/drawing/2014/main" id="{CC6EB040-C7EF-4A52-AA08-C554F696422D}"/>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 name="Grupo 12">
              <a:extLst>
                <a:ext uri="{FF2B5EF4-FFF2-40B4-BE49-F238E27FC236}">
                  <a16:creationId xmlns:a16="http://schemas.microsoft.com/office/drawing/2014/main" id="{E8A6FA1E-C5BA-4A48-A51D-31843F3C4E42}"/>
                </a:ext>
              </a:extLst>
            </p:cNvPr>
            <p:cNvGrpSpPr/>
            <p:nvPr/>
          </p:nvGrpSpPr>
          <p:grpSpPr>
            <a:xfrm>
              <a:off x="-149168" y="2828277"/>
              <a:ext cx="428400" cy="180000"/>
              <a:chOff x="-149168" y="19112"/>
              <a:chExt cx="428400" cy="180000"/>
            </a:xfrm>
          </p:grpSpPr>
          <p:sp>
            <p:nvSpPr>
              <p:cNvPr id="74" name="Elipse 73">
                <a:extLst>
                  <a:ext uri="{FF2B5EF4-FFF2-40B4-BE49-F238E27FC236}">
                    <a16:creationId xmlns:a16="http://schemas.microsoft.com/office/drawing/2014/main" id="{9A863885-35DB-4321-8C0E-572C5AEB9FC0}"/>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Rectángulo 74">
                <a:extLst>
                  <a:ext uri="{FF2B5EF4-FFF2-40B4-BE49-F238E27FC236}">
                    <a16:creationId xmlns:a16="http://schemas.microsoft.com/office/drawing/2014/main" id="{EE7A9FE1-9116-459E-A45A-BA4528914267}"/>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 name="Grupo 13">
              <a:extLst>
                <a:ext uri="{FF2B5EF4-FFF2-40B4-BE49-F238E27FC236}">
                  <a16:creationId xmlns:a16="http://schemas.microsoft.com/office/drawing/2014/main" id="{0F40981B-0BF2-4624-92AD-7D19D162808D}"/>
                </a:ext>
              </a:extLst>
            </p:cNvPr>
            <p:cNvGrpSpPr/>
            <p:nvPr/>
          </p:nvGrpSpPr>
          <p:grpSpPr>
            <a:xfrm>
              <a:off x="-149168" y="3125565"/>
              <a:ext cx="428400" cy="180000"/>
              <a:chOff x="-149168" y="19112"/>
              <a:chExt cx="428400" cy="180000"/>
            </a:xfrm>
          </p:grpSpPr>
          <p:sp>
            <p:nvSpPr>
              <p:cNvPr id="72" name="Elipse 71">
                <a:extLst>
                  <a:ext uri="{FF2B5EF4-FFF2-40B4-BE49-F238E27FC236}">
                    <a16:creationId xmlns:a16="http://schemas.microsoft.com/office/drawing/2014/main" id="{D845EC9E-2033-4B9B-8874-72CF4F5609CD}"/>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ectángulo 72">
                <a:extLst>
                  <a:ext uri="{FF2B5EF4-FFF2-40B4-BE49-F238E27FC236}">
                    <a16:creationId xmlns:a16="http://schemas.microsoft.com/office/drawing/2014/main" id="{D9D537A8-5B27-450D-925D-97446020AEA6}"/>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5" name="Grupo 14">
              <a:extLst>
                <a:ext uri="{FF2B5EF4-FFF2-40B4-BE49-F238E27FC236}">
                  <a16:creationId xmlns:a16="http://schemas.microsoft.com/office/drawing/2014/main" id="{097DEB07-C41F-4F90-BEEF-B87ED92F5EFE}"/>
                </a:ext>
              </a:extLst>
            </p:cNvPr>
            <p:cNvGrpSpPr/>
            <p:nvPr/>
          </p:nvGrpSpPr>
          <p:grpSpPr>
            <a:xfrm>
              <a:off x="-148698" y="3449205"/>
              <a:ext cx="428400" cy="180000"/>
              <a:chOff x="-149168" y="19112"/>
              <a:chExt cx="428400" cy="180000"/>
            </a:xfrm>
          </p:grpSpPr>
          <p:sp>
            <p:nvSpPr>
              <p:cNvPr id="70" name="Elipse 69">
                <a:extLst>
                  <a:ext uri="{FF2B5EF4-FFF2-40B4-BE49-F238E27FC236}">
                    <a16:creationId xmlns:a16="http://schemas.microsoft.com/office/drawing/2014/main" id="{EDFB22E3-A649-4256-9AAC-035CE8921ADD}"/>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Rectángulo 70">
                <a:extLst>
                  <a:ext uri="{FF2B5EF4-FFF2-40B4-BE49-F238E27FC236}">
                    <a16:creationId xmlns:a16="http://schemas.microsoft.com/office/drawing/2014/main" id="{68247000-87A9-4178-A4DB-FE0E8CDA5176}"/>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6" name="Grupo 15">
              <a:extLst>
                <a:ext uri="{FF2B5EF4-FFF2-40B4-BE49-F238E27FC236}">
                  <a16:creationId xmlns:a16="http://schemas.microsoft.com/office/drawing/2014/main" id="{63160617-6C0B-4478-9E21-EB453120E691}"/>
                </a:ext>
              </a:extLst>
            </p:cNvPr>
            <p:cNvGrpSpPr/>
            <p:nvPr/>
          </p:nvGrpSpPr>
          <p:grpSpPr>
            <a:xfrm>
              <a:off x="-149168" y="3746493"/>
              <a:ext cx="428400" cy="180000"/>
              <a:chOff x="-149168" y="19112"/>
              <a:chExt cx="428400" cy="180000"/>
            </a:xfrm>
          </p:grpSpPr>
          <p:sp>
            <p:nvSpPr>
              <p:cNvPr id="68" name="Elipse 67">
                <a:extLst>
                  <a:ext uri="{FF2B5EF4-FFF2-40B4-BE49-F238E27FC236}">
                    <a16:creationId xmlns:a16="http://schemas.microsoft.com/office/drawing/2014/main" id="{21F24DE1-EF91-4F84-8BF2-4108EC7799D4}"/>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9" name="Rectángulo 68">
                <a:extLst>
                  <a:ext uri="{FF2B5EF4-FFF2-40B4-BE49-F238E27FC236}">
                    <a16:creationId xmlns:a16="http://schemas.microsoft.com/office/drawing/2014/main" id="{F1EA016D-FDCB-40ED-84FB-FF5ED559F429}"/>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 name="Grupo 16">
              <a:extLst>
                <a:ext uri="{FF2B5EF4-FFF2-40B4-BE49-F238E27FC236}">
                  <a16:creationId xmlns:a16="http://schemas.microsoft.com/office/drawing/2014/main" id="{3AAB57CD-09C0-4315-94DA-E5195C19D97D}"/>
                </a:ext>
              </a:extLst>
            </p:cNvPr>
            <p:cNvGrpSpPr/>
            <p:nvPr/>
          </p:nvGrpSpPr>
          <p:grpSpPr>
            <a:xfrm>
              <a:off x="-149168" y="4043781"/>
              <a:ext cx="428400" cy="180000"/>
              <a:chOff x="-149168" y="19112"/>
              <a:chExt cx="428400" cy="180000"/>
            </a:xfrm>
          </p:grpSpPr>
          <p:sp>
            <p:nvSpPr>
              <p:cNvPr id="66" name="Elipse 65">
                <a:extLst>
                  <a:ext uri="{FF2B5EF4-FFF2-40B4-BE49-F238E27FC236}">
                    <a16:creationId xmlns:a16="http://schemas.microsoft.com/office/drawing/2014/main" id="{240A86D9-FC2A-4CE8-9AC0-B09121EFE99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7" name="Rectángulo 66">
                <a:extLst>
                  <a:ext uri="{FF2B5EF4-FFF2-40B4-BE49-F238E27FC236}">
                    <a16:creationId xmlns:a16="http://schemas.microsoft.com/office/drawing/2014/main" id="{8142DC8A-CA05-4EF9-AF4D-AC8C3B0379CB}"/>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 name="Grupo 17">
              <a:extLst>
                <a:ext uri="{FF2B5EF4-FFF2-40B4-BE49-F238E27FC236}">
                  <a16:creationId xmlns:a16="http://schemas.microsoft.com/office/drawing/2014/main" id="{14FD8ED2-F766-4100-82C2-3BF747882FB9}"/>
                </a:ext>
              </a:extLst>
            </p:cNvPr>
            <p:cNvGrpSpPr/>
            <p:nvPr/>
          </p:nvGrpSpPr>
          <p:grpSpPr>
            <a:xfrm>
              <a:off x="-148698" y="4367421"/>
              <a:ext cx="428400" cy="180000"/>
              <a:chOff x="-149168" y="19112"/>
              <a:chExt cx="428400" cy="180000"/>
            </a:xfrm>
          </p:grpSpPr>
          <p:sp>
            <p:nvSpPr>
              <p:cNvPr id="64" name="Elipse 63">
                <a:extLst>
                  <a:ext uri="{FF2B5EF4-FFF2-40B4-BE49-F238E27FC236}">
                    <a16:creationId xmlns:a16="http://schemas.microsoft.com/office/drawing/2014/main" id="{3371F1F3-24A2-4F9D-9C5C-9088BA85EE7C}"/>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Rectángulo 64">
                <a:extLst>
                  <a:ext uri="{FF2B5EF4-FFF2-40B4-BE49-F238E27FC236}">
                    <a16:creationId xmlns:a16="http://schemas.microsoft.com/office/drawing/2014/main" id="{0A85BD44-8DDF-40EC-9FAB-EAE63B3FAAE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9" name="Grupo 18">
              <a:extLst>
                <a:ext uri="{FF2B5EF4-FFF2-40B4-BE49-F238E27FC236}">
                  <a16:creationId xmlns:a16="http://schemas.microsoft.com/office/drawing/2014/main" id="{873FAF1A-DA73-4C6C-BBD5-0445AABB6E24}"/>
                </a:ext>
              </a:extLst>
            </p:cNvPr>
            <p:cNvGrpSpPr/>
            <p:nvPr/>
          </p:nvGrpSpPr>
          <p:grpSpPr>
            <a:xfrm>
              <a:off x="-149168" y="4662896"/>
              <a:ext cx="428400" cy="180000"/>
              <a:chOff x="-149168" y="19112"/>
              <a:chExt cx="428400" cy="180000"/>
            </a:xfrm>
          </p:grpSpPr>
          <p:sp>
            <p:nvSpPr>
              <p:cNvPr id="62" name="Elipse 61">
                <a:extLst>
                  <a:ext uri="{FF2B5EF4-FFF2-40B4-BE49-F238E27FC236}">
                    <a16:creationId xmlns:a16="http://schemas.microsoft.com/office/drawing/2014/main" id="{DE08C5EF-4CD4-47A1-8D08-0C16478F02E7}"/>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3" name="Rectángulo 62">
                <a:extLst>
                  <a:ext uri="{FF2B5EF4-FFF2-40B4-BE49-F238E27FC236}">
                    <a16:creationId xmlns:a16="http://schemas.microsoft.com/office/drawing/2014/main" id="{A5F5DFD2-849C-4535-93BE-4F03FD253F4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0" name="Grupo 19">
              <a:extLst>
                <a:ext uri="{FF2B5EF4-FFF2-40B4-BE49-F238E27FC236}">
                  <a16:creationId xmlns:a16="http://schemas.microsoft.com/office/drawing/2014/main" id="{2CECC6F0-5180-43AA-B40C-A10BFE2724A7}"/>
                </a:ext>
              </a:extLst>
            </p:cNvPr>
            <p:cNvGrpSpPr/>
            <p:nvPr/>
          </p:nvGrpSpPr>
          <p:grpSpPr>
            <a:xfrm>
              <a:off x="-149168" y="4960184"/>
              <a:ext cx="428400" cy="180000"/>
              <a:chOff x="-149168" y="19112"/>
              <a:chExt cx="428400" cy="180000"/>
            </a:xfrm>
          </p:grpSpPr>
          <p:sp>
            <p:nvSpPr>
              <p:cNvPr id="60" name="Elipse 59">
                <a:extLst>
                  <a:ext uri="{FF2B5EF4-FFF2-40B4-BE49-F238E27FC236}">
                    <a16:creationId xmlns:a16="http://schemas.microsoft.com/office/drawing/2014/main" id="{FED8D436-F6A8-4763-AB02-7D2C7CEE8B0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Rectángulo 60">
                <a:extLst>
                  <a:ext uri="{FF2B5EF4-FFF2-40B4-BE49-F238E27FC236}">
                    <a16:creationId xmlns:a16="http://schemas.microsoft.com/office/drawing/2014/main" id="{325C003E-4356-4910-80AC-6B18C4B47D0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1" name="Grupo 20">
              <a:extLst>
                <a:ext uri="{FF2B5EF4-FFF2-40B4-BE49-F238E27FC236}">
                  <a16:creationId xmlns:a16="http://schemas.microsoft.com/office/drawing/2014/main" id="{491212E6-ACFA-49CB-ACCB-A1EB6DF6CC9B}"/>
                </a:ext>
              </a:extLst>
            </p:cNvPr>
            <p:cNvGrpSpPr/>
            <p:nvPr/>
          </p:nvGrpSpPr>
          <p:grpSpPr>
            <a:xfrm>
              <a:off x="-148698" y="5283824"/>
              <a:ext cx="428400" cy="180000"/>
              <a:chOff x="-149168" y="19112"/>
              <a:chExt cx="428400" cy="180000"/>
            </a:xfrm>
          </p:grpSpPr>
          <p:sp>
            <p:nvSpPr>
              <p:cNvPr id="58" name="Elipse 57">
                <a:extLst>
                  <a:ext uri="{FF2B5EF4-FFF2-40B4-BE49-F238E27FC236}">
                    <a16:creationId xmlns:a16="http://schemas.microsoft.com/office/drawing/2014/main" id="{61697895-2739-4B07-8114-56D6B2127FD1}"/>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Rectángulo 58">
                <a:extLst>
                  <a:ext uri="{FF2B5EF4-FFF2-40B4-BE49-F238E27FC236}">
                    <a16:creationId xmlns:a16="http://schemas.microsoft.com/office/drawing/2014/main" id="{AAB2499B-5464-451E-9343-F35C09C6C120}"/>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2" name="Grupo 21">
              <a:extLst>
                <a:ext uri="{FF2B5EF4-FFF2-40B4-BE49-F238E27FC236}">
                  <a16:creationId xmlns:a16="http://schemas.microsoft.com/office/drawing/2014/main" id="{270A4CF6-F6F8-4BA3-BBD2-BCFA1454DA93}"/>
                </a:ext>
              </a:extLst>
            </p:cNvPr>
            <p:cNvGrpSpPr/>
            <p:nvPr/>
          </p:nvGrpSpPr>
          <p:grpSpPr>
            <a:xfrm>
              <a:off x="-149168" y="5607464"/>
              <a:ext cx="428400" cy="180000"/>
              <a:chOff x="-149168" y="19112"/>
              <a:chExt cx="428400" cy="180000"/>
            </a:xfrm>
          </p:grpSpPr>
          <p:sp>
            <p:nvSpPr>
              <p:cNvPr id="56" name="Elipse 55">
                <a:extLst>
                  <a:ext uri="{FF2B5EF4-FFF2-40B4-BE49-F238E27FC236}">
                    <a16:creationId xmlns:a16="http://schemas.microsoft.com/office/drawing/2014/main" id="{4F64BBAD-0292-476D-BD3E-1E079ED29497}"/>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Rectángulo 56">
                <a:extLst>
                  <a:ext uri="{FF2B5EF4-FFF2-40B4-BE49-F238E27FC236}">
                    <a16:creationId xmlns:a16="http://schemas.microsoft.com/office/drawing/2014/main" id="{399C3BD5-EE8E-435C-8B79-9192541B92A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3" name="Grupo 22">
              <a:extLst>
                <a:ext uri="{FF2B5EF4-FFF2-40B4-BE49-F238E27FC236}">
                  <a16:creationId xmlns:a16="http://schemas.microsoft.com/office/drawing/2014/main" id="{D08B4C9A-85E9-4AC9-9134-A1BD0FDFA742}"/>
                </a:ext>
              </a:extLst>
            </p:cNvPr>
            <p:cNvGrpSpPr/>
            <p:nvPr/>
          </p:nvGrpSpPr>
          <p:grpSpPr>
            <a:xfrm>
              <a:off x="-149168" y="5904752"/>
              <a:ext cx="428400" cy="180000"/>
              <a:chOff x="-149168" y="19112"/>
              <a:chExt cx="428400" cy="180000"/>
            </a:xfrm>
          </p:grpSpPr>
          <p:sp>
            <p:nvSpPr>
              <p:cNvPr id="54" name="Elipse 53">
                <a:extLst>
                  <a:ext uri="{FF2B5EF4-FFF2-40B4-BE49-F238E27FC236}">
                    <a16:creationId xmlns:a16="http://schemas.microsoft.com/office/drawing/2014/main" id="{3E05DAE4-BC44-4EE9-9F69-C642047330F8}"/>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Rectángulo 54">
                <a:extLst>
                  <a:ext uri="{FF2B5EF4-FFF2-40B4-BE49-F238E27FC236}">
                    <a16:creationId xmlns:a16="http://schemas.microsoft.com/office/drawing/2014/main" id="{47284EE4-E5C5-41D5-B144-D326B5D837D9}"/>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4" name="Grupo 23">
              <a:extLst>
                <a:ext uri="{FF2B5EF4-FFF2-40B4-BE49-F238E27FC236}">
                  <a16:creationId xmlns:a16="http://schemas.microsoft.com/office/drawing/2014/main" id="{6B3AE938-1324-4D1E-BB1C-4E7C9C30641A}"/>
                </a:ext>
              </a:extLst>
            </p:cNvPr>
            <p:cNvGrpSpPr/>
            <p:nvPr/>
          </p:nvGrpSpPr>
          <p:grpSpPr>
            <a:xfrm>
              <a:off x="-148698" y="6228392"/>
              <a:ext cx="428400" cy="180000"/>
              <a:chOff x="-149168" y="19112"/>
              <a:chExt cx="428400" cy="180000"/>
            </a:xfrm>
          </p:grpSpPr>
          <p:sp>
            <p:nvSpPr>
              <p:cNvPr id="52" name="Elipse 51">
                <a:extLst>
                  <a:ext uri="{FF2B5EF4-FFF2-40B4-BE49-F238E27FC236}">
                    <a16:creationId xmlns:a16="http://schemas.microsoft.com/office/drawing/2014/main" id="{3D0EA20A-30C7-4EA8-A9A4-2B07DDABD26B}"/>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ángulo 52">
                <a:extLst>
                  <a:ext uri="{FF2B5EF4-FFF2-40B4-BE49-F238E27FC236}">
                    <a16:creationId xmlns:a16="http://schemas.microsoft.com/office/drawing/2014/main" id="{79B96140-EF9F-4F97-AA19-26AAD5536149}"/>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5" name="Grupo 24">
              <a:extLst>
                <a:ext uri="{FF2B5EF4-FFF2-40B4-BE49-F238E27FC236}">
                  <a16:creationId xmlns:a16="http://schemas.microsoft.com/office/drawing/2014/main" id="{67B83D16-3E67-4D36-A279-E6246879F766}"/>
                </a:ext>
              </a:extLst>
            </p:cNvPr>
            <p:cNvGrpSpPr/>
            <p:nvPr/>
          </p:nvGrpSpPr>
          <p:grpSpPr>
            <a:xfrm>
              <a:off x="-149168" y="6557110"/>
              <a:ext cx="428400" cy="180000"/>
              <a:chOff x="-149168" y="19112"/>
              <a:chExt cx="428400" cy="180000"/>
            </a:xfrm>
          </p:grpSpPr>
          <p:sp>
            <p:nvSpPr>
              <p:cNvPr id="50" name="Elipse 49">
                <a:extLst>
                  <a:ext uri="{FF2B5EF4-FFF2-40B4-BE49-F238E27FC236}">
                    <a16:creationId xmlns:a16="http://schemas.microsoft.com/office/drawing/2014/main" id="{887379E3-D6F0-4A4F-85D2-0CAE8CA59C3D}"/>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ángulo 50">
                <a:extLst>
                  <a:ext uri="{FF2B5EF4-FFF2-40B4-BE49-F238E27FC236}">
                    <a16:creationId xmlns:a16="http://schemas.microsoft.com/office/drawing/2014/main" id="{1716596E-E29A-479A-9055-FF7430E606A6}"/>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6" name="Grupo 25">
              <a:extLst>
                <a:ext uri="{FF2B5EF4-FFF2-40B4-BE49-F238E27FC236}">
                  <a16:creationId xmlns:a16="http://schemas.microsoft.com/office/drawing/2014/main" id="{83CE018E-2DF3-4E9D-9666-20CBF9C6DE34}"/>
                </a:ext>
              </a:extLst>
            </p:cNvPr>
            <p:cNvGrpSpPr/>
            <p:nvPr/>
          </p:nvGrpSpPr>
          <p:grpSpPr>
            <a:xfrm>
              <a:off x="-149168" y="6854398"/>
              <a:ext cx="428400" cy="180000"/>
              <a:chOff x="-149168" y="19112"/>
              <a:chExt cx="428400" cy="180000"/>
            </a:xfrm>
          </p:grpSpPr>
          <p:sp>
            <p:nvSpPr>
              <p:cNvPr id="48" name="Elipse 47">
                <a:extLst>
                  <a:ext uri="{FF2B5EF4-FFF2-40B4-BE49-F238E27FC236}">
                    <a16:creationId xmlns:a16="http://schemas.microsoft.com/office/drawing/2014/main" id="{3888F2F1-773E-4C2E-A874-9D01D65D804A}"/>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ángulo 48">
                <a:extLst>
                  <a:ext uri="{FF2B5EF4-FFF2-40B4-BE49-F238E27FC236}">
                    <a16:creationId xmlns:a16="http://schemas.microsoft.com/office/drawing/2014/main" id="{DD437058-F11F-4FB5-A508-63E0BA5BF418}"/>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7" name="Grupo 26">
              <a:extLst>
                <a:ext uri="{FF2B5EF4-FFF2-40B4-BE49-F238E27FC236}">
                  <a16:creationId xmlns:a16="http://schemas.microsoft.com/office/drawing/2014/main" id="{8F21BC43-46D5-4AC1-9573-05E6CBB14C30}"/>
                </a:ext>
              </a:extLst>
            </p:cNvPr>
            <p:cNvGrpSpPr/>
            <p:nvPr/>
          </p:nvGrpSpPr>
          <p:grpSpPr>
            <a:xfrm>
              <a:off x="-148698" y="7178038"/>
              <a:ext cx="428400" cy="180000"/>
              <a:chOff x="-149168" y="19112"/>
              <a:chExt cx="428400" cy="180000"/>
            </a:xfrm>
          </p:grpSpPr>
          <p:sp>
            <p:nvSpPr>
              <p:cNvPr id="46" name="Elipse 45">
                <a:extLst>
                  <a:ext uri="{FF2B5EF4-FFF2-40B4-BE49-F238E27FC236}">
                    <a16:creationId xmlns:a16="http://schemas.microsoft.com/office/drawing/2014/main" id="{50055DE2-CC62-4C5A-A441-859255C286A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ángulo 46">
                <a:extLst>
                  <a:ext uri="{FF2B5EF4-FFF2-40B4-BE49-F238E27FC236}">
                    <a16:creationId xmlns:a16="http://schemas.microsoft.com/office/drawing/2014/main" id="{C8BBD013-1662-47F4-A3AB-C8D9158942A4}"/>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8" name="Grupo 27">
              <a:extLst>
                <a:ext uri="{FF2B5EF4-FFF2-40B4-BE49-F238E27FC236}">
                  <a16:creationId xmlns:a16="http://schemas.microsoft.com/office/drawing/2014/main" id="{AD4FA2E0-80DF-4E25-8B6F-22A1386B1EF5}"/>
                </a:ext>
              </a:extLst>
            </p:cNvPr>
            <p:cNvGrpSpPr/>
            <p:nvPr/>
          </p:nvGrpSpPr>
          <p:grpSpPr>
            <a:xfrm>
              <a:off x="-149168" y="7425749"/>
              <a:ext cx="428400" cy="180000"/>
              <a:chOff x="-149168" y="19112"/>
              <a:chExt cx="428400" cy="180000"/>
            </a:xfrm>
          </p:grpSpPr>
          <p:sp>
            <p:nvSpPr>
              <p:cNvPr id="44" name="Elipse 43">
                <a:extLst>
                  <a:ext uri="{FF2B5EF4-FFF2-40B4-BE49-F238E27FC236}">
                    <a16:creationId xmlns:a16="http://schemas.microsoft.com/office/drawing/2014/main" id="{D92405A1-FCD1-4346-BB08-B28637A0DCD6}"/>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ángulo 44">
                <a:extLst>
                  <a:ext uri="{FF2B5EF4-FFF2-40B4-BE49-F238E27FC236}">
                    <a16:creationId xmlns:a16="http://schemas.microsoft.com/office/drawing/2014/main" id="{C11B5E89-D73C-414C-B9BD-AECF3B659722}"/>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9" name="Grupo 28">
              <a:extLst>
                <a:ext uri="{FF2B5EF4-FFF2-40B4-BE49-F238E27FC236}">
                  <a16:creationId xmlns:a16="http://schemas.microsoft.com/office/drawing/2014/main" id="{9D62A304-71E2-421D-95B3-E0EA3A1F93F9}"/>
                </a:ext>
              </a:extLst>
            </p:cNvPr>
            <p:cNvGrpSpPr/>
            <p:nvPr/>
          </p:nvGrpSpPr>
          <p:grpSpPr>
            <a:xfrm>
              <a:off x="-149168" y="7723037"/>
              <a:ext cx="428400" cy="180000"/>
              <a:chOff x="-149168" y="19112"/>
              <a:chExt cx="428400" cy="180000"/>
            </a:xfrm>
          </p:grpSpPr>
          <p:sp>
            <p:nvSpPr>
              <p:cNvPr id="42" name="Elipse 41">
                <a:extLst>
                  <a:ext uri="{FF2B5EF4-FFF2-40B4-BE49-F238E27FC236}">
                    <a16:creationId xmlns:a16="http://schemas.microsoft.com/office/drawing/2014/main" id="{F9A5E729-96BA-46BE-881D-975BB37D091F}"/>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ángulo 42">
                <a:extLst>
                  <a:ext uri="{FF2B5EF4-FFF2-40B4-BE49-F238E27FC236}">
                    <a16:creationId xmlns:a16="http://schemas.microsoft.com/office/drawing/2014/main" id="{36981B39-E542-4ED3-96C3-50BCEFB7DBC1}"/>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0" name="Grupo 29">
              <a:extLst>
                <a:ext uri="{FF2B5EF4-FFF2-40B4-BE49-F238E27FC236}">
                  <a16:creationId xmlns:a16="http://schemas.microsoft.com/office/drawing/2014/main" id="{D6B855E9-4BEA-4BBF-8B8B-507C86BDFAD9}"/>
                </a:ext>
              </a:extLst>
            </p:cNvPr>
            <p:cNvGrpSpPr/>
            <p:nvPr/>
          </p:nvGrpSpPr>
          <p:grpSpPr>
            <a:xfrm>
              <a:off x="-148698" y="8046677"/>
              <a:ext cx="428400" cy="180000"/>
              <a:chOff x="-149168" y="19112"/>
              <a:chExt cx="428400" cy="180000"/>
            </a:xfrm>
          </p:grpSpPr>
          <p:sp>
            <p:nvSpPr>
              <p:cNvPr id="40" name="Elipse 39">
                <a:extLst>
                  <a:ext uri="{FF2B5EF4-FFF2-40B4-BE49-F238E27FC236}">
                    <a16:creationId xmlns:a16="http://schemas.microsoft.com/office/drawing/2014/main" id="{EECF18C5-16DE-4B7C-9115-3935AC997C8F}"/>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ángulo 40">
                <a:extLst>
                  <a:ext uri="{FF2B5EF4-FFF2-40B4-BE49-F238E27FC236}">
                    <a16:creationId xmlns:a16="http://schemas.microsoft.com/office/drawing/2014/main" id="{644ACBD1-24A9-4BC4-92FB-658F59FB824F}"/>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1" name="Grupo 30">
              <a:extLst>
                <a:ext uri="{FF2B5EF4-FFF2-40B4-BE49-F238E27FC236}">
                  <a16:creationId xmlns:a16="http://schemas.microsoft.com/office/drawing/2014/main" id="{B852A86B-2336-4CE5-9BA4-922A8EC128F0}"/>
                </a:ext>
              </a:extLst>
            </p:cNvPr>
            <p:cNvGrpSpPr/>
            <p:nvPr/>
          </p:nvGrpSpPr>
          <p:grpSpPr>
            <a:xfrm>
              <a:off x="-149168" y="8325835"/>
              <a:ext cx="428400" cy="180000"/>
              <a:chOff x="-149168" y="19112"/>
              <a:chExt cx="428400" cy="180000"/>
            </a:xfrm>
          </p:grpSpPr>
          <p:sp>
            <p:nvSpPr>
              <p:cNvPr id="38" name="Elipse 37">
                <a:extLst>
                  <a:ext uri="{FF2B5EF4-FFF2-40B4-BE49-F238E27FC236}">
                    <a16:creationId xmlns:a16="http://schemas.microsoft.com/office/drawing/2014/main" id="{CCD647CC-564F-4766-B1AD-9E0FA434D107}"/>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CB263D2B-2341-4E9C-AC10-75AE3C22C571}"/>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2" name="Grupo 31">
              <a:extLst>
                <a:ext uri="{FF2B5EF4-FFF2-40B4-BE49-F238E27FC236}">
                  <a16:creationId xmlns:a16="http://schemas.microsoft.com/office/drawing/2014/main" id="{1C66479F-2E71-4CB1-BDAA-93E97402A26D}"/>
                </a:ext>
              </a:extLst>
            </p:cNvPr>
            <p:cNvGrpSpPr/>
            <p:nvPr/>
          </p:nvGrpSpPr>
          <p:grpSpPr>
            <a:xfrm>
              <a:off x="-149168" y="8623123"/>
              <a:ext cx="428400" cy="180000"/>
              <a:chOff x="-149168" y="19112"/>
              <a:chExt cx="428400" cy="180000"/>
            </a:xfrm>
          </p:grpSpPr>
          <p:sp>
            <p:nvSpPr>
              <p:cNvPr id="36" name="Elipse 35">
                <a:extLst>
                  <a:ext uri="{FF2B5EF4-FFF2-40B4-BE49-F238E27FC236}">
                    <a16:creationId xmlns:a16="http://schemas.microsoft.com/office/drawing/2014/main" id="{7C588876-B86A-4C9B-81CF-A56371F35013}"/>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ángulo 36">
                <a:extLst>
                  <a:ext uri="{FF2B5EF4-FFF2-40B4-BE49-F238E27FC236}">
                    <a16:creationId xmlns:a16="http://schemas.microsoft.com/office/drawing/2014/main" id="{3DD27BEC-EDBE-43B3-86DC-EFCFF956B57E}"/>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3" name="Grupo 32">
              <a:extLst>
                <a:ext uri="{FF2B5EF4-FFF2-40B4-BE49-F238E27FC236}">
                  <a16:creationId xmlns:a16="http://schemas.microsoft.com/office/drawing/2014/main" id="{ADA3DB37-6537-42FC-A4E6-B1F0E7B9E2F3}"/>
                </a:ext>
              </a:extLst>
            </p:cNvPr>
            <p:cNvGrpSpPr/>
            <p:nvPr/>
          </p:nvGrpSpPr>
          <p:grpSpPr>
            <a:xfrm>
              <a:off x="-148698" y="8946763"/>
              <a:ext cx="428400" cy="180000"/>
              <a:chOff x="-149168" y="19112"/>
              <a:chExt cx="428400" cy="180000"/>
            </a:xfrm>
          </p:grpSpPr>
          <p:sp>
            <p:nvSpPr>
              <p:cNvPr id="34" name="Elipse 33">
                <a:extLst>
                  <a:ext uri="{FF2B5EF4-FFF2-40B4-BE49-F238E27FC236}">
                    <a16:creationId xmlns:a16="http://schemas.microsoft.com/office/drawing/2014/main" id="{FB08DC68-00DB-4731-B4FB-95291C912CC4}"/>
                  </a:ext>
                </a:extLst>
              </p:cNvPr>
              <p:cNvSpPr/>
              <p:nvPr/>
            </p:nvSpPr>
            <p:spPr>
              <a:xfrm>
                <a:off x="99232" y="19112"/>
                <a:ext cx="180000" cy="1800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ángulo 34">
                <a:extLst>
                  <a:ext uri="{FF2B5EF4-FFF2-40B4-BE49-F238E27FC236}">
                    <a16:creationId xmlns:a16="http://schemas.microsoft.com/office/drawing/2014/main" id="{1B47DDD2-F4AB-48FD-8F7E-AEC7CCCB257B}"/>
                  </a:ext>
                </a:extLst>
              </p:cNvPr>
              <p:cNvSpPr/>
              <p:nvPr/>
            </p:nvSpPr>
            <p:spPr>
              <a:xfrm>
                <a:off x="-149168" y="45135"/>
                <a:ext cx="338400" cy="104400"/>
              </a:xfrm>
              <a:prstGeom prst="rect">
                <a:avLst/>
              </a:prstGeom>
              <a:solidFill>
                <a:schemeClr val="bg1">
                  <a:lumMod val="65000"/>
                </a:schemeClr>
              </a:solidFill>
              <a:ln>
                <a:noFill/>
              </a:ln>
              <a:effectLst>
                <a:outerShdw blurRad="190500" dist="228600" dir="2700000" algn="ctr">
                  <a:srgbClr val="000000">
                    <a:alpha val="30000"/>
                  </a:srgbClr>
                </a:outerShdw>
              </a:effectLst>
              <a:scene3d>
                <a:camera prst="obliqueBottomRigh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726432129"/>
      </p:ext>
    </p:extLst>
  </p:cSld>
  <p:clrMapOvr>
    <a:masterClrMapping/>
  </p:clrMapOvr>
</p:sld>
</file>

<file path=ppt/theme/theme1.xml><?xml version="1.0" encoding="utf-8"?>
<a:theme xmlns:a="http://schemas.openxmlformats.org/drawingml/2006/main" name="Office Theme">
  <a:themeElements>
    <a:clrScheme name="Violeta rojo">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TotalTime>
  <Words>1194</Words>
  <Application>Microsoft Office PowerPoint</Application>
  <PresentationFormat>Carta (216 x 279 mm)</PresentationFormat>
  <Paragraphs>43</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Century Gothic</vt:lpstr>
      <vt:lpstr>Times New Roman</vt:lpstr>
      <vt:lpstr>Office Theme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olga flores</dc:creator>
  <cp:lastModifiedBy>olga flores</cp:lastModifiedBy>
  <cp:revision>16</cp:revision>
  <dcterms:created xsi:type="dcterms:W3CDTF">2021-09-15T23:57:19Z</dcterms:created>
  <dcterms:modified xsi:type="dcterms:W3CDTF">2021-09-27T00:59:47Z</dcterms:modified>
</cp:coreProperties>
</file>