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D4892-B9BA-497C-AFF0-66F112713C9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48A136C-8262-44A0-801A-2DEFDB1814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93FA57F-44A3-4A2E-9A39-E7F0D1CC266D}"/>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5" name="Marcador de pie de página 4">
            <a:extLst>
              <a:ext uri="{FF2B5EF4-FFF2-40B4-BE49-F238E27FC236}">
                <a16:creationId xmlns:a16="http://schemas.microsoft.com/office/drawing/2014/main" id="{2D5212FB-3C42-4D8E-9429-75B3CD5625D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EFEA33B-5BBB-4690-8226-8474C6E9DEA9}"/>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1466338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F702F2-6F7C-4154-B6C6-7E7960768C8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CFA2ADD-57E3-4D33-B474-121C7A2A99C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6973485-A53B-48D1-90C4-F08C53A7810E}"/>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5" name="Marcador de pie de página 4">
            <a:extLst>
              <a:ext uri="{FF2B5EF4-FFF2-40B4-BE49-F238E27FC236}">
                <a16:creationId xmlns:a16="http://schemas.microsoft.com/office/drawing/2014/main" id="{5F59276F-265B-4A5A-BF08-6D4B899B46D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F999ED1-0C20-473C-A641-43065F060E00}"/>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2151756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7E4F45-C3E4-4387-AD6F-2E357BEA63C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0BB1592-D7B9-4FFA-B871-A5AAFCC6362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10E2A3D-AC8C-4DFA-8D14-515E70E558C1}"/>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5" name="Marcador de pie de página 4">
            <a:extLst>
              <a:ext uri="{FF2B5EF4-FFF2-40B4-BE49-F238E27FC236}">
                <a16:creationId xmlns:a16="http://schemas.microsoft.com/office/drawing/2014/main" id="{A0A126A8-CC39-4975-A23F-6C49A8F41A9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46BE763-B4BF-4DCB-BB87-E54EB9D1372F}"/>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1090348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81C48-1F85-4F62-BF36-7977749F9FC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9E600F0-6373-4689-807E-3E48007907F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497C19F-ADD2-4E87-AB32-14FA500D2ECC}"/>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5" name="Marcador de pie de página 4">
            <a:extLst>
              <a:ext uri="{FF2B5EF4-FFF2-40B4-BE49-F238E27FC236}">
                <a16:creationId xmlns:a16="http://schemas.microsoft.com/office/drawing/2014/main" id="{255FD5B4-2985-45F6-8154-88B34ED1180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65EB1C8-50B5-4422-A8C4-454E2E6F9463}"/>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247220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B37CDC-64F6-4598-B0B8-3A39FF01005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3472B97-464C-4294-8ECA-040ABD027E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977833A-C18D-4586-950D-AB57BBC9278E}"/>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5" name="Marcador de pie de página 4">
            <a:extLst>
              <a:ext uri="{FF2B5EF4-FFF2-40B4-BE49-F238E27FC236}">
                <a16:creationId xmlns:a16="http://schemas.microsoft.com/office/drawing/2014/main" id="{2EC0DE37-2C97-4D26-931D-22228DCF78C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D97CE03-46A0-4247-BAAA-93AA4589AB69}"/>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3420883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AFFD52-0A59-40CA-AA72-A40E3CB0429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906B372-EFC8-4CCF-8DD5-E52BA5F3A92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1E47ABD4-9E09-4239-AA00-19BB3F3722C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5220144-6F8A-4408-9D86-2D816648F209}"/>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6" name="Marcador de pie de página 5">
            <a:extLst>
              <a:ext uri="{FF2B5EF4-FFF2-40B4-BE49-F238E27FC236}">
                <a16:creationId xmlns:a16="http://schemas.microsoft.com/office/drawing/2014/main" id="{EEA14CEB-D5B3-4ED9-94C6-BEE9E9CBE5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7613F57-DFE5-403D-8590-2B30C8233A84}"/>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3865048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CD537E-7D08-46CF-8E67-218B3CF28CB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B75E8E8-8C50-4AEE-8F13-135B4B47F2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EF8B781-ADA8-42E7-86AD-14C105CA051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F0A73F6-9A8A-4F17-8A21-F3997960AE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687560F-3DD3-4A5C-833E-FB32C440796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977C21C-01F6-4B1B-95FF-DD88DCBE4835}"/>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8" name="Marcador de pie de página 7">
            <a:extLst>
              <a:ext uri="{FF2B5EF4-FFF2-40B4-BE49-F238E27FC236}">
                <a16:creationId xmlns:a16="http://schemas.microsoft.com/office/drawing/2014/main" id="{46D72179-6F3F-447E-B6E9-1B7BDC32727B}"/>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268B6551-9121-448F-9933-0EF268E8ECB9}"/>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3875528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09C55E-F915-41C3-8023-D29EBD17D02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65F588A-903B-47BB-8582-7F922124009C}"/>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4" name="Marcador de pie de página 3">
            <a:extLst>
              <a:ext uri="{FF2B5EF4-FFF2-40B4-BE49-F238E27FC236}">
                <a16:creationId xmlns:a16="http://schemas.microsoft.com/office/drawing/2014/main" id="{74539CBE-3961-4C50-9042-398DF3037A8E}"/>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169F107-549B-45D6-88A2-FEB800E75122}"/>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159772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C76613F-A428-43E8-9791-CA408C6F2AAE}"/>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3" name="Marcador de pie de página 2">
            <a:extLst>
              <a:ext uri="{FF2B5EF4-FFF2-40B4-BE49-F238E27FC236}">
                <a16:creationId xmlns:a16="http://schemas.microsoft.com/office/drawing/2014/main" id="{9829CE3E-4D91-4E4F-BFF5-4B153229241D}"/>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BAA0FA8-F18D-46E4-BD13-42A2541AAFE2}"/>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295348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4B97D-8607-4877-B225-B53DA6C1F48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38A68C7-A8EC-4739-89BF-A27154F8F5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9931B62A-A312-4429-BAA2-CB2BAE55F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872133D-5EE9-44CA-B7BE-F28E9D78D82F}"/>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6" name="Marcador de pie de página 5">
            <a:extLst>
              <a:ext uri="{FF2B5EF4-FFF2-40B4-BE49-F238E27FC236}">
                <a16:creationId xmlns:a16="http://schemas.microsoft.com/office/drawing/2014/main" id="{A612D6A4-1EE1-4FA5-B7F2-AB0F6EE0537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0C5C644-35D8-4B77-8A48-0660EF48242C}"/>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275505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4F8763-011F-4CDF-983A-991F24EDB53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45ACF08-EA45-4CFA-BB12-5221CBF1C1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4585C0A-02A7-46B1-9EB3-0E199EEBC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7972B78-DA8B-4F87-BD71-D035303D9498}"/>
              </a:ext>
            </a:extLst>
          </p:cNvPr>
          <p:cNvSpPr>
            <a:spLocks noGrp="1"/>
          </p:cNvSpPr>
          <p:nvPr>
            <p:ph type="dt" sz="half" idx="10"/>
          </p:nvPr>
        </p:nvSpPr>
        <p:spPr/>
        <p:txBody>
          <a:bodyPr/>
          <a:lstStyle/>
          <a:p>
            <a:fld id="{40F4943B-4484-4904-9CDF-E657542BF5E7}" type="datetimeFigureOut">
              <a:rPr lang="es-MX" smtClean="0"/>
              <a:t>28/09/2021</a:t>
            </a:fld>
            <a:endParaRPr lang="es-MX"/>
          </a:p>
        </p:txBody>
      </p:sp>
      <p:sp>
        <p:nvSpPr>
          <p:cNvPr id="6" name="Marcador de pie de página 5">
            <a:extLst>
              <a:ext uri="{FF2B5EF4-FFF2-40B4-BE49-F238E27FC236}">
                <a16:creationId xmlns:a16="http://schemas.microsoft.com/office/drawing/2014/main" id="{690A073A-3119-44CD-B25E-8BC35900984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8375E77-DF04-4ED5-9CFA-03566FEA9B32}"/>
              </a:ext>
            </a:extLst>
          </p:cNvPr>
          <p:cNvSpPr>
            <a:spLocks noGrp="1"/>
          </p:cNvSpPr>
          <p:nvPr>
            <p:ph type="sldNum" sz="quarter" idx="12"/>
          </p:nvPr>
        </p:nvSpPr>
        <p:spPr/>
        <p:txBody>
          <a:bodyPr/>
          <a:lstStyle/>
          <a:p>
            <a:fld id="{B0F08473-6055-45F8-967A-9A3C30CA9C25}" type="slidenum">
              <a:rPr lang="es-MX" smtClean="0"/>
              <a:t>‹Nº›</a:t>
            </a:fld>
            <a:endParaRPr lang="es-MX"/>
          </a:p>
        </p:txBody>
      </p:sp>
    </p:spTree>
    <p:extLst>
      <p:ext uri="{BB962C8B-B14F-4D97-AF65-F5344CB8AC3E}">
        <p14:creationId xmlns:p14="http://schemas.microsoft.com/office/powerpoint/2010/main" val="3871169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FB4A22A-2964-45DA-8619-E462EDD317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EE441D2-034A-4FDC-B935-684D9212DB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3AF87A8-427E-4772-8ACC-73986C2C1F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4943B-4484-4904-9CDF-E657542BF5E7}" type="datetimeFigureOut">
              <a:rPr lang="es-MX" smtClean="0"/>
              <a:t>28/09/2021</a:t>
            </a:fld>
            <a:endParaRPr lang="es-MX"/>
          </a:p>
        </p:txBody>
      </p:sp>
      <p:sp>
        <p:nvSpPr>
          <p:cNvPr id="5" name="Marcador de pie de página 4">
            <a:extLst>
              <a:ext uri="{FF2B5EF4-FFF2-40B4-BE49-F238E27FC236}">
                <a16:creationId xmlns:a16="http://schemas.microsoft.com/office/drawing/2014/main" id="{7A78506D-4F74-44B9-9BF4-DC92773BE9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71DCB714-84BD-4B00-A729-A29753DAE3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08473-6055-45F8-967A-9A3C30CA9C25}" type="slidenum">
              <a:rPr lang="es-MX" smtClean="0"/>
              <a:t>‹Nº›</a:t>
            </a:fld>
            <a:endParaRPr lang="es-MX"/>
          </a:p>
        </p:txBody>
      </p:sp>
    </p:spTree>
    <p:extLst>
      <p:ext uri="{BB962C8B-B14F-4D97-AF65-F5344CB8AC3E}">
        <p14:creationId xmlns:p14="http://schemas.microsoft.com/office/powerpoint/2010/main" val="828668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F2B8CE6-5358-4435-8E3B-93A9DF60D254}"/>
              </a:ext>
            </a:extLst>
          </p:cNvPr>
          <p:cNvSpPr txBox="1"/>
          <p:nvPr/>
        </p:nvSpPr>
        <p:spPr>
          <a:xfrm>
            <a:off x="152400" y="-26505"/>
            <a:ext cx="11887200" cy="7232749"/>
          </a:xfrm>
          <a:prstGeom prst="rect">
            <a:avLst/>
          </a:prstGeom>
          <a:noFill/>
        </p:spPr>
        <p:txBody>
          <a:bodyPr wrap="square" rtlCol="0">
            <a:spAutoFit/>
          </a:bodyPr>
          <a:lstStyle/>
          <a:p>
            <a:pPr algn="ctr"/>
            <a:r>
              <a:rPr lang="es-ES" sz="3200" b="1" dirty="0">
                <a:latin typeface="Times New Roman" panose="02020603050405020304" pitchFamily="18" charset="0"/>
                <a:cs typeface="Times New Roman" panose="02020603050405020304" pitchFamily="18" charset="0"/>
              </a:rPr>
              <a:t> Escuela Normal de Educación Preescolar </a:t>
            </a:r>
          </a:p>
          <a:p>
            <a:pPr algn="ctr"/>
            <a:r>
              <a:rPr lang="es-ES" sz="3200" b="1" dirty="0">
                <a:latin typeface="Times New Roman" panose="02020603050405020304" pitchFamily="18" charset="0"/>
                <a:cs typeface="Times New Roman" panose="02020603050405020304" pitchFamily="18" charset="0"/>
              </a:rPr>
              <a:t>Licenciatura en Educación Preescolar </a:t>
            </a:r>
          </a:p>
          <a:p>
            <a:pPr algn="ctr"/>
            <a:r>
              <a:rPr lang="es-ES" sz="3200" b="1" dirty="0">
                <a:latin typeface="Times New Roman" panose="02020603050405020304" pitchFamily="18" charset="0"/>
                <a:cs typeface="Times New Roman" panose="02020603050405020304" pitchFamily="18" charset="0"/>
              </a:rPr>
              <a:t>Ciclo escolar 2021-2022 </a:t>
            </a:r>
          </a:p>
          <a:p>
            <a:pPr algn="ctr"/>
            <a:r>
              <a:rPr lang="es-ES" sz="2800" dirty="0">
                <a:latin typeface="Times New Roman" panose="02020603050405020304" pitchFamily="18" charset="0"/>
                <a:cs typeface="Times New Roman" panose="02020603050405020304" pitchFamily="18" charset="0"/>
              </a:rPr>
              <a:t> </a:t>
            </a:r>
          </a:p>
          <a:p>
            <a:pPr algn="ctr"/>
            <a:endParaRPr lang="es-ES" sz="2800" dirty="0">
              <a:latin typeface="Times New Roman" panose="02020603050405020304" pitchFamily="18" charset="0"/>
              <a:cs typeface="Times New Roman" panose="02020603050405020304" pitchFamily="18" charset="0"/>
            </a:endParaRPr>
          </a:p>
          <a:p>
            <a:pPr algn="ctr"/>
            <a:endParaRPr lang="es-ES" sz="2800" dirty="0">
              <a:latin typeface="Times New Roman" panose="02020603050405020304" pitchFamily="18" charset="0"/>
              <a:cs typeface="Times New Roman" panose="02020603050405020304" pitchFamily="18" charset="0"/>
            </a:endParaRPr>
          </a:p>
          <a:p>
            <a:pPr algn="ctr"/>
            <a:endParaRPr lang="es-ES" sz="2800" dirty="0">
              <a:latin typeface="Times New Roman" panose="02020603050405020304" pitchFamily="18" charset="0"/>
              <a:cs typeface="Times New Roman" panose="02020603050405020304" pitchFamily="18" charset="0"/>
            </a:endParaRPr>
          </a:p>
          <a:p>
            <a:pPr algn="ctr"/>
            <a:r>
              <a:rPr lang="es-ES" sz="2400" b="1" dirty="0">
                <a:latin typeface="Times New Roman" panose="02020603050405020304" pitchFamily="18" charset="0"/>
                <a:cs typeface="Times New Roman" panose="02020603050405020304" pitchFamily="18" charset="0"/>
              </a:rPr>
              <a:t>Curso:  </a:t>
            </a:r>
          </a:p>
          <a:p>
            <a:pPr algn="ctr"/>
            <a:r>
              <a:rPr lang="es-ES" sz="2400" dirty="0">
                <a:latin typeface="Times New Roman" panose="02020603050405020304" pitchFamily="18" charset="0"/>
                <a:cs typeface="Times New Roman" panose="02020603050405020304" pitchFamily="18" charset="0"/>
              </a:rPr>
              <a:t>Gestión escolar.  </a:t>
            </a:r>
          </a:p>
          <a:p>
            <a:pPr algn="ctr"/>
            <a:r>
              <a:rPr lang="es-ES" sz="2400" b="1" dirty="0">
                <a:latin typeface="Times New Roman" panose="02020603050405020304" pitchFamily="18" charset="0"/>
                <a:cs typeface="Times New Roman" panose="02020603050405020304" pitchFamily="18" charset="0"/>
              </a:rPr>
              <a:t>Profesora: </a:t>
            </a:r>
          </a:p>
          <a:p>
            <a:pPr algn="ctr"/>
            <a:r>
              <a:rPr lang="es-ES" sz="2400" dirty="0">
                <a:latin typeface="Times New Roman" panose="02020603050405020304" pitchFamily="18" charset="0"/>
                <a:cs typeface="Times New Roman" panose="02020603050405020304" pitchFamily="18" charset="0"/>
              </a:rPr>
              <a:t> Fabiola Valero Torres.  </a:t>
            </a:r>
          </a:p>
          <a:p>
            <a:pPr algn="ctr"/>
            <a:r>
              <a:rPr lang="es-ES" sz="2400" b="1" dirty="0">
                <a:latin typeface="Times New Roman" panose="02020603050405020304" pitchFamily="18" charset="0"/>
                <a:cs typeface="Times New Roman" panose="02020603050405020304" pitchFamily="18" charset="0"/>
              </a:rPr>
              <a:t>Actividad:  </a:t>
            </a:r>
          </a:p>
          <a:p>
            <a:pPr algn="ctr"/>
            <a:r>
              <a:rPr lang="es-ES" sz="2400" dirty="0">
                <a:latin typeface="Times New Roman" panose="02020603050405020304" pitchFamily="18" charset="0"/>
                <a:cs typeface="Times New Roman" panose="02020603050405020304" pitchFamily="18" charset="0"/>
              </a:rPr>
              <a:t>Cuadro Sinóptico Gestión Educativa: Nuevos Paradigmas Y Enfoques De La Gestión Educativa.  </a:t>
            </a:r>
          </a:p>
          <a:p>
            <a:pPr algn="ctr"/>
            <a:r>
              <a:rPr lang="es-ES" sz="2400" b="1" dirty="0">
                <a:latin typeface="Times New Roman" panose="02020603050405020304" pitchFamily="18" charset="0"/>
                <a:cs typeface="Times New Roman" panose="02020603050405020304" pitchFamily="18" charset="0"/>
              </a:rPr>
              <a:t>Alumna:  </a:t>
            </a:r>
          </a:p>
          <a:p>
            <a:pPr algn="ctr"/>
            <a:r>
              <a:rPr lang="es-ES" sz="2400" dirty="0">
                <a:latin typeface="Times New Roman" panose="02020603050405020304" pitchFamily="18" charset="0"/>
                <a:cs typeface="Times New Roman" panose="02020603050405020304" pitchFamily="18" charset="0"/>
              </a:rPr>
              <a:t>Vanessa Rico Velázquez No. 14 </a:t>
            </a:r>
          </a:p>
          <a:p>
            <a:pPr algn="ctr"/>
            <a:r>
              <a:rPr lang="es-ES" sz="2400" dirty="0">
                <a:latin typeface="Times New Roman" panose="02020603050405020304" pitchFamily="18" charset="0"/>
                <a:cs typeface="Times New Roman" panose="02020603050405020304" pitchFamily="18" charset="0"/>
              </a:rPr>
              <a:t>Saltillo, Coahuila                                                   28 de septiembre de 2021 </a:t>
            </a:r>
          </a:p>
          <a:p>
            <a:r>
              <a:rPr lang="es-ES" sz="1600" dirty="0"/>
              <a:t> </a:t>
            </a:r>
            <a:endParaRPr lang="es-MX" sz="1600" dirty="0"/>
          </a:p>
        </p:txBody>
      </p:sp>
      <p:pic>
        <p:nvPicPr>
          <p:cNvPr id="4" name="Imagen 3" descr="Una señal con letras y números&#10;&#10;Descripción generada automáticamente con confianza baja">
            <a:extLst>
              <a:ext uri="{FF2B5EF4-FFF2-40B4-BE49-F238E27FC236}">
                <a16:creationId xmlns:a16="http://schemas.microsoft.com/office/drawing/2014/main" id="{894C2DA2-6C28-4692-89F7-63938FF229B4}"/>
              </a:ext>
            </a:extLst>
          </p:cNvPr>
          <p:cNvPicPr>
            <a:picLocks noChangeAspect="1"/>
          </p:cNvPicPr>
          <p:nvPr/>
        </p:nvPicPr>
        <p:blipFill rotWithShape="1">
          <a:blip r:embed="rId2">
            <a:extLst>
              <a:ext uri="{28A0092B-C50C-407E-A947-70E740481C1C}">
                <a14:useLocalDpi xmlns:a14="http://schemas.microsoft.com/office/drawing/2010/main" val="0"/>
              </a:ext>
            </a:extLst>
          </a:blip>
          <a:srcRect l="23345" t="1" r="19276" b="916"/>
          <a:stretch/>
        </p:blipFill>
        <p:spPr>
          <a:xfrm>
            <a:off x="5450965" y="1537252"/>
            <a:ext cx="1290069" cy="1656522"/>
          </a:xfrm>
          <a:prstGeom prst="rect">
            <a:avLst/>
          </a:prstGeom>
        </p:spPr>
      </p:pic>
      <p:sp>
        <p:nvSpPr>
          <p:cNvPr id="5" name="CuadroTexto 4">
            <a:extLst>
              <a:ext uri="{FF2B5EF4-FFF2-40B4-BE49-F238E27FC236}">
                <a16:creationId xmlns:a16="http://schemas.microsoft.com/office/drawing/2014/main" id="{1CE5600A-7280-476D-BF4A-CC65989187F0}"/>
              </a:ext>
            </a:extLst>
          </p:cNvPr>
          <p:cNvSpPr txBox="1"/>
          <p:nvPr/>
        </p:nvSpPr>
        <p:spPr>
          <a:xfrm>
            <a:off x="0" y="-26505"/>
            <a:ext cx="12192000" cy="6884505"/>
          </a:xfrm>
          <a:prstGeom prst="rect">
            <a:avLst/>
          </a:prstGeom>
          <a:noFill/>
          <a:ln w="57150">
            <a:solidFill>
              <a:srgbClr val="C00000"/>
            </a:solidFill>
          </a:ln>
        </p:spPr>
        <p:txBody>
          <a:bodyPr wrap="square" rtlCol="0">
            <a:spAutoFit/>
          </a:bodyPr>
          <a:lstStyle/>
          <a:p>
            <a:endParaRPr lang="es-MX" dirty="0"/>
          </a:p>
        </p:txBody>
      </p:sp>
    </p:spTree>
    <p:extLst>
      <p:ext uri="{BB962C8B-B14F-4D97-AF65-F5344CB8AC3E}">
        <p14:creationId xmlns:p14="http://schemas.microsoft.com/office/powerpoint/2010/main" val="2659857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4" name="Abrir llave 3">
            <a:extLst>
              <a:ext uri="{FF2B5EF4-FFF2-40B4-BE49-F238E27FC236}">
                <a16:creationId xmlns:a16="http://schemas.microsoft.com/office/drawing/2014/main" id="{A8B45CC8-6C19-4430-A522-8541C3CCBD0D}"/>
              </a:ext>
            </a:extLst>
          </p:cNvPr>
          <p:cNvSpPr/>
          <p:nvPr/>
        </p:nvSpPr>
        <p:spPr>
          <a:xfrm>
            <a:off x="2279374" y="122580"/>
            <a:ext cx="993913" cy="6612835"/>
          </a:xfrm>
          <a:prstGeom prst="leftBrace">
            <a:avLst>
              <a:gd name="adj1" fmla="val 28333"/>
              <a:gd name="adj2" fmla="val 49798"/>
            </a:avLst>
          </a:prstGeom>
          <a:ln>
            <a:headEnd type="arrow"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sp>
        <p:nvSpPr>
          <p:cNvPr id="5" name="Abrir llave 4">
            <a:extLst>
              <a:ext uri="{FF2B5EF4-FFF2-40B4-BE49-F238E27FC236}">
                <a16:creationId xmlns:a16="http://schemas.microsoft.com/office/drawing/2014/main" id="{604A9F36-F751-4EFF-ABE8-56FD2BC13345}"/>
              </a:ext>
            </a:extLst>
          </p:cNvPr>
          <p:cNvSpPr/>
          <p:nvPr/>
        </p:nvSpPr>
        <p:spPr>
          <a:xfrm>
            <a:off x="5114001" y="151583"/>
            <a:ext cx="841512" cy="2276875"/>
          </a:xfrm>
          <a:prstGeom prst="leftBrace">
            <a:avLst>
              <a:gd name="adj1" fmla="val 6820"/>
              <a:gd name="adj2" fmla="val 50671"/>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sp>
        <p:nvSpPr>
          <p:cNvPr id="6" name="Abrir llave 5">
            <a:extLst>
              <a:ext uri="{FF2B5EF4-FFF2-40B4-BE49-F238E27FC236}">
                <a16:creationId xmlns:a16="http://schemas.microsoft.com/office/drawing/2014/main" id="{87D0B2B6-22A1-494E-9848-749E7A5A0406}"/>
              </a:ext>
            </a:extLst>
          </p:cNvPr>
          <p:cNvSpPr/>
          <p:nvPr/>
        </p:nvSpPr>
        <p:spPr>
          <a:xfrm>
            <a:off x="5135217" y="2546605"/>
            <a:ext cx="834887" cy="2176675"/>
          </a:xfrm>
          <a:prstGeom prst="leftBrace">
            <a:avLst>
              <a:gd name="adj1" fmla="val 6745"/>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sp>
        <p:nvSpPr>
          <p:cNvPr id="7" name="Abrir llave 6">
            <a:extLst>
              <a:ext uri="{FF2B5EF4-FFF2-40B4-BE49-F238E27FC236}">
                <a16:creationId xmlns:a16="http://schemas.microsoft.com/office/drawing/2014/main" id="{95FCDB1C-3EAD-477A-88D8-28F026A75EFA}"/>
              </a:ext>
            </a:extLst>
          </p:cNvPr>
          <p:cNvSpPr/>
          <p:nvPr/>
        </p:nvSpPr>
        <p:spPr>
          <a:xfrm>
            <a:off x="5135216" y="4824912"/>
            <a:ext cx="834887" cy="1974574"/>
          </a:xfrm>
          <a:prstGeom prst="leftBrace">
            <a:avLst>
              <a:gd name="adj1" fmla="val 9920"/>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sp>
        <p:nvSpPr>
          <p:cNvPr id="8" name="Abrir llave 7">
            <a:extLst>
              <a:ext uri="{FF2B5EF4-FFF2-40B4-BE49-F238E27FC236}">
                <a16:creationId xmlns:a16="http://schemas.microsoft.com/office/drawing/2014/main" id="{3F2E5A55-0639-42A4-8A0E-4D99D2160365}"/>
              </a:ext>
            </a:extLst>
          </p:cNvPr>
          <p:cNvSpPr/>
          <p:nvPr/>
        </p:nvSpPr>
        <p:spPr>
          <a:xfrm>
            <a:off x="8564217" y="4744279"/>
            <a:ext cx="834887" cy="1974574"/>
          </a:xfrm>
          <a:prstGeom prst="leftBrace">
            <a:avLst>
              <a:gd name="adj1" fmla="val 16269"/>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dirty="0"/>
          </a:p>
        </p:txBody>
      </p:sp>
      <p:sp>
        <p:nvSpPr>
          <p:cNvPr id="9" name="Abrir llave 8">
            <a:extLst>
              <a:ext uri="{FF2B5EF4-FFF2-40B4-BE49-F238E27FC236}">
                <a16:creationId xmlns:a16="http://schemas.microsoft.com/office/drawing/2014/main" id="{2851ACDE-11B2-4D51-99B0-F3A1E5CB203E}"/>
              </a:ext>
            </a:extLst>
          </p:cNvPr>
          <p:cNvSpPr/>
          <p:nvPr/>
        </p:nvSpPr>
        <p:spPr>
          <a:xfrm>
            <a:off x="8564217" y="2551044"/>
            <a:ext cx="834887" cy="1974574"/>
          </a:xfrm>
          <a:prstGeom prst="leftBrace">
            <a:avLst>
              <a:gd name="adj1" fmla="val 16269"/>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sp>
        <p:nvSpPr>
          <p:cNvPr id="10" name="Abrir llave 9">
            <a:extLst>
              <a:ext uri="{FF2B5EF4-FFF2-40B4-BE49-F238E27FC236}">
                <a16:creationId xmlns:a16="http://schemas.microsoft.com/office/drawing/2014/main" id="{8AC78B7B-5044-4135-BADD-8B60C5B78F91}"/>
              </a:ext>
            </a:extLst>
          </p:cNvPr>
          <p:cNvSpPr/>
          <p:nvPr/>
        </p:nvSpPr>
        <p:spPr>
          <a:xfrm>
            <a:off x="8580782" y="357809"/>
            <a:ext cx="834887" cy="1974574"/>
          </a:xfrm>
          <a:prstGeom prst="leftBrace">
            <a:avLst>
              <a:gd name="adj1" fmla="val 16269"/>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pic>
        <p:nvPicPr>
          <p:cNvPr id="12" name="Picture 6" descr="420 ideas de Materias folletos | etiquetas preescolares, dibujos para  niños, decoración de unas">
            <a:extLst>
              <a:ext uri="{FF2B5EF4-FFF2-40B4-BE49-F238E27FC236}">
                <a16:creationId xmlns:a16="http://schemas.microsoft.com/office/drawing/2014/main" id="{C6E9754D-D259-4838-B3B8-BCD27A649937}"/>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7944" b="29673" l="1406" r="97813">
                        <a14:foregroundMark x1="57656" y1="13201" x2="57656" y2="13201"/>
                        <a14:foregroundMark x1="56094" y1="14136" x2="56094" y2="14136"/>
                        <a14:foregroundMark x1="58750" y1="13902" x2="58750" y2="13902"/>
                        <a14:foregroundMark x1="61406" y1="10981" x2="61406" y2="10981"/>
                        <a14:foregroundMark x1="61875" y1="9346" x2="61875" y2="9346"/>
                        <a14:foregroundMark x1="63594" y1="10164" x2="63594" y2="10164"/>
                        <a14:foregroundMark x1="61719" y1="7944" x2="61719" y2="7944"/>
                        <a14:foregroundMark x1="57188" y1="23248" x2="57188" y2="23248"/>
                        <a14:foregroundMark x1="94063" y1="23949" x2="94063" y2="23949"/>
                        <a14:foregroundMark x1="97031" y1="23949" x2="97031" y2="23949"/>
                        <a14:foregroundMark x1="95000" y1="10514" x2="95000" y2="10514"/>
                        <a14:foregroundMark x1="91719" y1="10514" x2="91719" y2="10514"/>
                        <a14:foregroundMark x1="89531" y1="10397" x2="89531" y2="10397"/>
                        <a14:foregroundMark x1="86563" y1="10514" x2="86563" y2="10514"/>
                        <a14:foregroundMark x1="84375" y1="10514" x2="84375" y2="10514"/>
                        <a14:foregroundMark x1="81719" y1="10514" x2="81719" y2="10514"/>
                        <a14:foregroundMark x1="79219" y1="10397" x2="79219" y2="10397"/>
                        <a14:foregroundMark x1="76875" y1="10514" x2="76875" y2="10514"/>
                        <a14:foregroundMark x1="74531" y1="10514" x2="74531" y2="10514"/>
                        <a14:foregroundMark x1="72031" y1="10514" x2="72031" y2="10514"/>
                        <a14:foregroundMark x1="69375" y1="10397" x2="69375" y2="10397"/>
                        <a14:foregroundMark x1="67188" y1="10514" x2="67188" y2="10514"/>
                        <a14:foregroundMark x1="65313" y1="10514" x2="65313" y2="10514"/>
                        <a14:foregroundMark x1="60625" y1="10981" x2="60625" y2="10981"/>
                        <a14:foregroundMark x1="59219" y1="10397" x2="59219" y2="10397"/>
                        <a14:foregroundMark x1="58750" y1="10631" x2="58750" y2="10631"/>
                        <a14:foregroundMark x1="57031" y1="10514" x2="57031" y2="10514"/>
                        <a14:foregroundMark x1="56094" y1="10981" x2="56094" y2="10981"/>
                        <a14:foregroundMark x1="56563" y1="12383" x2="56563" y2="12383"/>
                        <a14:foregroundMark x1="55937" y1="12383" x2="55937" y2="12383"/>
                        <a14:foregroundMark x1="56094" y1="14836" x2="56094" y2="14836"/>
                        <a14:foregroundMark x1="56094" y1="16589" x2="56094" y2="16589"/>
                        <a14:foregroundMark x1="56094" y1="18341" x2="56094" y2="18341"/>
                        <a14:foregroundMark x1="56094" y1="20327" x2="56094" y2="20327"/>
                        <a14:foregroundMark x1="56094" y1="24416" x2="56094" y2="24416"/>
                        <a14:foregroundMark x1="56094" y1="25467" x2="56094" y2="25467"/>
                        <a14:foregroundMark x1="56094" y1="27336" x2="56094" y2="27336"/>
                        <a14:foregroundMark x1="57813" y1="27804" x2="57813" y2="27804"/>
                        <a14:foregroundMark x1="97813" y1="24065" x2="97813" y2="24065"/>
                        <a14:foregroundMark x1="77500" y1="27804" x2="77500" y2="27804"/>
                        <a14:foregroundMark x1="70313" y1="27687" x2="70313" y2="27687"/>
                        <a14:foregroundMark x1="67969" y1="27687" x2="67969" y2="27687"/>
                        <a14:foregroundMark x1="34063" y1="14603" x2="34063" y2="14603"/>
                        <a14:foregroundMark x1="23750" y1="16238" x2="23750" y2="16238"/>
                        <a14:foregroundMark x1="29219" y1="17640" x2="29219" y2="17640"/>
                        <a14:foregroundMark x1="29219" y1="17640" x2="37344" y2="18107"/>
                        <a14:foregroundMark x1="37344" y1="18107" x2="21406" y2="19626"/>
                        <a14:foregroundMark x1="21406" y1="19626" x2="13906" y2="23598"/>
                        <a14:foregroundMark x1="13906" y1="23598" x2="15625" y2="23715"/>
                        <a14:foregroundMark x1="28438" y1="21028" x2="14375" y2="16472"/>
                        <a14:foregroundMark x1="14375" y1="16472" x2="14375" y2="16472"/>
                        <a14:foregroundMark x1="17500" y1="17173" x2="5781" y2="17407"/>
                        <a14:foregroundMark x1="2656" y1="9696" x2="2656" y2="9696"/>
                        <a14:foregroundMark x1="6094" y1="10047" x2="6094" y2="10047"/>
                        <a14:foregroundMark x1="2969" y1="28505" x2="2969" y2="28505"/>
                        <a14:foregroundMark x1="45781" y1="28972" x2="45781" y2="28972"/>
                        <a14:foregroundMark x1="46094" y1="17640" x2="46094" y2="17640"/>
                        <a14:foregroundMark x1="45625" y1="25467" x2="45625" y2="25467"/>
                        <a14:foregroundMark x1="31094" y1="29439" x2="31094" y2="29439"/>
                        <a14:foregroundMark x1="19375" y1="28855" x2="19375" y2="28855"/>
                        <a14:foregroundMark x1="2031" y1="28855" x2="2031" y2="28855"/>
                        <a14:foregroundMark x1="3125" y1="25350" x2="3125" y2="25350"/>
                        <a14:foregroundMark x1="3125" y1="17407" x2="3125" y2="17407"/>
                        <a14:foregroundMark x1="19375" y1="9463" x2="19375" y2="9463"/>
                        <a14:foregroundMark x1="31250" y1="9112" x2="31250" y2="9112"/>
                        <a14:foregroundMark x1="7344" y1="29673" x2="7344" y2="29673"/>
                        <a14:foregroundMark x1="36719" y1="10631" x2="36719" y2="10631"/>
                        <a14:foregroundMark x1="1406" y1="9463" x2="1406" y2="9463"/>
                        <a14:foregroundMark x1="93594" y1="25234" x2="93594" y2="25234"/>
                      </a14:backgroundRemoval>
                    </a14:imgEffect>
                  </a14:imgLayer>
                </a14:imgProps>
              </a:ext>
              <a:ext uri="{28A0092B-C50C-407E-A947-70E740481C1C}">
                <a14:useLocalDpi xmlns:a14="http://schemas.microsoft.com/office/drawing/2010/main" val="0"/>
              </a:ext>
            </a:extLst>
          </a:blip>
          <a:srcRect l="-957" t="7852" r="50404" b="69634"/>
          <a:stretch/>
        </p:blipFill>
        <p:spPr bwMode="auto">
          <a:xfrm rot="16200000">
            <a:off x="-881269" y="2150162"/>
            <a:ext cx="4293704" cy="2557670"/>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D38FA3FC-2206-4ED6-B4DA-935134AD0B40}"/>
              </a:ext>
            </a:extLst>
          </p:cNvPr>
          <p:cNvSpPr txBox="1"/>
          <p:nvPr/>
        </p:nvSpPr>
        <p:spPr>
          <a:xfrm>
            <a:off x="344201" y="2288372"/>
            <a:ext cx="1802296" cy="2523768"/>
          </a:xfrm>
          <a:prstGeom prst="rect">
            <a:avLst/>
          </a:prstGeom>
          <a:noFill/>
        </p:spPr>
        <p:txBody>
          <a:bodyPr wrap="square" rtlCol="0">
            <a:spAutoFit/>
          </a:bodyPr>
          <a:lstStyle/>
          <a:p>
            <a:pPr algn="ctr"/>
            <a:r>
              <a:rPr lang="es-ES" sz="1400" b="1" dirty="0">
                <a:latin typeface="Times New Roman" panose="02020603050405020304" pitchFamily="18" charset="0"/>
                <a:cs typeface="Times New Roman" panose="02020603050405020304" pitchFamily="18" charset="0"/>
              </a:rPr>
              <a:t>Capítulo 6. Un acercamiento a cuestiones básicas de la gobernanza. Concepto polisémico y su relación con la educación. Autonomía de gestión/</a:t>
            </a:r>
          </a:p>
          <a:p>
            <a:pPr algn="ctr"/>
            <a:r>
              <a:rPr lang="es-ES" sz="1400" b="1" dirty="0">
                <a:latin typeface="Times New Roman" panose="02020603050405020304" pitchFamily="18" charset="0"/>
                <a:cs typeface="Times New Roman" panose="02020603050405020304" pitchFamily="18" charset="0"/>
              </a:rPr>
              <a:t>gobernanza</a:t>
            </a:r>
            <a:endParaRPr lang="es-MX" sz="1400" b="1" dirty="0">
              <a:latin typeface="Times New Roman" panose="02020603050405020304" pitchFamily="18" charset="0"/>
              <a:cs typeface="Times New Roman" panose="02020603050405020304" pitchFamily="18" charset="0"/>
            </a:endParaRPr>
          </a:p>
          <a:p>
            <a:endParaRPr lang="es-MX" dirty="0"/>
          </a:p>
        </p:txBody>
      </p:sp>
      <p:pic>
        <p:nvPicPr>
          <p:cNvPr id="16" name="Picture 8" descr="420 ideas de Materias folletos | etiquetas preescolares, dibujos para  niños, decoración de unas">
            <a:extLst>
              <a:ext uri="{FF2B5EF4-FFF2-40B4-BE49-F238E27FC236}">
                <a16:creationId xmlns:a16="http://schemas.microsoft.com/office/drawing/2014/main" id="{4625FA1A-1CF6-4252-95C5-030C0B8A7FC4}"/>
              </a:ext>
            </a:extLst>
          </p:cNvPr>
          <p:cNvPicPr>
            <a:picLocks noChangeAspect="1" noChangeArrowheads="1"/>
          </p:cNvPicPr>
          <p:nvPr/>
        </p:nvPicPr>
        <p:blipFill rotWithShape="1">
          <a:blip r:embed="rId4">
            <a:extLst>
              <a:ext uri="{BEBA8EAE-BF5A-486C-A8C5-ECC9F3942E4B}">
                <a14:imgProps xmlns:a14="http://schemas.microsoft.com/office/drawing/2010/main">
                  <a14:imgLayer r:embed="rId3">
                    <a14:imgEffect>
                      <a14:backgroundRemoval t="71145" b="91706" l="56250" r="93594">
                        <a14:foregroundMark x1="57188" y1="77453" x2="57188" y2="77453"/>
                        <a14:foregroundMark x1="56875" y1="83294" x2="56875" y2="83294"/>
                        <a14:foregroundMark x1="57031" y1="80140" x2="57031" y2="80140"/>
                        <a14:foregroundMark x1="58594" y1="90654" x2="58594" y2="90654"/>
                        <a14:foregroundMark x1="92188" y1="90537" x2="92188" y2="90537"/>
                        <a14:foregroundMark x1="93125" y1="86565" x2="93125" y2="86565"/>
                        <a14:foregroundMark x1="93125" y1="83645" x2="93125" y2="83645"/>
                        <a14:foregroundMark x1="93125" y1="80724" x2="93125" y2="80724"/>
                        <a14:foregroundMark x1="91875" y1="72780" x2="91875" y2="72780"/>
                        <a14:foregroundMark x1="57969" y1="72313" x2="57969" y2="72313"/>
                        <a14:foregroundMark x1="57344" y1="73598" x2="57344" y2="73598"/>
                        <a14:foregroundMark x1="59062" y1="73131" x2="59062" y2="73131"/>
                        <a14:foregroundMark x1="57031" y1="78505" x2="57031" y2="78505"/>
                        <a14:foregroundMark x1="57188" y1="82477" x2="57188" y2="82477"/>
                        <a14:foregroundMark x1="57500" y1="83879" x2="57500" y2="83879"/>
                        <a14:foregroundMark x1="57188" y1="83879" x2="57188" y2="83879"/>
                        <a14:foregroundMark x1="57031" y1="84579" x2="57031" y2="84579"/>
                        <a14:foregroundMark x1="60313" y1="90654" x2="60313" y2="90654"/>
                        <a14:foregroundMark x1="70938" y1="90771" x2="70938" y2="90771"/>
                        <a14:foregroundMark x1="73750" y1="91121" x2="73750" y2="91121"/>
                        <a14:foregroundMark x1="56719" y1="84346" x2="56719" y2="84346"/>
                        <a14:foregroundMark x1="56250" y1="83995" x2="56250" y2="83995"/>
                        <a14:foregroundMark x1="56250" y1="84463" x2="56250" y2="84463"/>
                        <a14:foregroundMark x1="56406" y1="85164" x2="56406" y2="85164"/>
                        <a14:foregroundMark x1="56406" y1="86449" x2="56406" y2="86449"/>
                        <a14:foregroundMark x1="56719" y1="84346" x2="56719" y2="84346"/>
                        <a14:foregroundMark x1="56406" y1="83995" x2="56406" y2="83995"/>
                        <a14:foregroundMark x1="56406" y1="84229" x2="56406" y2="84229"/>
                        <a14:foregroundMark x1="56250" y1="87383" x2="56250" y2="87383"/>
                        <a14:foregroundMark x1="79531" y1="91706" x2="79531" y2="91706"/>
                        <a14:foregroundMark x1="79531" y1="91706" x2="79531" y2="91706"/>
                        <a14:foregroundMark x1="80781" y1="91706" x2="80781" y2="91706"/>
                        <a14:foregroundMark x1="78438" y1="91589" x2="78438" y2="91589"/>
                        <a14:foregroundMark x1="77656" y1="91589" x2="77656" y2="91589"/>
                        <a14:foregroundMark x1="76719" y1="91355" x2="76719" y2="91355"/>
                        <a14:foregroundMark x1="81719" y1="91589" x2="81719" y2="91589"/>
                        <a14:foregroundMark x1="83906" y1="91706" x2="83906" y2="91706"/>
                        <a14:foregroundMark x1="85156" y1="91822" x2="85156" y2="91822"/>
                        <a14:foregroundMark x1="85938" y1="91822" x2="85938" y2="91822"/>
                        <a14:foregroundMark x1="93438" y1="77336" x2="93438" y2="77336"/>
                        <a14:foregroundMark x1="93438" y1="76051" x2="93438" y2="76051"/>
                        <a14:foregroundMark x1="93594" y1="78388" x2="93594" y2="78388"/>
                        <a14:foregroundMark x1="93281" y1="79322" x2="93281" y2="79322"/>
                        <a14:foregroundMark x1="61406" y1="71145" x2="61406" y2="71145"/>
                        <a14:foregroundMark x1="63125" y1="71262" x2="63125" y2="71262"/>
                        <a14:foregroundMark x1="65781" y1="71145" x2="65781" y2="71145"/>
                        <a14:foregroundMark x1="67656" y1="71495" x2="67656" y2="71495"/>
                        <a14:foregroundMark x1="69531" y1="71612" x2="69531" y2="71612"/>
                        <a14:foregroundMark x1="71094" y1="71612" x2="71094" y2="71612"/>
                        <a14:foregroundMark x1="70156" y1="71729" x2="70156" y2="71729"/>
                        <a14:foregroundMark x1="72031" y1="71729" x2="72031" y2="71729"/>
                        <a14:foregroundMark x1="72500" y1="71846" x2="72500" y2="71846"/>
                        <a14:foregroundMark x1="93594" y1="78271" x2="93594" y2="78271"/>
                        <a14:foregroundMark x1="92969" y1="74182" x2="92969" y2="74182"/>
                        <a14:foregroundMark x1="92656" y1="73598" x2="92656" y2="73598"/>
                        <a14:foregroundMark x1="84375" y1="72079" x2="84375" y2="72079"/>
                        <a14:foregroundMark x1="82656" y1="71963" x2="82656" y2="71963"/>
                        <a14:foregroundMark x1="70469" y1="71495" x2="70469" y2="71495"/>
                        <a14:foregroundMark x1="73438" y1="71963" x2="73438" y2="71963"/>
                        <a14:foregroundMark x1="74063" y1="71963" x2="74063" y2="71963"/>
                        <a14:foregroundMark x1="72500" y1="71729" x2="72500" y2="71729"/>
                        <a14:foregroundMark x1="70156" y1="71495" x2="70156" y2="71495"/>
                      </a14:backgroundRemoval>
                    </a14:imgEffect>
                  </a14:imgLayer>
                </a14:imgProps>
              </a:ext>
              <a:ext uri="{28A0092B-C50C-407E-A947-70E740481C1C}">
                <a14:useLocalDpi xmlns:a14="http://schemas.microsoft.com/office/drawing/2010/main" val="0"/>
              </a:ext>
            </a:extLst>
          </a:blip>
          <a:srcRect l="54573" t="69744" r="4275" b="6872"/>
          <a:stretch/>
        </p:blipFill>
        <p:spPr bwMode="auto">
          <a:xfrm>
            <a:off x="2838356" y="5118832"/>
            <a:ext cx="2411182" cy="127551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2" descr="19 ideas de Planners | agendas, agenda profesor, cuaderno del profesor">
            <a:extLst>
              <a:ext uri="{FF2B5EF4-FFF2-40B4-BE49-F238E27FC236}">
                <a16:creationId xmlns:a16="http://schemas.microsoft.com/office/drawing/2014/main" id="{915A9EFB-FE5D-4196-B17B-E4DBB6BB993F}"/>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68692" b="90537" l="3438" r="46563">
                        <a14:foregroundMark x1="14219" y1="72664" x2="14219" y2="72664"/>
                        <a14:foregroundMark x1="20469" y1="73598" x2="20469" y2="73598"/>
                        <a14:foregroundMark x1="29844" y1="74766" x2="29844" y2="74766"/>
                        <a14:foregroundMark x1="33125" y1="76519" x2="33125" y2="76519"/>
                        <a14:foregroundMark x1="36094" y1="75350" x2="36094" y2="75350"/>
                        <a14:foregroundMark x1="37188" y1="78972" x2="37188" y2="78972"/>
                        <a14:foregroundMark x1="32031" y1="78621" x2="32031" y2="78621"/>
                        <a14:foregroundMark x1="26563" y1="75935" x2="26563" y2="75935"/>
                        <a14:foregroundMark x1="33906" y1="74650" x2="33906" y2="74650"/>
                        <a14:foregroundMark x1="37969" y1="74533" x2="37969" y2="74533"/>
                        <a14:foregroundMark x1="36719" y1="80257" x2="36719" y2="80257"/>
                        <a14:foregroundMark x1="38594" y1="80958" x2="38594" y2="80958"/>
                        <a14:foregroundMark x1="36563" y1="82243" x2="36563" y2="82243"/>
                        <a14:foregroundMark x1="39375" y1="83995" x2="39375" y2="83995"/>
                        <a14:foregroundMark x1="32813" y1="81075" x2="32813" y2="81075"/>
                        <a14:foregroundMark x1="29219" y1="79556" x2="29219" y2="79556"/>
                        <a14:foregroundMark x1="25469" y1="78037" x2="25469" y2="78037"/>
                        <a14:foregroundMark x1="22656" y1="76285" x2="22656" y2="76285"/>
                        <a14:foregroundMark x1="25625" y1="75000" x2="25625" y2="75000"/>
                        <a14:foregroundMark x1="19688" y1="75000" x2="19688" y2="75000"/>
                        <a14:foregroundMark x1="16875" y1="73715" x2="16875" y2="73715"/>
                        <a14:foregroundMark x1="19375" y1="73014" x2="19375" y2="73014"/>
                        <a14:foregroundMark x1="19375" y1="73014" x2="19375" y2="73014"/>
                        <a14:foregroundMark x1="19688" y1="73014" x2="34688" y2="78621"/>
                        <a14:foregroundMark x1="34688" y1="78621" x2="40000" y2="82477"/>
                        <a14:foregroundMark x1="40000" y1="82477" x2="30781" y2="79790"/>
                        <a14:foregroundMark x1="30781" y1="79790" x2="30938" y2="73364"/>
                        <a14:foregroundMark x1="30938" y1="73364" x2="34219" y2="74182"/>
                        <a14:foregroundMark x1="34219" y1="74182" x2="38750" y2="78388"/>
                        <a14:foregroundMark x1="38750" y1="78388" x2="38125" y2="74766"/>
                        <a14:foregroundMark x1="38125" y1="74766" x2="32188" y2="73832"/>
                        <a14:foregroundMark x1="32188" y1="73832" x2="26563" y2="75350"/>
                        <a14:foregroundMark x1="26563" y1="75350" x2="29063" y2="80257"/>
                        <a14:foregroundMark x1="29063" y1="80257" x2="39844" y2="85748"/>
                        <a14:foregroundMark x1="39844" y1="85748" x2="41875" y2="72547"/>
                        <a14:foregroundMark x1="41875" y1="72547" x2="25469" y2="73481"/>
                        <a14:foregroundMark x1="25469" y1="73481" x2="23281" y2="75584"/>
                        <a14:foregroundMark x1="23281" y1="75584" x2="22969" y2="76402"/>
                        <a14:foregroundMark x1="22813" y1="76402" x2="22813" y2="76402"/>
                        <a14:foregroundMark x1="46563" y1="78271" x2="46563" y2="78271"/>
                        <a14:foregroundMark x1="46406" y1="84346" x2="46406" y2="84346"/>
                        <a14:foregroundMark x1="45313" y1="86098" x2="45313" y2="86098"/>
                        <a14:foregroundMark x1="45156" y1="89252" x2="45156" y2="89252"/>
                        <a14:foregroundMark x1="4531" y1="89486" x2="4531" y2="89486"/>
                        <a14:foregroundMark x1="4531" y1="86098" x2="4531" y2="86098"/>
                        <a14:foregroundMark x1="4688" y1="85397" x2="4688" y2="85397"/>
                        <a14:foregroundMark x1="4063" y1="83879" x2="4063" y2="83879"/>
                        <a14:foregroundMark x1="3906" y1="73481" x2="3906" y2="73481"/>
                        <a14:foregroundMark x1="3438" y1="74650" x2="3438" y2="74650"/>
                        <a14:foregroundMark x1="46094" y1="89953" x2="46094" y2="89953"/>
                        <a14:foregroundMark x1="39688" y1="69743" x2="39688" y2="69743"/>
                        <a14:foregroundMark x1="38281" y1="69743" x2="38281" y2="69743"/>
                        <a14:foregroundMark x1="36719" y1="69860" x2="36719" y2="69860"/>
                        <a14:foregroundMark x1="35469" y1="69860" x2="35469" y2="69860"/>
                        <a14:foregroundMark x1="33906" y1="69860" x2="33906" y2="69860"/>
                        <a14:foregroundMark x1="32500" y1="69743" x2="32500" y2="69743"/>
                        <a14:foregroundMark x1="31250" y1="69743" x2="31250" y2="69743"/>
                        <a14:foregroundMark x1="29844" y1="69743" x2="29844" y2="69743"/>
                        <a14:foregroundMark x1="28594" y1="69860" x2="28594" y2="69860"/>
                        <a14:foregroundMark x1="27187" y1="69860" x2="27187" y2="69860"/>
                        <a14:foregroundMark x1="25781" y1="69626" x2="25781" y2="69626"/>
                        <a14:foregroundMark x1="24375" y1="69743" x2="24375" y2="69743"/>
                        <a14:foregroundMark x1="22813" y1="69743" x2="22813" y2="69743"/>
                        <a14:foregroundMark x1="21563" y1="69743" x2="21563" y2="69743"/>
                        <a14:foregroundMark x1="20156" y1="69743" x2="20156" y2="69743"/>
                        <a14:foregroundMark x1="18906" y1="69743" x2="18906" y2="69743"/>
                        <a14:foregroundMark x1="17500" y1="69743" x2="17500" y2="69743"/>
                        <a14:foregroundMark x1="16250" y1="69743" x2="16250" y2="69743"/>
                        <a14:foregroundMark x1="14688" y1="69743" x2="14688" y2="69743"/>
                        <a14:foregroundMark x1="13438" y1="69743" x2="13438" y2="69743"/>
                        <a14:foregroundMark x1="12031" y1="69743" x2="12031" y2="69743"/>
                        <a14:foregroundMark x1="10469" y1="69860" x2="10469" y2="69860"/>
                        <a14:foregroundMark x1="9063" y1="69743" x2="9063" y2="69743"/>
                        <a14:foregroundMark x1="7969" y1="69743" x2="7969" y2="69743"/>
                        <a14:foregroundMark x1="10156" y1="90304" x2="10156" y2="90304"/>
                        <a14:foregroundMark x1="11563" y1="90537" x2="11563" y2="90537"/>
                        <a14:foregroundMark x1="12969" y1="90421" x2="12969" y2="90421"/>
                        <a14:foregroundMark x1="14375" y1="90421" x2="14375" y2="90421"/>
                        <a14:foregroundMark x1="15625" y1="90421" x2="15625" y2="90421"/>
                        <a14:foregroundMark x1="16875" y1="90421" x2="16875" y2="90421"/>
                        <a14:foregroundMark x1="18438" y1="90537" x2="18438" y2="90537"/>
                        <a14:foregroundMark x1="19844" y1="90537" x2="19844" y2="90537"/>
                        <a14:foregroundMark x1="21094" y1="90421" x2="21094" y2="90421"/>
                        <a14:foregroundMark x1="22344" y1="90421" x2="22344" y2="90421"/>
                        <a14:foregroundMark x1="23906" y1="90537" x2="23906" y2="90537"/>
                        <a14:foregroundMark x1="25313" y1="90537" x2="25313" y2="90537"/>
                        <a14:foregroundMark x1="26719" y1="90537" x2="26719" y2="90537"/>
                        <a14:foregroundMark x1="28125" y1="90537" x2="28125" y2="90537"/>
                        <a14:foregroundMark x1="29531" y1="90537" x2="29531" y2="90537"/>
                        <a14:foregroundMark x1="31094" y1="90421" x2="31094" y2="90421"/>
                        <a14:foregroundMark x1="32188" y1="90537" x2="32188" y2="90537"/>
                        <a14:foregroundMark x1="33750" y1="90537" x2="33750" y2="90537"/>
                        <a14:foregroundMark x1="35313" y1="90537" x2="35313" y2="90537"/>
                        <a14:foregroundMark x1="36563" y1="90537" x2="36563" y2="90537"/>
                        <a14:foregroundMark x1="37656" y1="90537" x2="37656" y2="90537"/>
                        <a14:foregroundMark x1="39219" y1="90421" x2="39219" y2="90421"/>
                        <a14:foregroundMark x1="40781" y1="90421" x2="40781" y2="90421"/>
                        <a14:foregroundMark x1="41875" y1="90537" x2="41875" y2="90537"/>
                      </a14:backgroundRemoval>
                    </a14:imgEffect>
                  </a14:imgLayer>
                </a14:imgProps>
              </a:ext>
              <a:ext uri="{28A0092B-C50C-407E-A947-70E740481C1C}">
                <a14:useLocalDpi xmlns:a14="http://schemas.microsoft.com/office/drawing/2010/main" val="0"/>
              </a:ext>
            </a:extLst>
          </a:blip>
          <a:srcRect l="1873" t="68195" r="52653" b="9207"/>
          <a:stretch/>
        </p:blipFill>
        <p:spPr bwMode="auto">
          <a:xfrm>
            <a:off x="5669956" y="331424"/>
            <a:ext cx="3025434" cy="201088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2" descr="19 ideas de Planners | agendas, agenda profesor, cuaderno del profesor">
            <a:extLst>
              <a:ext uri="{FF2B5EF4-FFF2-40B4-BE49-F238E27FC236}">
                <a16:creationId xmlns:a16="http://schemas.microsoft.com/office/drawing/2014/main" id="{5941A838-F6E6-4DAF-B708-6799FF9E3DDD}"/>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68692" b="90537" l="3438" r="46563">
                        <a14:foregroundMark x1="14219" y1="72664" x2="14219" y2="72664"/>
                        <a14:foregroundMark x1="20469" y1="73598" x2="20469" y2="73598"/>
                        <a14:foregroundMark x1="29844" y1="74766" x2="29844" y2="74766"/>
                        <a14:foregroundMark x1="33125" y1="76519" x2="33125" y2="76519"/>
                        <a14:foregroundMark x1="36094" y1="75350" x2="36094" y2="75350"/>
                        <a14:foregroundMark x1="37188" y1="78972" x2="37188" y2="78972"/>
                        <a14:foregroundMark x1="32031" y1="78621" x2="32031" y2="78621"/>
                        <a14:foregroundMark x1="26563" y1="75935" x2="26563" y2="75935"/>
                        <a14:foregroundMark x1="33906" y1="74650" x2="33906" y2="74650"/>
                        <a14:foregroundMark x1="37969" y1="74533" x2="37969" y2="74533"/>
                        <a14:foregroundMark x1="36719" y1="80257" x2="36719" y2="80257"/>
                        <a14:foregroundMark x1="38594" y1="80958" x2="38594" y2="80958"/>
                        <a14:foregroundMark x1="36563" y1="82243" x2="36563" y2="82243"/>
                        <a14:foregroundMark x1="39375" y1="83995" x2="39375" y2="83995"/>
                        <a14:foregroundMark x1="32813" y1="81075" x2="32813" y2="81075"/>
                        <a14:foregroundMark x1="29219" y1="79556" x2="29219" y2="79556"/>
                        <a14:foregroundMark x1="25469" y1="78037" x2="25469" y2="78037"/>
                        <a14:foregroundMark x1="22656" y1="76285" x2="22656" y2="76285"/>
                        <a14:foregroundMark x1="25625" y1="75000" x2="25625" y2="75000"/>
                        <a14:foregroundMark x1="19688" y1="75000" x2="19688" y2="75000"/>
                        <a14:foregroundMark x1="16875" y1="73715" x2="16875" y2="73715"/>
                        <a14:foregroundMark x1="19375" y1="73014" x2="19375" y2="73014"/>
                        <a14:foregroundMark x1="19375" y1="73014" x2="19375" y2="73014"/>
                        <a14:foregroundMark x1="19688" y1="73014" x2="34688" y2="78621"/>
                        <a14:foregroundMark x1="34688" y1="78621" x2="40000" y2="82477"/>
                        <a14:foregroundMark x1="40000" y1="82477" x2="30781" y2="79790"/>
                        <a14:foregroundMark x1="30781" y1="79790" x2="30938" y2="73364"/>
                        <a14:foregroundMark x1="30938" y1="73364" x2="34219" y2="74182"/>
                        <a14:foregroundMark x1="34219" y1="74182" x2="38750" y2="78388"/>
                        <a14:foregroundMark x1="38750" y1="78388" x2="38125" y2="74766"/>
                        <a14:foregroundMark x1="38125" y1="74766" x2="32188" y2="73832"/>
                        <a14:foregroundMark x1="32188" y1="73832" x2="26563" y2="75350"/>
                        <a14:foregroundMark x1="26563" y1="75350" x2="29063" y2="80257"/>
                        <a14:foregroundMark x1="29063" y1="80257" x2="39844" y2="85748"/>
                        <a14:foregroundMark x1="39844" y1="85748" x2="41875" y2="72547"/>
                        <a14:foregroundMark x1="41875" y1="72547" x2="25469" y2="73481"/>
                        <a14:foregroundMark x1="25469" y1="73481" x2="23281" y2="75584"/>
                        <a14:foregroundMark x1="23281" y1="75584" x2="22969" y2="76402"/>
                        <a14:foregroundMark x1="22813" y1="76402" x2="22813" y2="76402"/>
                        <a14:foregroundMark x1="46563" y1="78271" x2="46563" y2="78271"/>
                        <a14:foregroundMark x1="46406" y1="84346" x2="46406" y2="84346"/>
                        <a14:foregroundMark x1="45313" y1="86098" x2="45313" y2="86098"/>
                        <a14:foregroundMark x1="45156" y1="89252" x2="45156" y2="89252"/>
                        <a14:foregroundMark x1="4531" y1="89486" x2="4531" y2="89486"/>
                        <a14:foregroundMark x1="4531" y1="86098" x2="4531" y2="86098"/>
                        <a14:foregroundMark x1="4688" y1="85397" x2="4688" y2="85397"/>
                        <a14:foregroundMark x1="4063" y1="83879" x2="4063" y2="83879"/>
                        <a14:foregroundMark x1="3906" y1="73481" x2="3906" y2="73481"/>
                        <a14:foregroundMark x1="3438" y1="74650" x2="3438" y2="74650"/>
                        <a14:foregroundMark x1="46094" y1="89953" x2="46094" y2="89953"/>
                        <a14:foregroundMark x1="39688" y1="69743" x2="39688" y2="69743"/>
                        <a14:foregroundMark x1="38281" y1="69743" x2="38281" y2="69743"/>
                        <a14:foregroundMark x1="36719" y1="69860" x2="36719" y2="69860"/>
                        <a14:foregroundMark x1="35469" y1="69860" x2="35469" y2="69860"/>
                        <a14:foregroundMark x1="33906" y1="69860" x2="33906" y2="69860"/>
                        <a14:foregroundMark x1="32500" y1="69743" x2="32500" y2="69743"/>
                        <a14:foregroundMark x1="31250" y1="69743" x2="31250" y2="69743"/>
                        <a14:foregroundMark x1="29844" y1="69743" x2="29844" y2="69743"/>
                        <a14:foregroundMark x1="28594" y1="69860" x2="28594" y2="69860"/>
                        <a14:foregroundMark x1="27187" y1="69860" x2="27187" y2="69860"/>
                        <a14:foregroundMark x1="25781" y1="69626" x2="25781" y2="69626"/>
                        <a14:foregroundMark x1="24375" y1="69743" x2="24375" y2="69743"/>
                        <a14:foregroundMark x1="22813" y1="69743" x2="22813" y2="69743"/>
                        <a14:foregroundMark x1="21563" y1="69743" x2="21563" y2="69743"/>
                        <a14:foregroundMark x1="20156" y1="69743" x2="20156" y2="69743"/>
                        <a14:foregroundMark x1="18906" y1="69743" x2="18906" y2="69743"/>
                        <a14:foregroundMark x1="17500" y1="69743" x2="17500" y2="69743"/>
                        <a14:foregroundMark x1="16250" y1="69743" x2="16250" y2="69743"/>
                        <a14:foregroundMark x1="14688" y1="69743" x2="14688" y2="69743"/>
                        <a14:foregroundMark x1="13438" y1="69743" x2="13438" y2="69743"/>
                        <a14:foregroundMark x1="12031" y1="69743" x2="12031" y2="69743"/>
                        <a14:foregroundMark x1="10469" y1="69860" x2="10469" y2="69860"/>
                        <a14:foregroundMark x1="9063" y1="69743" x2="9063" y2="69743"/>
                        <a14:foregroundMark x1="7969" y1="69743" x2="7969" y2="69743"/>
                        <a14:foregroundMark x1="10156" y1="90304" x2="10156" y2="90304"/>
                        <a14:foregroundMark x1="11563" y1="90537" x2="11563" y2="90537"/>
                        <a14:foregroundMark x1="12969" y1="90421" x2="12969" y2="90421"/>
                        <a14:foregroundMark x1="14375" y1="90421" x2="14375" y2="90421"/>
                        <a14:foregroundMark x1="15625" y1="90421" x2="15625" y2="90421"/>
                        <a14:foregroundMark x1="16875" y1="90421" x2="16875" y2="90421"/>
                        <a14:foregroundMark x1="18438" y1="90537" x2="18438" y2="90537"/>
                        <a14:foregroundMark x1="19844" y1="90537" x2="19844" y2="90537"/>
                        <a14:foregroundMark x1="21094" y1="90421" x2="21094" y2="90421"/>
                        <a14:foregroundMark x1="22344" y1="90421" x2="22344" y2="90421"/>
                        <a14:foregroundMark x1="23906" y1="90537" x2="23906" y2="90537"/>
                        <a14:foregroundMark x1="25313" y1="90537" x2="25313" y2="90537"/>
                        <a14:foregroundMark x1="26719" y1="90537" x2="26719" y2="90537"/>
                        <a14:foregroundMark x1="28125" y1="90537" x2="28125" y2="90537"/>
                        <a14:foregroundMark x1="29531" y1="90537" x2="29531" y2="90537"/>
                        <a14:foregroundMark x1="31094" y1="90421" x2="31094" y2="90421"/>
                        <a14:foregroundMark x1="32188" y1="90537" x2="32188" y2="90537"/>
                        <a14:foregroundMark x1="33750" y1="90537" x2="33750" y2="90537"/>
                        <a14:foregroundMark x1="35313" y1="90537" x2="35313" y2="90537"/>
                        <a14:foregroundMark x1="36563" y1="90537" x2="36563" y2="90537"/>
                        <a14:foregroundMark x1="37656" y1="90537" x2="37656" y2="90537"/>
                        <a14:foregroundMark x1="39219" y1="90421" x2="39219" y2="90421"/>
                        <a14:foregroundMark x1="40781" y1="90421" x2="40781" y2="90421"/>
                        <a14:foregroundMark x1="41875" y1="90537" x2="41875" y2="90537"/>
                      </a14:backgroundRemoval>
                    </a14:imgEffect>
                  </a14:imgLayer>
                </a14:imgProps>
              </a:ext>
              <a:ext uri="{28A0092B-C50C-407E-A947-70E740481C1C}">
                <a14:useLocalDpi xmlns:a14="http://schemas.microsoft.com/office/drawing/2010/main" val="0"/>
              </a:ext>
            </a:extLst>
          </a:blip>
          <a:srcRect l="1873" t="68195" r="52653" b="9207"/>
          <a:stretch/>
        </p:blipFill>
        <p:spPr bwMode="auto">
          <a:xfrm>
            <a:off x="9119183" y="2584536"/>
            <a:ext cx="2945331" cy="195764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descr="19 ideas de Planners | agendas, agenda profesor, cuaderno del profesor">
            <a:extLst>
              <a:ext uri="{FF2B5EF4-FFF2-40B4-BE49-F238E27FC236}">
                <a16:creationId xmlns:a16="http://schemas.microsoft.com/office/drawing/2014/main" id="{8BD4B72F-FA39-4F08-B021-4CBF4D92A494}"/>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68692" b="90537" l="3438" r="46563">
                        <a14:foregroundMark x1="14219" y1="72664" x2="14219" y2="72664"/>
                        <a14:foregroundMark x1="20469" y1="73598" x2="20469" y2="73598"/>
                        <a14:foregroundMark x1="29844" y1="74766" x2="29844" y2="74766"/>
                        <a14:foregroundMark x1="33125" y1="76519" x2="33125" y2="76519"/>
                        <a14:foregroundMark x1="36094" y1="75350" x2="36094" y2="75350"/>
                        <a14:foregroundMark x1="37188" y1="78972" x2="37188" y2="78972"/>
                        <a14:foregroundMark x1="32031" y1="78621" x2="32031" y2="78621"/>
                        <a14:foregroundMark x1="26563" y1="75935" x2="26563" y2="75935"/>
                        <a14:foregroundMark x1="33906" y1="74650" x2="33906" y2="74650"/>
                        <a14:foregroundMark x1="37969" y1="74533" x2="37969" y2="74533"/>
                        <a14:foregroundMark x1="36719" y1="80257" x2="36719" y2="80257"/>
                        <a14:foregroundMark x1="38594" y1="80958" x2="38594" y2="80958"/>
                        <a14:foregroundMark x1="36563" y1="82243" x2="36563" y2="82243"/>
                        <a14:foregroundMark x1="39375" y1="83995" x2="39375" y2="83995"/>
                        <a14:foregroundMark x1="32813" y1="81075" x2="32813" y2="81075"/>
                        <a14:foregroundMark x1="29219" y1="79556" x2="29219" y2="79556"/>
                        <a14:foregroundMark x1="25469" y1="78037" x2="25469" y2="78037"/>
                        <a14:foregroundMark x1="22656" y1="76285" x2="22656" y2="76285"/>
                        <a14:foregroundMark x1="25625" y1="75000" x2="25625" y2="75000"/>
                        <a14:foregroundMark x1="19688" y1="75000" x2="19688" y2="75000"/>
                        <a14:foregroundMark x1="16875" y1="73715" x2="16875" y2="73715"/>
                        <a14:foregroundMark x1="19375" y1="73014" x2="19375" y2="73014"/>
                        <a14:foregroundMark x1="19375" y1="73014" x2="19375" y2="73014"/>
                        <a14:foregroundMark x1="19688" y1="73014" x2="34688" y2="78621"/>
                        <a14:foregroundMark x1="34688" y1="78621" x2="40000" y2="82477"/>
                        <a14:foregroundMark x1="40000" y1="82477" x2="30781" y2="79790"/>
                        <a14:foregroundMark x1="30781" y1="79790" x2="30938" y2="73364"/>
                        <a14:foregroundMark x1="30938" y1="73364" x2="34219" y2="74182"/>
                        <a14:foregroundMark x1="34219" y1="74182" x2="38750" y2="78388"/>
                        <a14:foregroundMark x1="38750" y1="78388" x2="38125" y2="74766"/>
                        <a14:foregroundMark x1="38125" y1="74766" x2="32188" y2="73832"/>
                        <a14:foregroundMark x1="32188" y1="73832" x2="26563" y2="75350"/>
                        <a14:foregroundMark x1="26563" y1="75350" x2="29063" y2="80257"/>
                        <a14:foregroundMark x1="29063" y1="80257" x2="39844" y2="85748"/>
                        <a14:foregroundMark x1="39844" y1="85748" x2="41875" y2="72547"/>
                        <a14:foregroundMark x1="41875" y1="72547" x2="25469" y2="73481"/>
                        <a14:foregroundMark x1="25469" y1="73481" x2="23281" y2="75584"/>
                        <a14:foregroundMark x1="23281" y1="75584" x2="22969" y2="76402"/>
                        <a14:foregroundMark x1="22813" y1="76402" x2="22813" y2="76402"/>
                        <a14:foregroundMark x1="46563" y1="78271" x2="46563" y2="78271"/>
                        <a14:foregroundMark x1="46406" y1="84346" x2="46406" y2="84346"/>
                        <a14:foregroundMark x1="45313" y1="86098" x2="45313" y2="86098"/>
                        <a14:foregroundMark x1="45156" y1="89252" x2="45156" y2="89252"/>
                        <a14:foregroundMark x1="4531" y1="89486" x2="4531" y2="89486"/>
                        <a14:foregroundMark x1="4531" y1="86098" x2="4531" y2="86098"/>
                        <a14:foregroundMark x1="4688" y1="85397" x2="4688" y2="85397"/>
                        <a14:foregroundMark x1="4063" y1="83879" x2="4063" y2="83879"/>
                        <a14:foregroundMark x1="3906" y1="73481" x2="3906" y2="73481"/>
                        <a14:foregroundMark x1="3438" y1="74650" x2="3438" y2="74650"/>
                        <a14:foregroundMark x1="46094" y1="89953" x2="46094" y2="89953"/>
                        <a14:foregroundMark x1="39688" y1="69743" x2="39688" y2="69743"/>
                        <a14:foregroundMark x1="38281" y1="69743" x2="38281" y2="69743"/>
                        <a14:foregroundMark x1="36719" y1="69860" x2="36719" y2="69860"/>
                        <a14:foregroundMark x1="35469" y1="69860" x2="35469" y2="69860"/>
                        <a14:foregroundMark x1="33906" y1="69860" x2="33906" y2="69860"/>
                        <a14:foregroundMark x1="32500" y1="69743" x2="32500" y2="69743"/>
                        <a14:foregroundMark x1="31250" y1="69743" x2="31250" y2="69743"/>
                        <a14:foregroundMark x1="29844" y1="69743" x2="29844" y2="69743"/>
                        <a14:foregroundMark x1="28594" y1="69860" x2="28594" y2="69860"/>
                        <a14:foregroundMark x1="27187" y1="69860" x2="27187" y2="69860"/>
                        <a14:foregroundMark x1="25781" y1="69626" x2="25781" y2="69626"/>
                        <a14:foregroundMark x1="24375" y1="69743" x2="24375" y2="69743"/>
                        <a14:foregroundMark x1="22813" y1="69743" x2="22813" y2="69743"/>
                        <a14:foregroundMark x1="21563" y1="69743" x2="21563" y2="69743"/>
                        <a14:foregroundMark x1="20156" y1="69743" x2="20156" y2="69743"/>
                        <a14:foregroundMark x1="18906" y1="69743" x2="18906" y2="69743"/>
                        <a14:foregroundMark x1="17500" y1="69743" x2="17500" y2="69743"/>
                        <a14:foregroundMark x1="16250" y1="69743" x2="16250" y2="69743"/>
                        <a14:foregroundMark x1="14688" y1="69743" x2="14688" y2="69743"/>
                        <a14:foregroundMark x1="13438" y1="69743" x2="13438" y2="69743"/>
                        <a14:foregroundMark x1="12031" y1="69743" x2="12031" y2="69743"/>
                        <a14:foregroundMark x1="10469" y1="69860" x2="10469" y2="69860"/>
                        <a14:foregroundMark x1="9063" y1="69743" x2="9063" y2="69743"/>
                        <a14:foregroundMark x1="7969" y1="69743" x2="7969" y2="69743"/>
                        <a14:foregroundMark x1="10156" y1="90304" x2="10156" y2="90304"/>
                        <a14:foregroundMark x1="11563" y1="90537" x2="11563" y2="90537"/>
                        <a14:foregroundMark x1="12969" y1="90421" x2="12969" y2="90421"/>
                        <a14:foregroundMark x1="14375" y1="90421" x2="14375" y2="90421"/>
                        <a14:foregroundMark x1="15625" y1="90421" x2="15625" y2="90421"/>
                        <a14:foregroundMark x1="16875" y1="90421" x2="16875" y2="90421"/>
                        <a14:foregroundMark x1="18438" y1="90537" x2="18438" y2="90537"/>
                        <a14:foregroundMark x1="19844" y1="90537" x2="19844" y2="90537"/>
                        <a14:foregroundMark x1="21094" y1="90421" x2="21094" y2="90421"/>
                        <a14:foregroundMark x1="22344" y1="90421" x2="22344" y2="90421"/>
                        <a14:foregroundMark x1="23906" y1="90537" x2="23906" y2="90537"/>
                        <a14:foregroundMark x1="25313" y1="90537" x2="25313" y2="90537"/>
                        <a14:foregroundMark x1="26719" y1="90537" x2="26719" y2="90537"/>
                        <a14:foregroundMark x1="28125" y1="90537" x2="28125" y2="90537"/>
                        <a14:foregroundMark x1="29531" y1="90537" x2="29531" y2="90537"/>
                        <a14:foregroundMark x1="31094" y1="90421" x2="31094" y2="90421"/>
                        <a14:foregroundMark x1="32188" y1="90537" x2="32188" y2="90537"/>
                        <a14:foregroundMark x1="33750" y1="90537" x2="33750" y2="90537"/>
                        <a14:foregroundMark x1="35313" y1="90537" x2="35313" y2="90537"/>
                        <a14:foregroundMark x1="36563" y1="90537" x2="36563" y2="90537"/>
                        <a14:foregroundMark x1="37656" y1="90537" x2="37656" y2="90537"/>
                        <a14:foregroundMark x1="39219" y1="90421" x2="39219" y2="90421"/>
                        <a14:foregroundMark x1="40781" y1="90421" x2="40781" y2="90421"/>
                        <a14:foregroundMark x1="41875" y1="90537" x2="41875" y2="90537"/>
                      </a14:backgroundRemoval>
                    </a14:imgEffect>
                  </a14:imgLayer>
                </a14:imgProps>
              </a:ext>
              <a:ext uri="{28A0092B-C50C-407E-A947-70E740481C1C}">
                <a14:useLocalDpi xmlns:a14="http://schemas.microsoft.com/office/drawing/2010/main" val="0"/>
              </a:ext>
            </a:extLst>
          </a:blip>
          <a:srcRect l="1873" t="68195" r="52653" b="9207"/>
          <a:stretch/>
        </p:blipFill>
        <p:spPr bwMode="auto">
          <a:xfrm>
            <a:off x="9027111" y="4777771"/>
            <a:ext cx="2945331" cy="195764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descr="420 ideas de Materias folletos | etiquetas preescolares, dibujos para  niños, decoración de unas">
            <a:extLst>
              <a:ext uri="{FF2B5EF4-FFF2-40B4-BE49-F238E27FC236}">
                <a16:creationId xmlns:a16="http://schemas.microsoft.com/office/drawing/2014/main" id="{D3FBB0D2-2748-4C16-AF8D-68D33C71941E}"/>
              </a:ext>
            </a:extLst>
          </p:cNvPr>
          <p:cNvPicPr>
            <a:picLocks noChangeAspect="1" noChangeArrowheads="1"/>
          </p:cNvPicPr>
          <p:nvPr/>
        </p:nvPicPr>
        <p:blipFill rotWithShape="1">
          <a:blip r:embed="rId4">
            <a:extLst>
              <a:ext uri="{BEBA8EAE-BF5A-486C-A8C5-ECC9F3942E4B}">
                <a14:imgProps xmlns:a14="http://schemas.microsoft.com/office/drawing/2010/main">
                  <a14:imgLayer r:embed="rId3">
                    <a14:imgEffect>
                      <a14:backgroundRemoval t="71145" b="91706" l="56250" r="93594">
                        <a14:foregroundMark x1="57188" y1="77453" x2="57188" y2="77453"/>
                        <a14:foregroundMark x1="56875" y1="83294" x2="56875" y2="83294"/>
                        <a14:foregroundMark x1="57031" y1="80140" x2="57031" y2="80140"/>
                        <a14:foregroundMark x1="58594" y1="90654" x2="58594" y2="90654"/>
                        <a14:foregroundMark x1="92188" y1="90537" x2="92188" y2="90537"/>
                        <a14:foregroundMark x1="93125" y1="86565" x2="93125" y2="86565"/>
                        <a14:foregroundMark x1="93125" y1="83645" x2="93125" y2="83645"/>
                        <a14:foregroundMark x1="93125" y1="80724" x2="93125" y2="80724"/>
                        <a14:foregroundMark x1="91875" y1="72780" x2="91875" y2="72780"/>
                        <a14:foregroundMark x1="57969" y1="72313" x2="57969" y2="72313"/>
                        <a14:foregroundMark x1="57344" y1="73598" x2="57344" y2="73598"/>
                        <a14:foregroundMark x1="59062" y1="73131" x2="59062" y2="73131"/>
                        <a14:foregroundMark x1="57031" y1="78505" x2="57031" y2="78505"/>
                        <a14:foregroundMark x1="57188" y1="82477" x2="57188" y2="82477"/>
                        <a14:foregroundMark x1="57500" y1="83879" x2="57500" y2="83879"/>
                        <a14:foregroundMark x1="57188" y1="83879" x2="57188" y2="83879"/>
                        <a14:foregroundMark x1="57031" y1="84579" x2="57031" y2="84579"/>
                        <a14:foregroundMark x1="60313" y1="90654" x2="60313" y2="90654"/>
                        <a14:foregroundMark x1="70938" y1="90771" x2="70938" y2="90771"/>
                        <a14:foregroundMark x1="73750" y1="91121" x2="73750" y2="91121"/>
                        <a14:foregroundMark x1="56719" y1="84346" x2="56719" y2="84346"/>
                        <a14:foregroundMark x1="56250" y1="83995" x2="56250" y2="83995"/>
                        <a14:foregroundMark x1="56250" y1="84463" x2="56250" y2="84463"/>
                        <a14:foregroundMark x1="56406" y1="85164" x2="56406" y2="85164"/>
                        <a14:foregroundMark x1="56406" y1="86449" x2="56406" y2="86449"/>
                        <a14:foregroundMark x1="56719" y1="84346" x2="56719" y2="84346"/>
                        <a14:foregroundMark x1="56406" y1="83995" x2="56406" y2="83995"/>
                        <a14:foregroundMark x1="56406" y1="84229" x2="56406" y2="84229"/>
                        <a14:foregroundMark x1="56250" y1="87383" x2="56250" y2="87383"/>
                        <a14:foregroundMark x1="79531" y1="91706" x2="79531" y2="91706"/>
                        <a14:foregroundMark x1="79531" y1="91706" x2="79531" y2="91706"/>
                        <a14:foregroundMark x1="80781" y1="91706" x2="80781" y2="91706"/>
                        <a14:foregroundMark x1="78438" y1="91589" x2="78438" y2="91589"/>
                        <a14:foregroundMark x1="77656" y1="91589" x2="77656" y2="91589"/>
                        <a14:foregroundMark x1="76719" y1="91355" x2="76719" y2="91355"/>
                        <a14:foregroundMark x1="81719" y1="91589" x2="81719" y2="91589"/>
                        <a14:foregroundMark x1="83906" y1="91706" x2="83906" y2="91706"/>
                        <a14:foregroundMark x1="85156" y1="91822" x2="85156" y2="91822"/>
                        <a14:foregroundMark x1="85938" y1="91822" x2="85938" y2="91822"/>
                        <a14:foregroundMark x1="93438" y1="77336" x2="93438" y2="77336"/>
                        <a14:foregroundMark x1="93438" y1="76051" x2="93438" y2="76051"/>
                        <a14:foregroundMark x1="93594" y1="78388" x2="93594" y2="78388"/>
                        <a14:foregroundMark x1="93281" y1="79322" x2="93281" y2="79322"/>
                        <a14:foregroundMark x1="61406" y1="71145" x2="61406" y2="71145"/>
                        <a14:foregroundMark x1="63125" y1="71262" x2="63125" y2="71262"/>
                        <a14:foregroundMark x1="65781" y1="71145" x2="65781" y2="71145"/>
                        <a14:foregroundMark x1="67656" y1="71495" x2="67656" y2="71495"/>
                        <a14:foregroundMark x1="69531" y1="71612" x2="69531" y2="71612"/>
                        <a14:foregroundMark x1="71094" y1="71612" x2="71094" y2="71612"/>
                        <a14:foregroundMark x1="70156" y1="71729" x2="70156" y2="71729"/>
                        <a14:foregroundMark x1="72031" y1="71729" x2="72031" y2="71729"/>
                        <a14:foregroundMark x1="72500" y1="71846" x2="72500" y2="71846"/>
                        <a14:foregroundMark x1="93594" y1="78271" x2="93594" y2="78271"/>
                        <a14:foregroundMark x1="92969" y1="74182" x2="92969" y2="74182"/>
                        <a14:foregroundMark x1="92656" y1="73598" x2="92656" y2="73598"/>
                        <a14:foregroundMark x1="84375" y1="72079" x2="84375" y2="72079"/>
                        <a14:foregroundMark x1="82656" y1="71963" x2="82656" y2="71963"/>
                        <a14:foregroundMark x1="70469" y1="71495" x2="70469" y2="71495"/>
                        <a14:foregroundMark x1="73438" y1="71963" x2="73438" y2="71963"/>
                        <a14:foregroundMark x1="74063" y1="71963" x2="74063" y2="71963"/>
                        <a14:foregroundMark x1="72500" y1="71729" x2="72500" y2="71729"/>
                        <a14:foregroundMark x1="70156" y1="71495" x2="70156" y2="71495"/>
                      </a14:backgroundRemoval>
                    </a14:imgEffect>
                  </a14:imgLayer>
                </a14:imgProps>
              </a:ext>
              <a:ext uri="{28A0092B-C50C-407E-A947-70E740481C1C}">
                <a14:useLocalDpi xmlns:a14="http://schemas.microsoft.com/office/drawing/2010/main" val="0"/>
              </a:ext>
            </a:extLst>
          </a:blip>
          <a:srcRect l="54573" t="69744" r="4275" b="6872"/>
          <a:stretch/>
        </p:blipFill>
        <p:spPr bwMode="auto">
          <a:xfrm>
            <a:off x="2816797" y="646137"/>
            <a:ext cx="2411182" cy="127551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8" descr="420 ideas de Materias folletos | etiquetas preescolares, dibujos para  niños, decoración de unas">
            <a:extLst>
              <a:ext uri="{FF2B5EF4-FFF2-40B4-BE49-F238E27FC236}">
                <a16:creationId xmlns:a16="http://schemas.microsoft.com/office/drawing/2014/main" id="{2EB6F99A-A53C-4E02-8FA2-44E461AD1981}"/>
              </a:ext>
            </a:extLst>
          </p:cNvPr>
          <p:cNvPicPr>
            <a:picLocks noChangeAspect="1" noChangeArrowheads="1"/>
          </p:cNvPicPr>
          <p:nvPr/>
        </p:nvPicPr>
        <p:blipFill rotWithShape="1">
          <a:blip r:embed="rId4">
            <a:extLst>
              <a:ext uri="{BEBA8EAE-BF5A-486C-A8C5-ECC9F3942E4B}">
                <a14:imgProps xmlns:a14="http://schemas.microsoft.com/office/drawing/2010/main">
                  <a14:imgLayer r:embed="rId3">
                    <a14:imgEffect>
                      <a14:backgroundRemoval t="71145" b="91706" l="56250" r="93594">
                        <a14:foregroundMark x1="57188" y1="77453" x2="57188" y2="77453"/>
                        <a14:foregroundMark x1="56875" y1="83294" x2="56875" y2="83294"/>
                        <a14:foregroundMark x1="57031" y1="80140" x2="57031" y2="80140"/>
                        <a14:foregroundMark x1="58594" y1="90654" x2="58594" y2="90654"/>
                        <a14:foregroundMark x1="92188" y1="90537" x2="92188" y2="90537"/>
                        <a14:foregroundMark x1="93125" y1="86565" x2="93125" y2="86565"/>
                        <a14:foregroundMark x1="93125" y1="83645" x2="93125" y2="83645"/>
                        <a14:foregroundMark x1="93125" y1="80724" x2="93125" y2="80724"/>
                        <a14:foregroundMark x1="91875" y1="72780" x2="91875" y2="72780"/>
                        <a14:foregroundMark x1="57969" y1="72313" x2="57969" y2="72313"/>
                        <a14:foregroundMark x1="57344" y1="73598" x2="57344" y2="73598"/>
                        <a14:foregroundMark x1="59062" y1="73131" x2="59062" y2="73131"/>
                        <a14:foregroundMark x1="57031" y1="78505" x2="57031" y2="78505"/>
                        <a14:foregroundMark x1="57188" y1="82477" x2="57188" y2="82477"/>
                        <a14:foregroundMark x1="57500" y1="83879" x2="57500" y2="83879"/>
                        <a14:foregroundMark x1="57188" y1="83879" x2="57188" y2="83879"/>
                        <a14:foregroundMark x1="57031" y1="84579" x2="57031" y2="84579"/>
                        <a14:foregroundMark x1="60313" y1="90654" x2="60313" y2="90654"/>
                        <a14:foregroundMark x1="70938" y1="90771" x2="70938" y2="90771"/>
                        <a14:foregroundMark x1="73750" y1="91121" x2="73750" y2="91121"/>
                        <a14:foregroundMark x1="56719" y1="84346" x2="56719" y2="84346"/>
                        <a14:foregroundMark x1="56250" y1="83995" x2="56250" y2="83995"/>
                        <a14:foregroundMark x1="56250" y1="84463" x2="56250" y2="84463"/>
                        <a14:foregroundMark x1="56406" y1="85164" x2="56406" y2="85164"/>
                        <a14:foregroundMark x1="56406" y1="86449" x2="56406" y2="86449"/>
                        <a14:foregroundMark x1="56719" y1="84346" x2="56719" y2="84346"/>
                        <a14:foregroundMark x1="56406" y1="83995" x2="56406" y2="83995"/>
                        <a14:foregroundMark x1="56406" y1="84229" x2="56406" y2="84229"/>
                        <a14:foregroundMark x1="56250" y1="87383" x2="56250" y2="87383"/>
                        <a14:foregroundMark x1="79531" y1="91706" x2="79531" y2="91706"/>
                        <a14:foregroundMark x1="79531" y1="91706" x2="79531" y2="91706"/>
                        <a14:foregroundMark x1="80781" y1="91706" x2="80781" y2="91706"/>
                        <a14:foregroundMark x1="78438" y1="91589" x2="78438" y2="91589"/>
                        <a14:foregroundMark x1="77656" y1="91589" x2="77656" y2="91589"/>
                        <a14:foregroundMark x1="76719" y1="91355" x2="76719" y2="91355"/>
                        <a14:foregroundMark x1="81719" y1="91589" x2="81719" y2="91589"/>
                        <a14:foregroundMark x1="83906" y1="91706" x2="83906" y2="91706"/>
                        <a14:foregroundMark x1="85156" y1="91822" x2="85156" y2="91822"/>
                        <a14:foregroundMark x1="85938" y1="91822" x2="85938" y2="91822"/>
                        <a14:foregroundMark x1="93438" y1="77336" x2="93438" y2="77336"/>
                        <a14:foregroundMark x1="93438" y1="76051" x2="93438" y2="76051"/>
                        <a14:foregroundMark x1="93594" y1="78388" x2="93594" y2="78388"/>
                        <a14:foregroundMark x1="93281" y1="79322" x2="93281" y2="79322"/>
                        <a14:foregroundMark x1="61406" y1="71145" x2="61406" y2="71145"/>
                        <a14:foregroundMark x1="63125" y1="71262" x2="63125" y2="71262"/>
                        <a14:foregroundMark x1="65781" y1="71145" x2="65781" y2="71145"/>
                        <a14:foregroundMark x1="67656" y1="71495" x2="67656" y2="71495"/>
                        <a14:foregroundMark x1="69531" y1="71612" x2="69531" y2="71612"/>
                        <a14:foregroundMark x1="71094" y1="71612" x2="71094" y2="71612"/>
                        <a14:foregroundMark x1="70156" y1="71729" x2="70156" y2="71729"/>
                        <a14:foregroundMark x1="72031" y1="71729" x2="72031" y2="71729"/>
                        <a14:foregroundMark x1="72500" y1="71846" x2="72500" y2="71846"/>
                        <a14:foregroundMark x1="93594" y1="78271" x2="93594" y2="78271"/>
                        <a14:foregroundMark x1="92969" y1="74182" x2="92969" y2="74182"/>
                        <a14:foregroundMark x1="92656" y1="73598" x2="92656" y2="73598"/>
                        <a14:foregroundMark x1="84375" y1="72079" x2="84375" y2="72079"/>
                        <a14:foregroundMark x1="82656" y1="71963" x2="82656" y2="71963"/>
                        <a14:foregroundMark x1="70469" y1="71495" x2="70469" y2="71495"/>
                        <a14:foregroundMark x1="73438" y1="71963" x2="73438" y2="71963"/>
                        <a14:foregroundMark x1="74063" y1="71963" x2="74063" y2="71963"/>
                        <a14:foregroundMark x1="72500" y1="71729" x2="72500" y2="71729"/>
                        <a14:foregroundMark x1="70156" y1="71495" x2="70156" y2="71495"/>
                      </a14:backgroundRemoval>
                    </a14:imgEffect>
                  </a14:imgLayer>
                </a14:imgProps>
              </a:ext>
              <a:ext uri="{28A0092B-C50C-407E-A947-70E740481C1C}">
                <a14:useLocalDpi xmlns:a14="http://schemas.microsoft.com/office/drawing/2010/main" val="0"/>
              </a:ext>
            </a:extLst>
          </a:blip>
          <a:srcRect l="54573" t="69744" r="4275" b="6872"/>
          <a:stretch/>
        </p:blipFill>
        <p:spPr bwMode="auto">
          <a:xfrm>
            <a:off x="2810172" y="2834307"/>
            <a:ext cx="2411182" cy="1275519"/>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0E88C7EB-0ED5-47E7-964F-D425FA6A66CB}"/>
              </a:ext>
            </a:extLst>
          </p:cNvPr>
          <p:cNvSpPr txBox="1"/>
          <p:nvPr/>
        </p:nvSpPr>
        <p:spPr>
          <a:xfrm>
            <a:off x="3204178" y="799625"/>
            <a:ext cx="1613765" cy="1169551"/>
          </a:xfrm>
          <a:prstGeom prst="rect">
            <a:avLst/>
          </a:prstGeom>
          <a:noFill/>
        </p:spPr>
        <p:txBody>
          <a:bodyPr wrap="square" rtlCol="0">
            <a:spAutoFit/>
          </a:bodyPr>
          <a:lstStyle/>
          <a:p>
            <a:pPr algn="ctr"/>
            <a:r>
              <a:rPr lang="es-ES" b="1" dirty="0">
                <a:latin typeface="Times New Roman" panose="02020603050405020304" pitchFamily="18" charset="0"/>
                <a:cs typeface="Times New Roman" panose="02020603050405020304" pitchFamily="18" charset="0"/>
              </a:rPr>
              <a:t>Gobernanza (termino polisémico)</a:t>
            </a:r>
          </a:p>
          <a:p>
            <a:endParaRPr lang="es-MX" sz="1600" dirty="0">
              <a:latin typeface="Century Gothic" panose="020B0502020202020204" pitchFamily="34" charset="0"/>
            </a:endParaRPr>
          </a:p>
        </p:txBody>
      </p:sp>
      <p:sp>
        <p:nvSpPr>
          <p:cNvPr id="27" name="CuadroTexto 26">
            <a:extLst>
              <a:ext uri="{FF2B5EF4-FFF2-40B4-BE49-F238E27FC236}">
                <a16:creationId xmlns:a16="http://schemas.microsoft.com/office/drawing/2014/main" id="{2C5B975D-F17B-4C15-A0B9-8C9945DE7C74}"/>
              </a:ext>
            </a:extLst>
          </p:cNvPr>
          <p:cNvSpPr txBox="1"/>
          <p:nvPr/>
        </p:nvSpPr>
        <p:spPr>
          <a:xfrm>
            <a:off x="3016019" y="3148900"/>
            <a:ext cx="2012736" cy="707886"/>
          </a:xfrm>
          <a:prstGeom prst="rect">
            <a:avLst/>
          </a:prstGeom>
          <a:noFill/>
        </p:spPr>
        <p:txBody>
          <a:bodyPr wrap="square" rtlCol="0">
            <a:spAutoFit/>
          </a:bodyPr>
          <a:lstStyle/>
          <a:p>
            <a:pPr algn="ctr"/>
            <a:r>
              <a:rPr lang="es-ES" sz="2000" b="1" dirty="0">
                <a:latin typeface="Times New Roman" panose="02020603050405020304" pitchFamily="18" charset="0"/>
                <a:cs typeface="Times New Roman" panose="02020603050405020304" pitchFamily="18" charset="0"/>
              </a:rPr>
              <a:t>Autonomía de gestión</a:t>
            </a:r>
            <a:r>
              <a:rPr lang="es-ES" sz="1200" dirty="0">
                <a:latin typeface="Times New Roman" panose="02020603050405020304" pitchFamily="18" charset="0"/>
                <a:cs typeface="Times New Roman" panose="02020603050405020304" pitchFamily="18" charset="0"/>
              </a:rPr>
              <a:t>. </a:t>
            </a:r>
            <a:endParaRPr lang="es-MX" sz="1200" dirty="0">
              <a:latin typeface="Times New Roman" panose="02020603050405020304" pitchFamily="18" charset="0"/>
              <a:cs typeface="Times New Roman" panose="02020603050405020304" pitchFamily="18" charset="0"/>
            </a:endParaRPr>
          </a:p>
        </p:txBody>
      </p:sp>
      <p:sp>
        <p:nvSpPr>
          <p:cNvPr id="26" name="CuadroTexto 25">
            <a:extLst>
              <a:ext uri="{FF2B5EF4-FFF2-40B4-BE49-F238E27FC236}">
                <a16:creationId xmlns:a16="http://schemas.microsoft.com/office/drawing/2014/main" id="{2FEFB2BC-9A45-40D6-849E-EB6DBD84DF31}"/>
              </a:ext>
            </a:extLst>
          </p:cNvPr>
          <p:cNvSpPr txBox="1"/>
          <p:nvPr/>
        </p:nvSpPr>
        <p:spPr>
          <a:xfrm>
            <a:off x="6104745" y="661126"/>
            <a:ext cx="2179979" cy="1446550"/>
          </a:xfrm>
          <a:prstGeom prst="rect">
            <a:avLst/>
          </a:prstGeom>
          <a:noFill/>
        </p:spPr>
        <p:txBody>
          <a:bodyPr wrap="square" rtlCol="0">
            <a:spAutoFit/>
          </a:bodyPr>
          <a:lstStyle/>
          <a:p>
            <a:pPr algn="just"/>
            <a:r>
              <a:rPr lang="es-ES" sz="1100" dirty="0">
                <a:latin typeface="Century Gothic" panose="020B0502020202020204" pitchFamily="34" charset="0"/>
              </a:rPr>
              <a:t>Puede tener diversos matices no sólo en su concepción, sino también en su uso más allá de su incorporación actual a la política pública como un mero mecanismo de asimilación de tendencias internacionales</a:t>
            </a:r>
            <a:endParaRPr lang="es-MX" sz="1100" dirty="0"/>
          </a:p>
        </p:txBody>
      </p:sp>
      <p:pic>
        <p:nvPicPr>
          <p:cNvPr id="29" name="Picture 12" descr="19 ideas de Planners | agendas, agenda profesor, cuaderno del profesor">
            <a:extLst>
              <a:ext uri="{FF2B5EF4-FFF2-40B4-BE49-F238E27FC236}">
                <a16:creationId xmlns:a16="http://schemas.microsoft.com/office/drawing/2014/main" id="{09C12B0E-FA1B-4AA2-A81D-73F9BF39F5AB}"/>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68692" b="90537" l="3438" r="46563">
                        <a14:foregroundMark x1="14219" y1="72664" x2="14219" y2="72664"/>
                        <a14:foregroundMark x1="20469" y1="73598" x2="20469" y2="73598"/>
                        <a14:foregroundMark x1="29844" y1="74766" x2="29844" y2="74766"/>
                        <a14:foregroundMark x1="33125" y1="76519" x2="33125" y2="76519"/>
                        <a14:foregroundMark x1="36094" y1="75350" x2="36094" y2="75350"/>
                        <a14:foregroundMark x1="37188" y1="78972" x2="37188" y2="78972"/>
                        <a14:foregroundMark x1="32031" y1="78621" x2="32031" y2="78621"/>
                        <a14:foregroundMark x1="26563" y1="75935" x2="26563" y2="75935"/>
                        <a14:foregroundMark x1="33906" y1="74650" x2="33906" y2="74650"/>
                        <a14:foregroundMark x1="37969" y1="74533" x2="37969" y2="74533"/>
                        <a14:foregroundMark x1="36719" y1="80257" x2="36719" y2="80257"/>
                        <a14:foregroundMark x1="38594" y1="80958" x2="38594" y2="80958"/>
                        <a14:foregroundMark x1="36563" y1="82243" x2="36563" y2="82243"/>
                        <a14:foregroundMark x1="39375" y1="83995" x2="39375" y2="83995"/>
                        <a14:foregroundMark x1="32813" y1="81075" x2="32813" y2="81075"/>
                        <a14:foregroundMark x1="29219" y1="79556" x2="29219" y2="79556"/>
                        <a14:foregroundMark x1="25469" y1="78037" x2="25469" y2="78037"/>
                        <a14:foregroundMark x1="22656" y1="76285" x2="22656" y2="76285"/>
                        <a14:foregroundMark x1="25625" y1="75000" x2="25625" y2="75000"/>
                        <a14:foregroundMark x1="19688" y1="75000" x2="19688" y2="75000"/>
                        <a14:foregroundMark x1="16875" y1="73715" x2="16875" y2="73715"/>
                        <a14:foregroundMark x1="19375" y1="73014" x2="19375" y2="73014"/>
                        <a14:foregroundMark x1="19375" y1="73014" x2="19375" y2="73014"/>
                        <a14:foregroundMark x1="19688" y1="73014" x2="34688" y2="78621"/>
                        <a14:foregroundMark x1="34688" y1="78621" x2="40000" y2="82477"/>
                        <a14:foregroundMark x1="40000" y1="82477" x2="30781" y2="79790"/>
                        <a14:foregroundMark x1="30781" y1="79790" x2="30938" y2="73364"/>
                        <a14:foregroundMark x1="30938" y1="73364" x2="34219" y2="74182"/>
                        <a14:foregroundMark x1="34219" y1="74182" x2="38750" y2="78388"/>
                        <a14:foregroundMark x1="38750" y1="78388" x2="38125" y2="74766"/>
                        <a14:foregroundMark x1="38125" y1="74766" x2="32188" y2="73832"/>
                        <a14:foregroundMark x1="32188" y1="73832" x2="26563" y2="75350"/>
                        <a14:foregroundMark x1="26563" y1="75350" x2="29063" y2="80257"/>
                        <a14:foregroundMark x1="29063" y1="80257" x2="39844" y2="85748"/>
                        <a14:foregroundMark x1="39844" y1="85748" x2="41875" y2="72547"/>
                        <a14:foregroundMark x1="41875" y1="72547" x2="25469" y2="73481"/>
                        <a14:foregroundMark x1="25469" y1="73481" x2="23281" y2="75584"/>
                        <a14:foregroundMark x1="23281" y1="75584" x2="22969" y2="76402"/>
                        <a14:foregroundMark x1="22813" y1="76402" x2="22813" y2="76402"/>
                        <a14:foregroundMark x1="46563" y1="78271" x2="46563" y2="78271"/>
                        <a14:foregroundMark x1="46406" y1="84346" x2="46406" y2="84346"/>
                        <a14:foregroundMark x1="45313" y1="86098" x2="45313" y2="86098"/>
                        <a14:foregroundMark x1="45156" y1="89252" x2="45156" y2="89252"/>
                        <a14:foregroundMark x1="4531" y1="89486" x2="4531" y2="89486"/>
                        <a14:foregroundMark x1="4531" y1="86098" x2="4531" y2="86098"/>
                        <a14:foregroundMark x1="4688" y1="85397" x2="4688" y2="85397"/>
                        <a14:foregroundMark x1="4063" y1="83879" x2="4063" y2="83879"/>
                        <a14:foregroundMark x1="3906" y1="73481" x2="3906" y2="73481"/>
                        <a14:foregroundMark x1="3438" y1="74650" x2="3438" y2="74650"/>
                        <a14:foregroundMark x1="46094" y1="89953" x2="46094" y2="89953"/>
                        <a14:foregroundMark x1="39688" y1="69743" x2="39688" y2="69743"/>
                        <a14:foregroundMark x1="38281" y1="69743" x2="38281" y2="69743"/>
                        <a14:foregroundMark x1="36719" y1="69860" x2="36719" y2="69860"/>
                        <a14:foregroundMark x1="35469" y1="69860" x2="35469" y2="69860"/>
                        <a14:foregroundMark x1="33906" y1="69860" x2="33906" y2="69860"/>
                        <a14:foregroundMark x1="32500" y1="69743" x2="32500" y2="69743"/>
                        <a14:foregroundMark x1="31250" y1="69743" x2="31250" y2="69743"/>
                        <a14:foregroundMark x1="29844" y1="69743" x2="29844" y2="69743"/>
                        <a14:foregroundMark x1="28594" y1="69860" x2="28594" y2="69860"/>
                        <a14:foregroundMark x1="27187" y1="69860" x2="27187" y2="69860"/>
                        <a14:foregroundMark x1="25781" y1="69626" x2="25781" y2="69626"/>
                        <a14:foregroundMark x1="24375" y1="69743" x2="24375" y2="69743"/>
                        <a14:foregroundMark x1="22813" y1="69743" x2="22813" y2="69743"/>
                        <a14:foregroundMark x1="21563" y1="69743" x2="21563" y2="69743"/>
                        <a14:foregroundMark x1="20156" y1="69743" x2="20156" y2="69743"/>
                        <a14:foregroundMark x1="18906" y1="69743" x2="18906" y2="69743"/>
                        <a14:foregroundMark x1="17500" y1="69743" x2="17500" y2="69743"/>
                        <a14:foregroundMark x1="16250" y1="69743" x2="16250" y2="69743"/>
                        <a14:foregroundMark x1="14688" y1="69743" x2="14688" y2="69743"/>
                        <a14:foregroundMark x1="13438" y1="69743" x2="13438" y2="69743"/>
                        <a14:foregroundMark x1="12031" y1="69743" x2="12031" y2="69743"/>
                        <a14:foregroundMark x1="10469" y1="69860" x2="10469" y2="69860"/>
                        <a14:foregroundMark x1="9063" y1="69743" x2="9063" y2="69743"/>
                        <a14:foregroundMark x1="7969" y1="69743" x2="7969" y2="69743"/>
                        <a14:foregroundMark x1="10156" y1="90304" x2="10156" y2="90304"/>
                        <a14:foregroundMark x1="11563" y1="90537" x2="11563" y2="90537"/>
                        <a14:foregroundMark x1="12969" y1="90421" x2="12969" y2="90421"/>
                        <a14:foregroundMark x1="14375" y1="90421" x2="14375" y2="90421"/>
                        <a14:foregroundMark x1="15625" y1="90421" x2="15625" y2="90421"/>
                        <a14:foregroundMark x1="16875" y1="90421" x2="16875" y2="90421"/>
                        <a14:foregroundMark x1="18438" y1="90537" x2="18438" y2="90537"/>
                        <a14:foregroundMark x1="19844" y1="90537" x2="19844" y2="90537"/>
                        <a14:foregroundMark x1="21094" y1="90421" x2="21094" y2="90421"/>
                        <a14:foregroundMark x1="22344" y1="90421" x2="22344" y2="90421"/>
                        <a14:foregroundMark x1="23906" y1="90537" x2="23906" y2="90537"/>
                        <a14:foregroundMark x1="25313" y1="90537" x2="25313" y2="90537"/>
                        <a14:foregroundMark x1="26719" y1="90537" x2="26719" y2="90537"/>
                        <a14:foregroundMark x1="28125" y1="90537" x2="28125" y2="90537"/>
                        <a14:foregroundMark x1="29531" y1="90537" x2="29531" y2="90537"/>
                        <a14:foregroundMark x1="31094" y1="90421" x2="31094" y2="90421"/>
                        <a14:foregroundMark x1="32188" y1="90537" x2="32188" y2="90537"/>
                        <a14:foregroundMark x1="33750" y1="90537" x2="33750" y2="90537"/>
                        <a14:foregroundMark x1="35313" y1="90537" x2="35313" y2="90537"/>
                        <a14:foregroundMark x1="36563" y1="90537" x2="36563" y2="90537"/>
                        <a14:foregroundMark x1="37656" y1="90537" x2="37656" y2="90537"/>
                        <a14:foregroundMark x1="39219" y1="90421" x2="39219" y2="90421"/>
                        <a14:foregroundMark x1="40781" y1="90421" x2="40781" y2="90421"/>
                        <a14:foregroundMark x1="41875" y1="90537" x2="41875" y2="90537"/>
                      </a14:backgroundRemoval>
                    </a14:imgEffect>
                  </a14:imgLayer>
                </a14:imgProps>
              </a:ext>
              <a:ext uri="{28A0092B-C50C-407E-A947-70E740481C1C}">
                <a14:useLocalDpi xmlns:a14="http://schemas.microsoft.com/office/drawing/2010/main" val="0"/>
              </a:ext>
            </a:extLst>
          </a:blip>
          <a:srcRect l="1873" t="68195" r="52653" b="9207"/>
          <a:stretch/>
        </p:blipFill>
        <p:spPr bwMode="auto">
          <a:xfrm>
            <a:off x="5669956" y="2579568"/>
            <a:ext cx="3025434" cy="195764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19 ideas de Planners | agendas, agenda profesor, cuaderno del profesor">
            <a:extLst>
              <a:ext uri="{FF2B5EF4-FFF2-40B4-BE49-F238E27FC236}">
                <a16:creationId xmlns:a16="http://schemas.microsoft.com/office/drawing/2014/main" id="{BEF1E84C-AD16-43A9-AC06-88679FCE1EF7}"/>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68692" b="90537" l="3438" r="46563">
                        <a14:foregroundMark x1="14219" y1="72664" x2="14219" y2="72664"/>
                        <a14:foregroundMark x1="20469" y1="73598" x2="20469" y2="73598"/>
                        <a14:foregroundMark x1="29844" y1="74766" x2="29844" y2="74766"/>
                        <a14:foregroundMark x1="33125" y1="76519" x2="33125" y2="76519"/>
                        <a14:foregroundMark x1="36094" y1="75350" x2="36094" y2="75350"/>
                        <a14:foregroundMark x1="37188" y1="78972" x2="37188" y2="78972"/>
                        <a14:foregroundMark x1="32031" y1="78621" x2="32031" y2="78621"/>
                        <a14:foregroundMark x1="26563" y1="75935" x2="26563" y2="75935"/>
                        <a14:foregroundMark x1="33906" y1="74650" x2="33906" y2="74650"/>
                        <a14:foregroundMark x1="37969" y1="74533" x2="37969" y2="74533"/>
                        <a14:foregroundMark x1="36719" y1="80257" x2="36719" y2="80257"/>
                        <a14:foregroundMark x1="38594" y1="80958" x2="38594" y2="80958"/>
                        <a14:foregroundMark x1="36563" y1="82243" x2="36563" y2="82243"/>
                        <a14:foregroundMark x1="39375" y1="83995" x2="39375" y2="83995"/>
                        <a14:foregroundMark x1="32813" y1="81075" x2="32813" y2="81075"/>
                        <a14:foregroundMark x1="29219" y1="79556" x2="29219" y2="79556"/>
                        <a14:foregroundMark x1="25469" y1="78037" x2="25469" y2="78037"/>
                        <a14:foregroundMark x1="22656" y1="76285" x2="22656" y2="76285"/>
                        <a14:foregroundMark x1="25625" y1="75000" x2="25625" y2="75000"/>
                        <a14:foregroundMark x1="19688" y1="75000" x2="19688" y2="75000"/>
                        <a14:foregroundMark x1="16875" y1="73715" x2="16875" y2="73715"/>
                        <a14:foregroundMark x1="19375" y1="73014" x2="19375" y2="73014"/>
                        <a14:foregroundMark x1="19375" y1="73014" x2="19375" y2="73014"/>
                        <a14:foregroundMark x1="19688" y1="73014" x2="34688" y2="78621"/>
                        <a14:foregroundMark x1="34688" y1="78621" x2="40000" y2="82477"/>
                        <a14:foregroundMark x1="40000" y1="82477" x2="30781" y2="79790"/>
                        <a14:foregroundMark x1="30781" y1="79790" x2="30938" y2="73364"/>
                        <a14:foregroundMark x1="30938" y1="73364" x2="34219" y2="74182"/>
                        <a14:foregroundMark x1="34219" y1="74182" x2="38750" y2="78388"/>
                        <a14:foregroundMark x1="38750" y1="78388" x2="38125" y2="74766"/>
                        <a14:foregroundMark x1="38125" y1="74766" x2="32188" y2="73832"/>
                        <a14:foregroundMark x1="32188" y1="73832" x2="26563" y2="75350"/>
                        <a14:foregroundMark x1="26563" y1="75350" x2="29063" y2="80257"/>
                        <a14:foregroundMark x1="29063" y1="80257" x2="39844" y2="85748"/>
                        <a14:foregroundMark x1="39844" y1="85748" x2="41875" y2="72547"/>
                        <a14:foregroundMark x1="41875" y1="72547" x2="25469" y2="73481"/>
                        <a14:foregroundMark x1="25469" y1="73481" x2="23281" y2="75584"/>
                        <a14:foregroundMark x1="23281" y1="75584" x2="22969" y2="76402"/>
                        <a14:foregroundMark x1="22813" y1="76402" x2="22813" y2="76402"/>
                        <a14:foregroundMark x1="46563" y1="78271" x2="46563" y2="78271"/>
                        <a14:foregroundMark x1="46406" y1="84346" x2="46406" y2="84346"/>
                        <a14:foregroundMark x1="45313" y1="86098" x2="45313" y2="86098"/>
                        <a14:foregroundMark x1="45156" y1="89252" x2="45156" y2="89252"/>
                        <a14:foregroundMark x1="4531" y1="89486" x2="4531" y2="89486"/>
                        <a14:foregroundMark x1="4531" y1="86098" x2="4531" y2="86098"/>
                        <a14:foregroundMark x1="4688" y1="85397" x2="4688" y2="85397"/>
                        <a14:foregroundMark x1="4063" y1="83879" x2="4063" y2="83879"/>
                        <a14:foregroundMark x1="3906" y1="73481" x2="3906" y2="73481"/>
                        <a14:foregroundMark x1="3438" y1="74650" x2="3438" y2="74650"/>
                        <a14:foregroundMark x1="46094" y1="89953" x2="46094" y2="89953"/>
                        <a14:foregroundMark x1="39688" y1="69743" x2="39688" y2="69743"/>
                        <a14:foregroundMark x1="38281" y1="69743" x2="38281" y2="69743"/>
                        <a14:foregroundMark x1="36719" y1="69860" x2="36719" y2="69860"/>
                        <a14:foregroundMark x1="35469" y1="69860" x2="35469" y2="69860"/>
                        <a14:foregroundMark x1="33906" y1="69860" x2="33906" y2="69860"/>
                        <a14:foregroundMark x1="32500" y1="69743" x2="32500" y2="69743"/>
                        <a14:foregroundMark x1="31250" y1="69743" x2="31250" y2="69743"/>
                        <a14:foregroundMark x1="29844" y1="69743" x2="29844" y2="69743"/>
                        <a14:foregroundMark x1="28594" y1="69860" x2="28594" y2="69860"/>
                        <a14:foregroundMark x1="27187" y1="69860" x2="27187" y2="69860"/>
                        <a14:foregroundMark x1="25781" y1="69626" x2="25781" y2="69626"/>
                        <a14:foregroundMark x1="24375" y1="69743" x2="24375" y2="69743"/>
                        <a14:foregroundMark x1="22813" y1="69743" x2="22813" y2="69743"/>
                        <a14:foregroundMark x1="21563" y1="69743" x2="21563" y2="69743"/>
                        <a14:foregroundMark x1="20156" y1="69743" x2="20156" y2="69743"/>
                        <a14:foregroundMark x1="18906" y1="69743" x2="18906" y2="69743"/>
                        <a14:foregroundMark x1="17500" y1="69743" x2="17500" y2="69743"/>
                        <a14:foregroundMark x1="16250" y1="69743" x2="16250" y2="69743"/>
                        <a14:foregroundMark x1="14688" y1="69743" x2="14688" y2="69743"/>
                        <a14:foregroundMark x1="13438" y1="69743" x2="13438" y2="69743"/>
                        <a14:foregroundMark x1="12031" y1="69743" x2="12031" y2="69743"/>
                        <a14:foregroundMark x1="10469" y1="69860" x2="10469" y2="69860"/>
                        <a14:foregroundMark x1="9063" y1="69743" x2="9063" y2="69743"/>
                        <a14:foregroundMark x1="7969" y1="69743" x2="7969" y2="69743"/>
                        <a14:foregroundMark x1="10156" y1="90304" x2="10156" y2="90304"/>
                        <a14:foregroundMark x1="11563" y1="90537" x2="11563" y2="90537"/>
                        <a14:foregroundMark x1="12969" y1="90421" x2="12969" y2="90421"/>
                        <a14:foregroundMark x1="14375" y1="90421" x2="14375" y2="90421"/>
                        <a14:foregroundMark x1="15625" y1="90421" x2="15625" y2="90421"/>
                        <a14:foregroundMark x1="16875" y1="90421" x2="16875" y2="90421"/>
                        <a14:foregroundMark x1="18438" y1="90537" x2="18438" y2="90537"/>
                        <a14:foregroundMark x1="19844" y1="90537" x2="19844" y2="90537"/>
                        <a14:foregroundMark x1="21094" y1="90421" x2="21094" y2="90421"/>
                        <a14:foregroundMark x1="22344" y1="90421" x2="22344" y2="90421"/>
                        <a14:foregroundMark x1="23906" y1="90537" x2="23906" y2="90537"/>
                        <a14:foregroundMark x1="25313" y1="90537" x2="25313" y2="90537"/>
                        <a14:foregroundMark x1="26719" y1="90537" x2="26719" y2="90537"/>
                        <a14:foregroundMark x1="28125" y1="90537" x2="28125" y2="90537"/>
                        <a14:foregroundMark x1="29531" y1="90537" x2="29531" y2="90537"/>
                        <a14:foregroundMark x1="31094" y1="90421" x2="31094" y2="90421"/>
                        <a14:foregroundMark x1="32188" y1="90537" x2="32188" y2="90537"/>
                        <a14:foregroundMark x1="33750" y1="90537" x2="33750" y2="90537"/>
                        <a14:foregroundMark x1="35313" y1="90537" x2="35313" y2="90537"/>
                        <a14:foregroundMark x1="36563" y1="90537" x2="36563" y2="90537"/>
                        <a14:foregroundMark x1="37656" y1="90537" x2="37656" y2="90537"/>
                        <a14:foregroundMark x1="39219" y1="90421" x2="39219" y2="90421"/>
                        <a14:foregroundMark x1="40781" y1="90421" x2="40781" y2="90421"/>
                        <a14:foregroundMark x1="41875" y1="90537" x2="41875" y2="90537"/>
                      </a14:backgroundRemoval>
                    </a14:imgEffect>
                  </a14:imgLayer>
                </a14:imgProps>
              </a:ext>
              <a:ext uri="{28A0092B-C50C-407E-A947-70E740481C1C}">
                <a14:useLocalDpi xmlns:a14="http://schemas.microsoft.com/office/drawing/2010/main" val="0"/>
              </a:ext>
            </a:extLst>
          </a:blip>
          <a:srcRect l="1873" t="68195" r="52653" b="9207"/>
          <a:stretch/>
        </p:blipFill>
        <p:spPr bwMode="auto">
          <a:xfrm>
            <a:off x="5669956" y="4841844"/>
            <a:ext cx="3025434" cy="195764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2" descr="19 ideas de Planners | agendas, agenda profesor, cuaderno del profesor">
            <a:extLst>
              <a:ext uri="{FF2B5EF4-FFF2-40B4-BE49-F238E27FC236}">
                <a16:creationId xmlns:a16="http://schemas.microsoft.com/office/drawing/2014/main" id="{673998D7-B87D-4CAE-9BB0-0FC89338E98C}"/>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68692" b="90537" l="3438" r="46563">
                        <a14:foregroundMark x1="14219" y1="72664" x2="14219" y2="72664"/>
                        <a14:foregroundMark x1="20469" y1="73598" x2="20469" y2="73598"/>
                        <a14:foregroundMark x1="29844" y1="74766" x2="29844" y2="74766"/>
                        <a14:foregroundMark x1="33125" y1="76519" x2="33125" y2="76519"/>
                        <a14:foregroundMark x1="36094" y1="75350" x2="36094" y2="75350"/>
                        <a14:foregroundMark x1="37188" y1="78972" x2="37188" y2="78972"/>
                        <a14:foregroundMark x1="32031" y1="78621" x2="32031" y2="78621"/>
                        <a14:foregroundMark x1="26563" y1="75935" x2="26563" y2="75935"/>
                        <a14:foregroundMark x1="33906" y1="74650" x2="33906" y2="74650"/>
                        <a14:foregroundMark x1="37969" y1="74533" x2="37969" y2="74533"/>
                        <a14:foregroundMark x1="36719" y1="80257" x2="36719" y2="80257"/>
                        <a14:foregroundMark x1="38594" y1="80958" x2="38594" y2="80958"/>
                        <a14:foregroundMark x1="36563" y1="82243" x2="36563" y2="82243"/>
                        <a14:foregroundMark x1="39375" y1="83995" x2="39375" y2="83995"/>
                        <a14:foregroundMark x1="32813" y1="81075" x2="32813" y2="81075"/>
                        <a14:foregroundMark x1="29219" y1="79556" x2="29219" y2="79556"/>
                        <a14:foregroundMark x1="25469" y1="78037" x2="25469" y2="78037"/>
                        <a14:foregroundMark x1="22656" y1="76285" x2="22656" y2="76285"/>
                        <a14:foregroundMark x1="25625" y1="75000" x2="25625" y2="75000"/>
                        <a14:foregroundMark x1="19688" y1="75000" x2="19688" y2="75000"/>
                        <a14:foregroundMark x1="16875" y1="73715" x2="16875" y2="73715"/>
                        <a14:foregroundMark x1="19375" y1="73014" x2="19375" y2="73014"/>
                        <a14:foregroundMark x1="19375" y1="73014" x2="19375" y2="73014"/>
                        <a14:foregroundMark x1="19688" y1="73014" x2="34688" y2="78621"/>
                        <a14:foregroundMark x1="34688" y1="78621" x2="40000" y2="82477"/>
                        <a14:foregroundMark x1="40000" y1="82477" x2="30781" y2="79790"/>
                        <a14:foregroundMark x1="30781" y1="79790" x2="30938" y2="73364"/>
                        <a14:foregroundMark x1="30938" y1="73364" x2="34219" y2="74182"/>
                        <a14:foregroundMark x1="34219" y1="74182" x2="38750" y2="78388"/>
                        <a14:foregroundMark x1="38750" y1="78388" x2="38125" y2="74766"/>
                        <a14:foregroundMark x1="38125" y1="74766" x2="32188" y2="73832"/>
                        <a14:foregroundMark x1="32188" y1="73832" x2="26563" y2="75350"/>
                        <a14:foregroundMark x1="26563" y1="75350" x2="29063" y2="80257"/>
                        <a14:foregroundMark x1="29063" y1="80257" x2="39844" y2="85748"/>
                        <a14:foregroundMark x1="39844" y1="85748" x2="41875" y2="72547"/>
                        <a14:foregroundMark x1="41875" y1="72547" x2="25469" y2="73481"/>
                        <a14:foregroundMark x1="25469" y1="73481" x2="23281" y2="75584"/>
                        <a14:foregroundMark x1="23281" y1="75584" x2="22969" y2="76402"/>
                        <a14:foregroundMark x1="22813" y1="76402" x2="22813" y2="76402"/>
                        <a14:foregroundMark x1="46563" y1="78271" x2="46563" y2="78271"/>
                        <a14:foregroundMark x1="46406" y1="84346" x2="46406" y2="84346"/>
                        <a14:foregroundMark x1="45313" y1="86098" x2="45313" y2="86098"/>
                        <a14:foregroundMark x1="45156" y1="89252" x2="45156" y2="89252"/>
                        <a14:foregroundMark x1="4531" y1="89486" x2="4531" y2="89486"/>
                        <a14:foregroundMark x1="4531" y1="86098" x2="4531" y2="86098"/>
                        <a14:foregroundMark x1="4688" y1="85397" x2="4688" y2="85397"/>
                        <a14:foregroundMark x1="4063" y1="83879" x2="4063" y2="83879"/>
                        <a14:foregroundMark x1="3906" y1="73481" x2="3906" y2="73481"/>
                        <a14:foregroundMark x1="3438" y1="74650" x2="3438" y2="74650"/>
                        <a14:foregroundMark x1="46094" y1="89953" x2="46094" y2="89953"/>
                        <a14:foregroundMark x1="39688" y1="69743" x2="39688" y2="69743"/>
                        <a14:foregroundMark x1="38281" y1="69743" x2="38281" y2="69743"/>
                        <a14:foregroundMark x1="36719" y1="69860" x2="36719" y2="69860"/>
                        <a14:foregroundMark x1="35469" y1="69860" x2="35469" y2="69860"/>
                        <a14:foregroundMark x1="33906" y1="69860" x2="33906" y2="69860"/>
                        <a14:foregroundMark x1="32500" y1="69743" x2="32500" y2="69743"/>
                        <a14:foregroundMark x1="31250" y1="69743" x2="31250" y2="69743"/>
                        <a14:foregroundMark x1="29844" y1="69743" x2="29844" y2="69743"/>
                        <a14:foregroundMark x1="28594" y1="69860" x2="28594" y2="69860"/>
                        <a14:foregroundMark x1="27187" y1="69860" x2="27187" y2="69860"/>
                        <a14:foregroundMark x1="25781" y1="69626" x2="25781" y2="69626"/>
                        <a14:foregroundMark x1="24375" y1="69743" x2="24375" y2="69743"/>
                        <a14:foregroundMark x1="22813" y1="69743" x2="22813" y2="69743"/>
                        <a14:foregroundMark x1="21563" y1="69743" x2="21563" y2="69743"/>
                        <a14:foregroundMark x1="20156" y1="69743" x2="20156" y2="69743"/>
                        <a14:foregroundMark x1="18906" y1="69743" x2="18906" y2="69743"/>
                        <a14:foregroundMark x1="17500" y1="69743" x2="17500" y2="69743"/>
                        <a14:foregroundMark x1="16250" y1="69743" x2="16250" y2="69743"/>
                        <a14:foregroundMark x1="14688" y1="69743" x2="14688" y2="69743"/>
                        <a14:foregroundMark x1="13438" y1="69743" x2="13438" y2="69743"/>
                        <a14:foregroundMark x1="12031" y1="69743" x2="12031" y2="69743"/>
                        <a14:foregroundMark x1="10469" y1="69860" x2="10469" y2="69860"/>
                        <a14:foregroundMark x1="9063" y1="69743" x2="9063" y2="69743"/>
                        <a14:foregroundMark x1="7969" y1="69743" x2="7969" y2="69743"/>
                        <a14:foregroundMark x1="10156" y1="90304" x2="10156" y2="90304"/>
                        <a14:foregroundMark x1="11563" y1="90537" x2="11563" y2="90537"/>
                        <a14:foregroundMark x1="12969" y1="90421" x2="12969" y2="90421"/>
                        <a14:foregroundMark x1="14375" y1="90421" x2="14375" y2="90421"/>
                        <a14:foregroundMark x1="15625" y1="90421" x2="15625" y2="90421"/>
                        <a14:foregroundMark x1="16875" y1="90421" x2="16875" y2="90421"/>
                        <a14:foregroundMark x1="18438" y1="90537" x2="18438" y2="90537"/>
                        <a14:foregroundMark x1="19844" y1="90537" x2="19844" y2="90537"/>
                        <a14:foregroundMark x1="21094" y1="90421" x2="21094" y2="90421"/>
                        <a14:foregroundMark x1="22344" y1="90421" x2="22344" y2="90421"/>
                        <a14:foregroundMark x1="23906" y1="90537" x2="23906" y2="90537"/>
                        <a14:foregroundMark x1="25313" y1="90537" x2="25313" y2="90537"/>
                        <a14:foregroundMark x1="26719" y1="90537" x2="26719" y2="90537"/>
                        <a14:foregroundMark x1="28125" y1="90537" x2="28125" y2="90537"/>
                        <a14:foregroundMark x1="29531" y1="90537" x2="29531" y2="90537"/>
                        <a14:foregroundMark x1="31094" y1="90421" x2="31094" y2="90421"/>
                        <a14:foregroundMark x1="32188" y1="90537" x2="32188" y2="90537"/>
                        <a14:foregroundMark x1="33750" y1="90537" x2="33750" y2="90537"/>
                        <a14:foregroundMark x1="35313" y1="90537" x2="35313" y2="90537"/>
                        <a14:foregroundMark x1="36563" y1="90537" x2="36563" y2="90537"/>
                        <a14:foregroundMark x1="37656" y1="90537" x2="37656" y2="90537"/>
                        <a14:foregroundMark x1="39219" y1="90421" x2="39219" y2="90421"/>
                        <a14:foregroundMark x1="40781" y1="90421" x2="40781" y2="90421"/>
                        <a14:foregroundMark x1="41875" y1="90537" x2="41875" y2="90537"/>
                      </a14:backgroundRemoval>
                    </a14:imgEffect>
                  </a14:imgLayer>
                </a14:imgProps>
              </a:ext>
              <a:ext uri="{28A0092B-C50C-407E-A947-70E740481C1C}">
                <a14:useLocalDpi xmlns:a14="http://schemas.microsoft.com/office/drawing/2010/main" val="0"/>
              </a:ext>
            </a:extLst>
          </a:blip>
          <a:srcRect l="1873" t="68195" r="52653" b="9207"/>
          <a:stretch/>
        </p:blipFill>
        <p:spPr bwMode="auto">
          <a:xfrm>
            <a:off x="9119182" y="366275"/>
            <a:ext cx="2945331" cy="1957642"/>
          </a:xfrm>
          <a:prstGeom prst="rect">
            <a:avLst/>
          </a:prstGeom>
          <a:noFill/>
          <a:extLst>
            <a:ext uri="{909E8E84-426E-40DD-AFC4-6F175D3DCCD1}">
              <a14:hiddenFill xmlns:a14="http://schemas.microsoft.com/office/drawing/2010/main">
                <a:solidFill>
                  <a:srgbClr val="FFFFFF"/>
                </a:solidFill>
              </a14:hiddenFill>
            </a:ext>
          </a:extLst>
        </p:spPr>
      </p:pic>
      <p:sp>
        <p:nvSpPr>
          <p:cNvPr id="32" name="CuadroTexto 31">
            <a:extLst>
              <a:ext uri="{FF2B5EF4-FFF2-40B4-BE49-F238E27FC236}">
                <a16:creationId xmlns:a16="http://schemas.microsoft.com/office/drawing/2014/main" id="{DBCA0C87-AF3F-420C-80F7-9BD6E61E2B8A}"/>
              </a:ext>
            </a:extLst>
          </p:cNvPr>
          <p:cNvSpPr txBox="1"/>
          <p:nvPr/>
        </p:nvSpPr>
        <p:spPr>
          <a:xfrm>
            <a:off x="9501857" y="767297"/>
            <a:ext cx="2179979" cy="1200329"/>
          </a:xfrm>
          <a:prstGeom prst="rect">
            <a:avLst/>
          </a:prstGeom>
          <a:noFill/>
        </p:spPr>
        <p:txBody>
          <a:bodyPr wrap="square" rtlCol="0">
            <a:spAutoFit/>
          </a:bodyPr>
          <a:lstStyle/>
          <a:p>
            <a:pPr algn="just"/>
            <a:r>
              <a:rPr lang="es-ES" sz="1200" dirty="0">
                <a:latin typeface="Century Gothic" panose="020B0502020202020204" pitchFamily="34" charset="0"/>
              </a:rPr>
              <a:t>Nueva forma de relación entre el Estado y la sociedad civil, para la participación de la ciudadanía en el manejo de su destino</a:t>
            </a:r>
            <a:endParaRPr lang="es-MX" sz="1200" dirty="0">
              <a:latin typeface="Century Gothic" panose="020B0502020202020204" pitchFamily="34" charset="0"/>
            </a:endParaRPr>
          </a:p>
        </p:txBody>
      </p:sp>
      <p:sp>
        <p:nvSpPr>
          <p:cNvPr id="33" name="CuadroTexto 32">
            <a:extLst>
              <a:ext uri="{FF2B5EF4-FFF2-40B4-BE49-F238E27FC236}">
                <a16:creationId xmlns:a16="http://schemas.microsoft.com/office/drawing/2014/main" id="{B3B5CABC-8395-4D24-93F5-AD74FBA21F65}"/>
              </a:ext>
            </a:extLst>
          </p:cNvPr>
          <p:cNvSpPr txBox="1"/>
          <p:nvPr/>
        </p:nvSpPr>
        <p:spPr>
          <a:xfrm>
            <a:off x="6069493" y="2892102"/>
            <a:ext cx="2215231" cy="1446550"/>
          </a:xfrm>
          <a:prstGeom prst="rect">
            <a:avLst/>
          </a:prstGeom>
          <a:noFill/>
        </p:spPr>
        <p:txBody>
          <a:bodyPr wrap="square" rtlCol="0">
            <a:spAutoFit/>
          </a:bodyPr>
          <a:lstStyle/>
          <a:p>
            <a:pPr algn="just"/>
            <a:r>
              <a:rPr lang="es-ES" sz="1100" dirty="0">
                <a:latin typeface="Century Gothic" panose="020B0502020202020204" pitchFamily="34" charset="0"/>
              </a:rPr>
              <a:t>Incide en el cambio de los centros educativos desde la base, concepto que va de la mano con el de gobernanza, ya que el ejercicio de esta última no puede ser posible sin, por lo menos, algún grado de autonomía escolar.</a:t>
            </a:r>
            <a:endParaRPr lang="es-MX" sz="1100" dirty="0">
              <a:latin typeface="Century Gothic" panose="020B0502020202020204" pitchFamily="34" charset="0"/>
            </a:endParaRPr>
          </a:p>
        </p:txBody>
      </p:sp>
      <p:sp>
        <p:nvSpPr>
          <p:cNvPr id="34" name="CuadroTexto 33">
            <a:extLst>
              <a:ext uri="{FF2B5EF4-FFF2-40B4-BE49-F238E27FC236}">
                <a16:creationId xmlns:a16="http://schemas.microsoft.com/office/drawing/2014/main" id="{C4C71A63-FB15-4475-86B5-E5AB348BA71E}"/>
              </a:ext>
            </a:extLst>
          </p:cNvPr>
          <p:cNvSpPr txBox="1"/>
          <p:nvPr/>
        </p:nvSpPr>
        <p:spPr>
          <a:xfrm>
            <a:off x="9484230" y="2892102"/>
            <a:ext cx="2215231" cy="1446550"/>
          </a:xfrm>
          <a:prstGeom prst="rect">
            <a:avLst/>
          </a:prstGeom>
          <a:noFill/>
        </p:spPr>
        <p:txBody>
          <a:bodyPr wrap="square" rtlCol="0">
            <a:spAutoFit/>
          </a:bodyPr>
          <a:lstStyle/>
          <a:p>
            <a:pPr algn="just"/>
            <a:r>
              <a:rPr lang="es-ES" sz="1100" dirty="0">
                <a:latin typeface="Century Gothic" panose="020B0502020202020204" pitchFamily="34" charset="0"/>
              </a:rPr>
              <a:t>Autonomía y gestión son conceptos clave para el desarrollo de la gobernanza actual. Sin el desarrollo de estos aspectos en las instituciones escolares no se puede dar una nueva relación.</a:t>
            </a:r>
            <a:endParaRPr lang="es-MX" sz="1100" dirty="0">
              <a:latin typeface="Century Gothic" panose="020B0502020202020204" pitchFamily="34" charset="0"/>
            </a:endParaRPr>
          </a:p>
        </p:txBody>
      </p:sp>
      <p:sp>
        <p:nvSpPr>
          <p:cNvPr id="35" name="CuadroTexto 34">
            <a:extLst>
              <a:ext uri="{FF2B5EF4-FFF2-40B4-BE49-F238E27FC236}">
                <a16:creationId xmlns:a16="http://schemas.microsoft.com/office/drawing/2014/main" id="{5EA03F80-4CCF-4F54-BAD0-2E79FD827BC9}"/>
              </a:ext>
            </a:extLst>
          </p:cNvPr>
          <p:cNvSpPr txBox="1"/>
          <p:nvPr/>
        </p:nvSpPr>
        <p:spPr>
          <a:xfrm>
            <a:off x="3044911" y="5433425"/>
            <a:ext cx="2012736" cy="707886"/>
          </a:xfrm>
          <a:prstGeom prst="rect">
            <a:avLst/>
          </a:prstGeom>
          <a:noFill/>
        </p:spPr>
        <p:txBody>
          <a:bodyPr wrap="square" rtlCol="0">
            <a:spAutoFit/>
          </a:bodyPr>
          <a:lstStyle/>
          <a:p>
            <a:pPr algn="ctr"/>
            <a:r>
              <a:rPr lang="es-ES" sz="2000" b="1" dirty="0">
                <a:latin typeface="Times New Roman" panose="02020603050405020304" pitchFamily="18" charset="0"/>
                <a:cs typeface="Times New Roman" panose="02020603050405020304" pitchFamily="18" charset="0"/>
              </a:rPr>
              <a:t>Relación en la educación. </a:t>
            </a:r>
            <a:endParaRPr lang="es-MX" sz="1200" dirty="0">
              <a:latin typeface="Times New Roman" panose="02020603050405020304" pitchFamily="18" charset="0"/>
              <a:cs typeface="Times New Roman" panose="02020603050405020304" pitchFamily="18" charset="0"/>
            </a:endParaRPr>
          </a:p>
        </p:txBody>
      </p:sp>
      <p:sp>
        <p:nvSpPr>
          <p:cNvPr id="36" name="CuadroTexto 35">
            <a:extLst>
              <a:ext uri="{FF2B5EF4-FFF2-40B4-BE49-F238E27FC236}">
                <a16:creationId xmlns:a16="http://schemas.microsoft.com/office/drawing/2014/main" id="{DDDE0DA2-4A93-4423-B8F6-C24C887A5ADC}"/>
              </a:ext>
            </a:extLst>
          </p:cNvPr>
          <p:cNvSpPr txBox="1"/>
          <p:nvPr/>
        </p:nvSpPr>
        <p:spPr>
          <a:xfrm>
            <a:off x="6081616" y="5249303"/>
            <a:ext cx="2215231" cy="1277273"/>
          </a:xfrm>
          <a:prstGeom prst="rect">
            <a:avLst/>
          </a:prstGeom>
          <a:noFill/>
        </p:spPr>
        <p:txBody>
          <a:bodyPr wrap="square" rtlCol="0">
            <a:spAutoFit/>
          </a:bodyPr>
          <a:lstStyle/>
          <a:p>
            <a:pPr algn="just"/>
            <a:r>
              <a:rPr lang="es-ES" sz="1100" dirty="0">
                <a:latin typeface="Century Gothic" panose="020B0502020202020204" pitchFamily="34" charset="0"/>
              </a:rPr>
              <a:t>Desde el enfoque de gobernanza el supuesto es que todos los actores involucrados en la escuela y su comunidad trabajen por un bien común: la mejora educativa</a:t>
            </a:r>
            <a:endParaRPr lang="es-MX" sz="1100" dirty="0">
              <a:latin typeface="Century Gothic" panose="020B0502020202020204" pitchFamily="34" charset="0"/>
            </a:endParaRPr>
          </a:p>
        </p:txBody>
      </p:sp>
      <p:sp>
        <p:nvSpPr>
          <p:cNvPr id="37" name="CuadroTexto 36">
            <a:extLst>
              <a:ext uri="{FF2B5EF4-FFF2-40B4-BE49-F238E27FC236}">
                <a16:creationId xmlns:a16="http://schemas.microsoft.com/office/drawing/2014/main" id="{39F13208-2805-4D01-9BBD-9F37967BA4DE}"/>
              </a:ext>
            </a:extLst>
          </p:cNvPr>
          <p:cNvSpPr txBox="1"/>
          <p:nvPr/>
        </p:nvSpPr>
        <p:spPr>
          <a:xfrm>
            <a:off x="9378778" y="5097390"/>
            <a:ext cx="2215231" cy="1446550"/>
          </a:xfrm>
          <a:prstGeom prst="rect">
            <a:avLst/>
          </a:prstGeom>
          <a:noFill/>
        </p:spPr>
        <p:txBody>
          <a:bodyPr wrap="square" rtlCol="0">
            <a:spAutoFit/>
          </a:bodyPr>
          <a:lstStyle/>
          <a:p>
            <a:pPr algn="just"/>
            <a:r>
              <a:rPr lang="es-ES" sz="1100" dirty="0">
                <a:latin typeface="Century Gothic" panose="020B0502020202020204" pitchFamily="34" charset="0"/>
              </a:rPr>
              <a:t>Cabe señalar que la gobernanza en la educación es un reflejo de los retos que enfrentan las sociedades en el siglo XXI que se caracterizan por su complejidad, diversidad y velocidad</a:t>
            </a:r>
            <a:endParaRPr lang="es-MX" sz="1100" dirty="0">
              <a:latin typeface="Century Gothic" panose="020B0502020202020204" pitchFamily="34" charset="0"/>
            </a:endParaRPr>
          </a:p>
        </p:txBody>
      </p:sp>
    </p:spTree>
    <p:extLst>
      <p:ext uri="{BB962C8B-B14F-4D97-AF65-F5344CB8AC3E}">
        <p14:creationId xmlns:p14="http://schemas.microsoft.com/office/powerpoint/2010/main" val="155292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te unicorn wallpapers | Unicornios wallpaper, Fondos bonitos para iphone,  Fondos bonitos">
            <a:extLst>
              <a:ext uri="{FF2B5EF4-FFF2-40B4-BE49-F238E27FC236}">
                <a16:creationId xmlns:a16="http://schemas.microsoft.com/office/drawing/2014/main" id="{77FD122D-172C-48A5-AB53-A426AAB95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667001" y="-2667001"/>
            <a:ext cx="6857999" cy="12191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Marcador de posición de contenido 4">
            <a:extLst>
              <a:ext uri="{FF2B5EF4-FFF2-40B4-BE49-F238E27FC236}">
                <a16:creationId xmlns:a16="http://schemas.microsoft.com/office/drawing/2014/main" id="{FB742017-4A96-488D-9376-D75A52749486}"/>
              </a:ext>
            </a:extLst>
          </p:cNvPr>
          <p:cNvGraphicFramePr>
            <a:graphicFrameLocks/>
          </p:cNvGraphicFramePr>
          <p:nvPr>
            <p:extLst>
              <p:ext uri="{D42A27DB-BD31-4B8C-83A1-F6EECF244321}">
                <p14:modId xmlns:p14="http://schemas.microsoft.com/office/powerpoint/2010/main" val="3568879217"/>
              </p:ext>
            </p:extLst>
          </p:nvPr>
        </p:nvGraphicFramePr>
        <p:xfrm>
          <a:off x="429296" y="625838"/>
          <a:ext cx="11333408" cy="5915436"/>
        </p:xfrm>
        <a:graphic>
          <a:graphicData uri="http://schemas.openxmlformats.org/drawingml/2006/table">
            <a:tbl>
              <a:tblPr firstRow="1" bandRow="1">
                <a:tableStyleId>{F5AB1C69-6EDB-4FF4-983F-18BD219EF322}</a:tableStyleId>
              </a:tblPr>
              <a:tblGrid>
                <a:gridCol w="2010543">
                  <a:extLst>
                    <a:ext uri="{9D8B030D-6E8A-4147-A177-3AD203B41FA5}">
                      <a16:colId xmlns:a16="http://schemas.microsoft.com/office/drawing/2014/main" val="20000"/>
                    </a:ext>
                  </a:extLst>
                </a:gridCol>
                <a:gridCol w="2770975">
                  <a:extLst>
                    <a:ext uri="{9D8B030D-6E8A-4147-A177-3AD203B41FA5}">
                      <a16:colId xmlns:a16="http://schemas.microsoft.com/office/drawing/2014/main" val="20001"/>
                    </a:ext>
                  </a:extLst>
                </a:gridCol>
                <a:gridCol w="2753913">
                  <a:extLst>
                    <a:ext uri="{9D8B030D-6E8A-4147-A177-3AD203B41FA5}">
                      <a16:colId xmlns:a16="http://schemas.microsoft.com/office/drawing/2014/main" val="20002"/>
                    </a:ext>
                  </a:extLst>
                </a:gridCol>
                <a:gridCol w="2557204">
                  <a:extLst>
                    <a:ext uri="{9D8B030D-6E8A-4147-A177-3AD203B41FA5}">
                      <a16:colId xmlns:a16="http://schemas.microsoft.com/office/drawing/2014/main" val="20003"/>
                    </a:ext>
                  </a:extLst>
                </a:gridCol>
                <a:gridCol w="1240773">
                  <a:extLst>
                    <a:ext uri="{9D8B030D-6E8A-4147-A177-3AD203B41FA5}">
                      <a16:colId xmlns:a16="http://schemas.microsoft.com/office/drawing/2014/main" val="20004"/>
                    </a:ext>
                  </a:extLst>
                </a:gridCol>
              </a:tblGrid>
              <a:tr h="820309">
                <a:tc>
                  <a:txBody>
                    <a:bodyPr/>
                    <a:lstStyle/>
                    <a:p>
                      <a:pPr rtl="0"/>
                      <a:r>
                        <a:rPr lang="es-ES" noProof="0" dirty="0"/>
                        <a:t>Valoración</a:t>
                      </a:r>
                    </a:p>
                  </a:txBody>
                  <a:tcPr anchor="ctr">
                    <a:solidFill>
                      <a:schemeClr val="accent6"/>
                    </a:solidFill>
                  </a:tcPr>
                </a:tc>
                <a:tc>
                  <a:txBody>
                    <a:bodyPr/>
                    <a:lstStyle/>
                    <a:p>
                      <a:pPr algn="ctr" rtl="0"/>
                      <a:r>
                        <a:rPr lang="es-ES" noProof="0" dirty="0"/>
                        <a:t>2 puntos</a:t>
                      </a:r>
                    </a:p>
                  </a:txBody>
                  <a:tcPr anchor="ctr">
                    <a:solidFill>
                      <a:schemeClr val="accent6"/>
                    </a:solidFill>
                  </a:tcPr>
                </a:tc>
                <a:tc>
                  <a:txBody>
                    <a:bodyPr/>
                    <a:lstStyle/>
                    <a:p>
                      <a:pPr algn="ctr" rtl="0"/>
                      <a:r>
                        <a:rPr lang="es-ES" noProof="0" dirty="0"/>
                        <a:t>1 punto</a:t>
                      </a:r>
                    </a:p>
                  </a:txBody>
                  <a:tcPr anchor="ctr">
                    <a:solidFill>
                      <a:schemeClr val="accent6"/>
                    </a:solidFill>
                  </a:tcPr>
                </a:tc>
                <a:tc>
                  <a:txBody>
                    <a:bodyPr/>
                    <a:lstStyle/>
                    <a:p>
                      <a:pPr algn="ctr" rtl="0"/>
                      <a:r>
                        <a:rPr lang="es-ES" noProof="0" dirty="0"/>
                        <a:t>0 puntos</a:t>
                      </a:r>
                    </a:p>
                  </a:txBody>
                  <a:tcPr anchor="ctr">
                    <a:solidFill>
                      <a:schemeClr val="accent6"/>
                    </a:solidFill>
                  </a:tcPr>
                </a:tc>
                <a:tc>
                  <a:txBody>
                    <a:bodyPr/>
                    <a:lstStyle/>
                    <a:p>
                      <a:pPr algn="ctr" rtl="0"/>
                      <a:r>
                        <a:rPr lang="es-ES" noProof="0" dirty="0"/>
                        <a:t>Total</a:t>
                      </a:r>
                    </a:p>
                  </a:txBody>
                  <a:tcPr anchor="ctr">
                    <a:solidFill>
                      <a:schemeClr val="accent6"/>
                    </a:solidFill>
                  </a:tcPr>
                </a:tc>
                <a:extLst>
                  <a:ext uri="{0D108BD9-81ED-4DB2-BD59-A6C34878D82A}">
                    <a16:rowId xmlns:a16="http://schemas.microsoft.com/office/drawing/2014/main" val="10000"/>
                  </a:ext>
                </a:extLst>
              </a:tr>
              <a:tr h="820309">
                <a:tc>
                  <a:txBody>
                    <a:bodyPr/>
                    <a:lstStyle/>
                    <a:p>
                      <a:pPr rtl="0"/>
                      <a:r>
                        <a:rPr lang="es-MX" sz="1600" dirty="0"/>
                        <a:t>Profundización</a:t>
                      </a:r>
                      <a:r>
                        <a:rPr lang="es-MX" dirty="0"/>
                        <a:t> del tema</a:t>
                      </a:r>
                      <a:endParaRPr lang="es-ES" noProof="0" dirty="0"/>
                    </a:p>
                  </a:txBody>
                  <a:tcPr anchor="ctr"/>
                </a:tc>
                <a:tc>
                  <a:txBody>
                    <a:bodyPr/>
                    <a:lstStyle/>
                    <a:p>
                      <a:pPr algn="ctr" rtl="0"/>
                      <a:r>
                        <a:rPr lang="es-MX" sz="1200" dirty="0"/>
                        <a:t>Descripción clara y sustancial del esquema y buena cantidad de detalles. </a:t>
                      </a:r>
                      <a:endParaRPr lang="es-ES" sz="1200" noProof="0" dirty="0"/>
                    </a:p>
                  </a:txBody>
                  <a:tcPr anchor="ctr"/>
                </a:tc>
                <a:tc>
                  <a:txBody>
                    <a:bodyPr/>
                    <a:lstStyle/>
                    <a:p>
                      <a:pPr algn="ctr" rtl="0"/>
                      <a:r>
                        <a:rPr lang="es-MX" sz="1200" dirty="0"/>
                        <a:t>Descripción ambigua del esquema, algunos detalles que no clarifican el tema.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Descripción incorrecta del esquema, sin detalles significativos o escasos.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1"/>
                  </a:ext>
                </a:extLst>
              </a:tr>
              <a:tr h="961954">
                <a:tc>
                  <a:txBody>
                    <a:bodyPr/>
                    <a:lstStyle/>
                    <a:p>
                      <a:pPr rtl="0"/>
                      <a:r>
                        <a:rPr lang="es-MX" dirty="0"/>
                        <a:t>Aclaración sobre el tema</a:t>
                      </a:r>
                      <a:endParaRPr lang="es-ES" noProof="0" dirty="0"/>
                    </a:p>
                  </a:txBody>
                  <a:tcPr anchor="ctr"/>
                </a:tc>
                <a:tc>
                  <a:txBody>
                    <a:bodyPr/>
                    <a:lstStyle/>
                    <a:p>
                      <a:pPr algn="ctr" rtl="0"/>
                      <a:r>
                        <a:rPr lang="es-MX" sz="1200" dirty="0"/>
                        <a:t>Esquema bien organizado y claramente presentado así como de fácil seguimiento.. </a:t>
                      </a:r>
                      <a:endParaRPr lang="es-ES" sz="1200" noProof="0" dirty="0"/>
                    </a:p>
                  </a:txBody>
                  <a:tcPr anchor="ctr"/>
                </a:tc>
                <a:tc>
                  <a:txBody>
                    <a:bodyPr/>
                    <a:lstStyle/>
                    <a:p>
                      <a:pPr algn="ctr" rtl="0"/>
                      <a:r>
                        <a:rPr lang="es-MX" sz="1200" dirty="0"/>
                        <a:t>Esquema bien focalizado pero no suficientemente organizado</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impreciso y poco claro, sin coherencia entre las partes que lo componen</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2"/>
                  </a:ext>
                </a:extLst>
              </a:tr>
              <a:tr h="976049">
                <a:tc>
                  <a:txBody>
                    <a:bodyPr/>
                    <a:lstStyle/>
                    <a:p>
                      <a:pPr rtl="0"/>
                      <a:r>
                        <a:rPr lang="es-MX" dirty="0"/>
                        <a:t>Alta calidad del diseño </a:t>
                      </a:r>
                      <a:endParaRPr lang="es-ES" noProof="0" dirty="0"/>
                    </a:p>
                  </a:txBody>
                  <a:tcPr anchor="ctr"/>
                </a:tc>
                <a:tc>
                  <a:txBody>
                    <a:bodyPr/>
                    <a:lstStyle/>
                    <a:p>
                      <a:pPr algn="ctr" rtl="0"/>
                      <a:r>
                        <a:rPr lang="es-MX" sz="1200" dirty="0"/>
                        <a:t>Esquema sobresaliente y atractivo que cumple con los criterios de diseño planteados, sin errores de ortografía. </a:t>
                      </a:r>
                      <a:endParaRPr lang="es-ES" sz="1200" noProof="0" dirty="0"/>
                    </a:p>
                  </a:txBody>
                  <a:tcPr anchor="ctr"/>
                </a:tc>
                <a:tc>
                  <a:txBody>
                    <a:bodyPr/>
                    <a:lstStyle/>
                    <a:p>
                      <a:pPr algn="ctr" rtl="0"/>
                      <a:r>
                        <a:rPr lang="es-MX" sz="1200" dirty="0"/>
                        <a:t>Esquema simple pero bien organizado con al menos tres errores de ortografía.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mal planteado que no cumple con los criterios de diseño planteados y con más de tres errores de ortografía</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3"/>
                  </a:ext>
                </a:extLst>
              </a:tr>
              <a:tr h="1153512">
                <a:tc>
                  <a:txBody>
                    <a:bodyPr/>
                    <a:lstStyle/>
                    <a:p>
                      <a:pPr rtl="0"/>
                      <a:r>
                        <a:rPr lang="es-MX" dirty="0"/>
                        <a:t>Elementos propios del esquema</a:t>
                      </a:r>
                      <a:endParaRPr lang="es-ES" noProof="0" dirty="0"/>
                    </a:p>
                  </a:txBody>
                  <a:tcPr anchor="ctr"/>
                </a:tc>
                <a:tc>
                  <a:txBody>
                    <a:bodyPr/>
                    <a:lstStyle/>
                    <a:p>
                      <a:pPr algn="ctr" rtl="0"/>
                      <a:r>
                        <a:rPr lang="es-MX" sz="1200" dirty="0"/>
                        <a:t>Se usaron frases cortas, se destacaron títulos/subtítulos de la misma forma y la alineación de las ideas fue correcta. </a:t>
                      </a:r>
                      <a:endParaRPr lang="es-ES" sz="1200" noProof="0" dirty="0"/>
                    </a:p>
                  </a:txBody>
                  <a:tcPr anchor="ctr"/>
                </a:tc>
                <a:tc>
                  <a:txBody>
                    <a:bodyPr/>
                    <a:lstStyle/>
                    <a:p>
                      <a:pPr algn="ctr" rtl="0"/>
                      <a:r>
                        <a:rPr lang="es-MX" sz="1200" dirty="0"/>
                        <a:t>Las frases utilizadas fueron extensas, aunque si hubo alineación correcta de las ideas.</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No se destacaron títulos/subtítulos, la alineación no muestra orden y no existieron títulos/subtítulos destacados.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4"/>
                  </a:ext>
                </a:extLst>
              </a:tr>
              <a:tr h="1153512">
                <a:tc>
                  <a:txBody>
                    <a:bodyPr/>
                    <a:lstStyle/>
                    <a:p>
                      <a:pPr rtl="0"/>
                      <a:r>
                        <a:rPr lang="es-MX" dirty="0"/>
                        <a:t>Presentación del esquema</a:t>
                      </a:r>
                      <a:endParaRPr lang="es-ES" noProof="0" dirty="0"/>
                    </a:p>
                  </a:txBody>
                  <a:tcPr anchor="ctr"/>
                </a:tc>
                <a:tc>
                  <a:txBody>
                    <a:bodyPr/>
                    <a:lstStyle/>
                    <a:p>
                      <a:pPr algn="ctr" rtl="0"/>
                      <a:r>
                        <a:rPr lang="es-MX" sz="1200" dirty="0"/>
                        <a:t>La presentación/exposición fue hecha en tiempo y forma, además se entrego de forma limpia en el formato pre establecido (papel o digital). </a:t>
                      </a:r>
                      <a:endParaRPr lang="es-ES" sz="1200" noProof="0" dirty="0"/>
                    </a:p>
                  </a:txBody>
                  <a:tcPr anchor="ctr"/>
                </a:tc>
                <a:tc>
                  <a:txBody>
                    <a:bodyPr/>
                    <a:lstStyle/>
                    <a:p>
                      <a:pPr algn="ctr" rtl="0"/>
                      <a:r>
                        <a:rPr lang="es-MX" sz="1200" dirty="0"/>
                        <a:t>La presentación/exposición fue hecha en tiempo y forma, aunque la entrega no fue en el formato pre establecido.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La presentación/exposición no fue hecha en tiempo y forma, además la entrega no se dio de la forma pre establecida por el docente.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26714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575</Words>
  <Application>Microsoft Office PowerPoint</Application>
  <PresentationFormat>Panorámica</PresentationFormat>
  <Paragraphs>53</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vanessa rico velazquez</dc:creator>
  <cp:lastModifiedBy>vanessa rico velazquez</cp:lastModifiedBy>
  <cp:revision>1</cp:revision>
  <dcterms:created xsi:type="dcterms:W3CDTF">2021-09-29T02:24:15Z</dcterms:created>
  <dcterms:modified xsi:type="dcterms:W3CDTF">2021-09-29T05:35:16Z</dcterms:modified>
</cp:coreProperties>
</file>