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FF66CC"/>
    <a:srgbClr val="525252"/>
    <a:srgbClr val="FF9966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97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3E9F34-7429-4BB1-8E5B-FDF7743BCD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8671CF-149B-46F8-AD26-FD3630580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1A9397-8CD1-48CF-852D-C579E358D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84B22-648C-4252-B925-93DB1A4F812F}" type="datetimeFigureOut">
              <a:rPr lang="es-MX" smtClean="0"/>
              <a:t>27/09/2021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DDFAA9-CF06-46FF-83AC-1D8694544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BFE425-9052-4B30-BD95-617008B8D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B778-98F6-4EF8-A25A-82CF035416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15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4C76E1-D3AB-471C-9E18-63785EEE2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E0247A-15C5-40ED-A46E-C47C7D254C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B687C2-6057-4513-9BDF-9B3D1FE0C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84B22-648C-4252-B925-93DB1A4F812F}" type="datetimeFigureOut">
              <a:rPr lang="es-MX" smtClean="0"/>
              <a:t>27/09/2021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B3EA3F-7D21-4E2F-8159-32E316F5F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E93822-C8DE-4617-BA40-332E5CF78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B778-98F6-4EF8-A25A-82CF035416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483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E875426-5743-4D80-A66D-093A957DB7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4BA23A-7C2B-48F4-B301-B659C7A9D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1219A2-A389-4611-BD69-9DF7FB3D1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84B22-648C-4252-B925-93DB1A4F812F}" type="datetimeFigureOut">
              <a:rPr lang="es-MX" smtClean="0"/>
              <a:t>27/09/2021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CF9D3B-39EC-49D3-B23A-91FA6C3B1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319D69-F52B-4DB5-86AF-E6933DF38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B778-98F6-4EF8-A25A-82CF035416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697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C20647-9402-4C8B-9661-0C8104260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04C88A-B47E-4C27-ABE5-CAD9401ED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CFAD66-3D5A-4CB8-853F-65D6E4524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84B22-648C-4252-B925-93DB1A4F812F}" type="datetimeFigureOut">
              <a:rPr lang="es-MX" smtClean="0"/>
              <a:t>27/09/2021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F3D25E-96EF-4F94-9A03-22D3EB894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550AAF-1B7E-4AA5-BD86-038BE6958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B778-98F6-4EF8-A25A-82CF035416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580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FAFD8D-54C6-4E12-83C6-55269A7BB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F915FE-A52C-4998-A22F-6A87D9D81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6B4B93-9A13-4472-9A46-5EC352208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84B22-648C-4252-B925-93DB1A4F812F}" type="datetimeFigureOut">
              <a:rPr lang="es-MX" smtClean="0"/>
              <a:t>27/09/2021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DBD374-C916-4B20-8E71-F3E22DEDD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640D77-9AA9-435F-BC48-195D338E0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B778-98F6-4EF8-A25A-82CF035416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6475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7EE6F8-4766-4181-9986-A4731C12B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F33D33-AC23-408B-A6B8-6059CAC6B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0AE620-D617-4E38-9D8F-4DCA69E29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9C2CC4-6BFF-4DCC-B1A9-577A66D8B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84B22-648C-4252-B925-93DB1A4F812F}" type="datetimeFigureOut">
              <a:rPr lang="es-MX" smtClean="0"/>
              <a:t>27/09/2021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098B1B-05A1-434D-959A-87DE826F4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D5C7062-E299-40AA-A6F2-093484606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B778-98F6-4EF8-A25A-82CF035416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1099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1B91DB-5608-4552-969D-962F68365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F3B27E-6253-4523-8194-34DD3F5F7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07A25C4-9A35-4DC7-B4F8-CD5360C8B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1D30FD6-5C8B-44F6-94E1-153766D17F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DCA706F-A627-45BA-9C26-23B0B6EA1F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148A15C-BF4A-435A-B06F-1CCA9D1FC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84B22-648C-4252-B925-93DB1A4F812F}" type="datetimeFigureOut">
              <a:rPr lang="es-MX" smtClean="0"/>
              <a:t>27/09/2021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D223C61-0E14-4D43-A229-81AD0AFEB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CEC4A18-972A-4CC1-9F79-4C8EA6837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B778-98F6-4EF8-A25A-82CF035416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059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7DE8E-2003-4E1A-9837-E209EE639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20FEF68-A3F0-4601-95F6-6D0ECA9DE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84B22-648C-4252-B925-93DB1A4F812F}" type="datetimeFigureOut">
              <a:rPr lang="es-MX" smtClean="0"/>
              <a:t>27/09/2021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3FEDC54-C4FE-4B8A-9678-923B005EB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A5E8B81-8B9E-441B-A467-B5FD77591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B778-98F6-4EF8-A25A-82CF035416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128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B888A80-57D6-456A-A16F-0908F5F58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84B22-648C-4252-B925-93DB1A4F812F}" type="datetimeFigureOut">
              <a:rPr lang="es-MX" smtClean="0"/>
              <a:t>27/09/2021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8D3D95-E834-4E21-B01B-47EB41D59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1F84EC4-18FA-4109-9890-C92E59922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B778-98F6-4EF8-A25A-82CF035416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512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86F474-6637-464C-942C-DBCC81B00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5342F6-03D6-4B96-A7CB-A676CE8D0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26CB47-9FD4-4269-BA5A-623F1E309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9F37C7-0D0F-4223-BF5F-DDB76581C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84B22-648C-4252-B925-93DB1A4F812F}" type="datetimeFigureOut">
              <a:rPr lang="es-MX" smtClean="0"/>
              <a:t>27/09/2021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3B361D-5154-47D0-A282-E79ABD07C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254847-4343-4A99-89B2-377D654D9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B778-98F6-4EF8-A25A-82CF035416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9298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6ABEED-6858-4E7F-AD3F-468669369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AFB75E1-7A9B-486B-9E6E-6BB273F4FB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A43B35-1D56-4C79-A140-E8C46F6A7F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F572D8F-C5D4-4D06-9751-BAFDA30D4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84B22-648C-4252-B925-93DB1A4F812F}" type="datetimeFigureOut">
              <a:rPr lang="es-MX" smtClean="0"/>
              <a:t>27/09/2021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B65C3F-E04E-45FC-AF68-0F9CF78BD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7B1ED5-BC0F-4F8C-8869-DE6C56F7B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8B778-98F6-4EF8-A25A-82CF035416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855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D579FE0-40FB-4DAA-9986-202C4171D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B4BCDC-D71F-4903-819C-5A7C236A1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1B9505-3B5D-443E-99DC-217AFC3BA7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84B22-648C-4252-B925-93DB1A4F812F}" type="datetimeFigureOut">
              <a:rPr lang="es-MX" smtClean="0"/>
              <a:t>27/09/2021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763370-5B84-4C78-A6F8-F4A0FECBB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0FC8CB-421B-41AE-BCFD-2E2255A1EC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8B778-98F6-4EF8-A25A-82CF035416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0453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F5E37415-ACD6-4620-B1A2-7DEB70E4DBCF}"/>
              </a:ext>
            </a:extLst>
          </p:cNvPr>
          <p:cNvSpPr txBox="1"/>
          <p:nvPr/>
        </p:nvSpPr>
        <p:spPr>
          <a:xfrm>
            <a:off x="2060802" y="612844"/>
            <a:ext cx="8070396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Ciclo escolar 2021-2022</a:t>
            </a: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Curso: Gestión educativa</a:t>
            </a: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Docente: Fabiola Valero Torres</a:t>
            </a: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Actividad: Cuadro sinóptico </a:t>
            </a: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Presentado por: Natalia Guadalupe Torres Tovar N.L 21</a:t>
            </a: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Grado 4° Sección A</a:t>
            </a: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Saltillo, Coahuila 27 de septiembre del 2021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F95EE0A-7335-4232-BB88-B06C370B6BE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43000" y="612844"/>
            <a:ext cx="1714500" cy="1248613"/>
          </a:xfrm>
          <a:prstGeom prst="rect">
            <a:avLst/>
          </a:prstGeom>
        </p:spPr>
      </p:pic>
      <p:sp>
        <p:nvSpPr>
          <p:cNvPr id="7" name="Marco 6">
            <a:extLst>
              <a:ext uri="{FF2B5EF4-FFF2-40B4-BE49-F238E27FC236}">
                <a16:creationId xmlns:a16="http://schemas.microsoft.com/office/drawing/2014/main" id="{90BF7DAA-471A-4603-BF89-7AF2853B6076}"/>
              </a:ext>
            </a:extLst>
          </p:cNvPr>
          <p:cNvSpPr/>
          <p:nvPr/>
        </p:nvSpPr>
        <p:spPr>
          <a:xfrm>
            <a:off x="225878" y="269420"/>
            <a:ext cx="11740243" cy="6319157"/>
          </a:xfrm>
          <a:prstGeom prst="frame">
            <a:avLst>
              <a:gd name="adj1" fmla="val 1906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187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0B474018-FA38-4476-9A83-17A5D972C9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714"/>
          <a:stretch/>
        </p:blipFill>
        <p:spPr>
          <a:xfrm>
            <a:off x="0" y="0"/>
            <a:ext cx="2552700" cy="6858000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122FB3BE-F984-4075-A152-67CAC8A871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599" b="9714"/>
          <a:stretch/>
        </p:blipFill>
        <p:spPr>
          <a:xfrm>
            <a:off x="10956471" y="0"/>
            <a:ext cx="1235528" cy="6858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016DB09-DAC3-43C7-A320-1909B532DE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0788" y="0"/>
            <a:ext cx="11113226" cy="685800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F77B1FA8-4392-42A0-AF25-B60100B860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2171700" cy="6858000"/>
          </a:xfrm>
          <a:prstGeom prst="rect">
            <a:avLst/>
          </a:prstGeom>
        </p:spPr>
      </p:pic>
      <p:sp>
        <p:nvSpPr>
          <p:cNvPr id="18" name="Elipse 17">
            <a:extLst>
              <a:ext uri="{FF2B5EF4-FFF2-40B4-BE49-F238E27FC236}">
                <a16:creationId xmlns:a16="http://schemas.microsoft.com/office/drawing/2014/main" id="{330454C6-34CE-40CF-8044-EEB335F242C5}"/>
              </a:ext>
            </a:extLst>
          </p:cNvPr>
          <p:cNvSpPr/>
          <p:nvPr/>
        </p:nvSpPr>
        <p:spPr>
          <a:xfrm>
            <a:off x="1431472" y="6139543"/>
            <a:ext cx="604157" cy="71845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5445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posición de contenido 4">
            <a:extLst>
              <a:ext uri="{FF2B5EF4-FFF2-40B4-BE49-F238E27FC236}">
                <a16:creationId xmlns:a16="http://schemas.microsoft.com/office/drawing/2014/main" id="{7FAB8F34-B21F-4CB7-AE2E-38FE771979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3628912"/>
              </p:ext>
            </p:extLst>
          </p:nvPr>
        </p:nvGraphicFramePr>
        <p:xfrm>
          <a:off x="2498271" y="146956"/>
          <a:ext cx="9558347" cy="653143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2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66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64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9658">
                <a:tc>
                  <a:txBody>
                    <a:bodyPr/>
                    <a:lstStyle/>
                    <a:p>
                      <a:pPr rtl="0"/>
                      <a:r>
                        <a:rPr lang="es-ES" noProof="0" dirty="0"/>
                        <a:t>Valoración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ES" noProof="0" dirty="0"/>
                        <a:t>2 puntos</a:t>
                      </a:r>
                    </a:p>
                  </a:txBody>
                  <a:tcPr anchor="ctr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ES" noProof="0" dirty="0"/>
                        <a:t>1 punto</a:t>
                      </a:r>
                    </a:p>
                  </a:txBody>
                  <a:tcPr anchor="ctr"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ES" noProof="0" dirty="0"/>
                        <a:t>0 puntos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ES" noProof="0" dirty="0"/>
                        <a:t>Total</a:t>
                      </a:r>
                    </a:p>
                  </a:txBody>
                  <a:tcPr anchor="ctr"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2466">
                <a:tc>
                  <a:txBody>
                    <a:bodyPr/>
                    <a:lstStyle/>
                    <a:p>
                      <a:pPr rtl="0"/>
                      <a:r>
                        <a:rPr lang="es-MX" sz="1600" dirty="0"/>
                        <a:t>Profundización</a:t>
                      </a:r>
                      <a:r>
                        <a:rPr lang="es-MX" dirty="0"/>
                        <a:t> del tema</a:t>
                      </a:r>
                      <a:endParaRPr lang="es-E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Descripción clara y sustancial del esquema y buena cantidad de detalles.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Descripción ambigua del esquema, algunos detalles que no clarifican el tema.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Descripción incorrecta del esquema, sin detalles significativos o escasos. </a:t>
                      </a:r>
                      <a:endParaRPr lang="es-ES" sz="1200" noProof="0" dirty="0"/>
                    </a:p>
                    <a:p>
                      <a:pPr algn="ctr" rtl="0"/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s-E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9824">
                <a:tc>
                  <a:txBody>
                    <a:bodyPr/>
                    <a:lstStyle/>
                    <a:p>
                      <a:pPr rtl="0"/>
                      <a:r>
                        <a:rPr lang="es-MX" dirty="0"/>
                        <a:t>Aclaración sobre el tema</a:t>
                      </a:r>
                      <a:endParaRPr lang="es-E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Esquema bien organizado y claramente presentado así como de fácil seguimiento..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Esquema bien focalizado pero no suficientemente organizado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Esquema impreciso y poco claro, sin coherencia entre las partes que lo componen</a:t>
                      </a:r>
                      <a:endParaRPr lang="es-ES" sz="1200" noProof="0" dirty="0"/>
                    </a:p>
                    <a:p>
                      <a:pPr algn="ctr" rtl="0"/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s-E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9681">
                <a:tc>
                  <a:txBody>
                    <a:bodyPr/>
                    <a:lstStyle/>
                    <a:p>
                      <a:pPr rtl="0"/>
                      <a:r>
                        <a:rPr lang="es-MX" dirty="0"/>
                        <a:t>Alta calidad del diseño </a:t>
                      </a:r>
                      <a:endParaRPr lang="es-E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Esquema sobresaliente y atractivo que cumple con los criterios de diseño planteados, sin errores de ortografía.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Esquema simple pero bien organizado con al menos tres errores de ortografía.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Esquema mal planteado que no cumple con los criterios de diseño planteados y con más de tres errores de ortografía</a:t>
                      </a:r>
                      <a:endParaRPr lang="es-ES" sz="1200" noProof="0" dirty="0"/>
                    </a:p>
                    <a:p>
                      <a:pPr algn="ctr" rtl="0"/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s-E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2906">
                <a:tc>
                  <a:txBody>
                    <a:bodyPr/>
                    <a:lstStyle/>
                    <a:p>
                      <a:pPr rtl="0"/>
                      <a:r>
                        <a:rPr lang="es-MX" dirty="0"/>
                        <a:t>Elementos propios del esquema</a:t>
                      </a:r>
                      <a:endParaRPr lang="es-E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Se usaron frases cortas, se destacaron títulos/subtítulos de la misma forma y la alineación de las ideas fue correcta.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Las frases utilizadas fueron extensas, aunque si hubo alineación correcta de las ideas.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No se destacaron títulos/subtítulos, la alineación no muestra orden y no existieron títulos/subtítulos destacados. </a:t>
                      </a:r>
                      <a:endParaRPr lang="es-ES" sz="1200" noProof="0" dirty="0"/>
                    </a:p>
                    <a:p>
                      <a:pPr algn="ctr" rtl="0"/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s-E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46895">
                <a:tc>
                  <a:txBody>
                    <a:bodyPr/>
                    <a:lstStyle/>
                    <a:p>
                      <a:pPr rtl="0"/>
                      <a:r>
                        <a:rPr lang="es-MX" dirty="0"/>
                        <a:t>Presentación del esquema</a:t>
                      </a:r>
                      <a:endParaRPr lang="es-E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La presentación/exposición fue hecha en tiempo y forma, además se entrego de forma limpia en el formato pre establecido (papel o digital).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La presentación/exposición fue hecha en tiempo y forma, aunque la entrega no fue en el formato pre establecido.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La presentación/exposición no fue hecha en tiempo y forma, además la entrega no se dio de la forma pre establecida por el docente. </a:t>
                      </a:r>
                      <a:endParaRPr lang="es-ES" sz="1200" noProof="0" dirty="0"/>
                    </a:p>
                    <a:p>
                      <a:pPr algn="ctr" rtl="0"/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s-E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CDF34191-1848-4B4C-B668-F1BAF2F296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0521" b="100000" l="0" r="52778">
                        <a14:foregroundMark x1="24167" y1="81875" x2="24167" y2="81875"/>
                        <a14:foregroundMark x1="22639" y1="78125" x2="22639" y2="78125"/>
                        <a14:foregroundMark x1="21667" y1="76458" x2="21667" y2="76458"/>
                        <a14:foregroundMark x1="24167" y1="75000" x2="25833" y2="75000"/>
                        <a14:foregroundMark x1="28056" y1="75000" x2="28056" y2="75000"/>
                        <a14:foregroundMark x1="16250" y1="75208" x2="16250" y2="75208"/>
                        <a14:foregroundMark x1="20694" y1="74792" x2="20694" y2="74792"/>
                        <a14:foregroundMark x1="20417" y1="80729" x2="20417" y2="80729"/>
                        <a14:foregroundMark x1="23889" y1="81146" x2="25139" y2="81146"/>
                        <a14:foregroundMark x1="26111" y1="81146" x2="26111" y2="81146"/>
                        <a14:foregroundMark x1="28333" y1="92604" x2="28333" y2="92604"/>
                        <a14:foregroundMark x1="29583" y1="94479" x2="29583" y2="94479"/>
                        <a14:foregroundMark x1="27083" y1="94271" x2="27083" y2="94271"/>
                        <a14:foregroundMark x1="25833" y1="93854" x2="25833" y2="93854"/>
                        <a14:foregroundMark x1="25139" y1="93333" x2="25139" y2="93333"/>
                        <a14:foregroundMark x1="17778" y1="93125" x2="17778" y2="93125"/>
                        <a14:foregroundMark x1="13333" y1="93854" x2="13333" y2="93854"/>
                      </a14:backgroundRemoval>
                    </a14:imgEffect>
                  </a14:imgLayer>
                </a14:imgProps>
              </a:ext>
            </a:extLst>
          </a:blip>
          <a:srcRect t="40238" r="57871" b="4524"/>
          <a:stretch/>
        </p:blipFill>
        <p:spPr>
          <a:xfrm>
            <a:off x="-44233" y="1992085"/>
            <a:ext cx="2612571" cy="4310744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0EBF54D-052B-4127-9ACE-DA0718E8AC40}"/>
              </a:ext>
            </a:extLst>
          </p:cNvPr>
          <p:cNvSpPr txBox="1"/>
          <p:nvPr/>
        </p:nvSpPr>
        <p:spPr>
          <a:xfrm>
            <a:off x="135382" y="990518"/>
            <a:ext cx="22533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>
                <a:solidFill>
                  <a:srgbClr val="FF66CC"/>
                </a:solidFill>
                <a:latin typeface="Austhatic Script" panose="02000600000000000000" pitchFamily="2" charset="0"/>
              </a:rPr>
              <a:t>Rubrica</a:t>
            </a:r>
            <a:endParaRPr lang="es-MX" sz="6600" dirty="0">
              <a:solidFill>
                <a:srgbClr val="FF66CC"/>
              </a:solidFill>
              <a:latin typeface="Austhatic Script" panose="02000600000000000000" pitchFamily="2" charset="0"/>
            </a:endParaRPr>
          </a:p>
        </p:txBody>
      </p:sp>
      <p:sp>
        <p:nvSpPr>
          <p:cNvPr id="8" name="Marco 7">
            <a:extLst>
              <a:ext uri="{FF2B5EF4-FFF2-40B4-BE49-F238E27FC236}">
                <a16:creationId xmlns:a16="http://schemas.microsoft.com/office/drawing/2014/main" id="{096C2EE4-20F3-469D-8EA0-EA641E2167D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2024"/>
            </a:avLst>
          </a:prstGeom>
          <a:solidFill>
            <a:srgbClr val="99FFCC"/>
          </a:solidFill>
          <a:ln>
            <a:solidFill>
              <a:srgbClr val="99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5024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332</Words>
  <Application>Microsoft Office PowerPoint</Application>
  <PresentationFormat>Panorámica</PresentationFormat>
  <Paragraphs>44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Austhatic Script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NATALIA GUADALUPE TORRES TOVAR</dc:creator>
  <cp:lastModifiedBy>NATALIA GUADALUPE TORRES TOVAR</cp:lastModifiedBy>
  <cp:revision>3</cp:revision>
  <dcterms:created xsi:type="dcterms:W3CDTF">2021-09-28T04:45:45Z</dcterms:created>
  <dcterms:modified xsi:type="dcterms:W3CDTF">2021-09-28T05:05:03Z</dcterms:modified>
</cp:coreProperties>
</file>